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308" r:id="rId4"/>
    <p:sldId id="296" r:id="rId5"/>
    <p:sldId id="288" r:id="rId6"/>
    <p:sldId id="303" r:id="rId7"/>
    <p:sldId id="305" r:id="rId8"/>
    <p:sldId id="304" r:id="rId9"/>
    <p:sldId id="300" r:id="rId10"/>
    <p:sldId id="277" r:id="rId11"/>
    <p:sldId id="307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bell Gonzalez Quesada" initials="AGQ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FF66"/>
    <a:srgbClr val="FFFFFF"/>
    <a:srgbClr val="00FF99"/>
    <a:srgbClr val="FF99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18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9AF6F0-9EAB-EE40-8F17-3DE0D4B7BB66}" type="doc">
      <dgm:prSet loTypeId="urn:microsoft.com/office/officeart/2005/8/layout/venn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56229DD-C49B-A54D-85F5-54954F685D3A}">
      <dgm:prSet phldrT="[Texto]"/>
      <dgm:spPr/>
      <dgm:t>
        <a:bodyPr/>
        <a:lstStyle/>
        <a:p>
          <a:r>
            <a:rPr lang="es-ES" dirty="0" smtClean="0"/>
            <a:t>Entrevistas </a:t>
          </a:r>
          <a:r>
            <a:rPr lang="es-ES" dirty="0" err="1" smtClean="0"/>
            <a:t>semi</a:t>
          </a:r>
          <a:r>
            <a:rPr lang="es-ES" dirty="0" smtClean="0"/>
            <a:t>-estructuradas</a:t>
          </a:r>
          <a:endParaRPr lang="es-ES" dirty="0"/>
        </a:p>
      </dgm:t>
    </dgm:pt>
    <dgm:pt modelId="{DC048398-0020-5040-B543-B87E092E20F3}" type="parTrans" cxnId="{3FC8AEAB-16F3-2143-81E4-E6EDB3BDBEF7}">
      <dgm:prSet/>
      <dgm:spPr/>
      <dgm:t>
        <a:bodyPr/>
        <a:lstStyle/>
        <a:p>
          <a:endParaRPr lang="es-ES"/>
        </a:p>
      </dgm:t>
    </dgm:pt>
    <dgm:pt modelId="{DC3B50EC-3324-734A-A559-CF720EE8805A}" type="sibTrans" cxnId="{3FC8AEAB-16F3-2143-81E4-E6EDB3BDBEF7}">
      <dgm:prSet/>
      <dgm:spPr/>
      <dgm:t>
        <a:bodyPr/>
        <a:lstStyle/>
        <a:p>
          <a:endParaRPr lang="es-ES"/>
        </a:p>
      </dgm:t>
    </dgm:pt>
    <dgm:pt modelId="{C6F3434D-3637-B442-AD80-7A890DD6821D}">
      <dgm:prSet phldrT="[Texto]"/>
      <dgm:spPr/>
      <dgm:t>
        <a:bodyPr/>
        <a:lstStyle/>
        <a:p>
          <a:r>
            <a:rPr lang="es-ES" dirty="0" smtClean="0"/>
            <a:t>Observación social directa</a:t>
          </a:r>
          <a:endParaRPr lang="es-ES" dirty="0"/>
        </a:p>
      </dgm:t>
    </dgm:pt>
    <dgm:pt modelId="{62E2FA18-B3A4-5C4E-B3CE-9D1E1C84E89D}" type="parTrans" cxnId="{E489CA21-AA45-7B40-ABC3-CA364B64B9D2}">
      <dgm:prSet/>
      <dgm:spPr/>
      <dgm:t>
        <a:bodyPr/>
        <a:lstStyle/>
        <a:p>
          <a:endParaRPr lang="es-ES"/>
        </a:p>
      </dgm:t>
    </dgm:pt>
    <dgm:pt modelId="{816E6B90-A8EF-CA47-83DC-AC9C71993C36}" type="sibTrans" cxnId="{E489CA21-AA45-7B40-ABC3-CA364B64B9D2}">
      <dgm:prSet/>
      <dgm:spPr/>
      <dgm:t>
        <a:bodyPr/>
        <a:lstStyle/>
        <a:p>
          <a:endParaRPr lang="es-ES"/>
        </a:p>
      </dgm:t>
    </dgm:pt>
    <dgm:pt modelId="{8A40EEC8-C944-FA44-9CA8-7BDCC10DFBBA}">
      <dgm:prSet phldrT="[Texto]"/>
      <dgm:spPr/>
      <dgm:t>
        <a:bodyPr/>
        <a:lstStyle/>
        <a:p>
          <a:r>
            <a:rPr lang="es-ES" dirty="0" smtClean="0"/>
            <a:t>Observación participante</a:t>
          </a:r>
          <a:endParaRPr lang="es-ES" dirty="0"/>
        </a:p>
      </dgm:t>
    </dgm:pt>
    <dgm:pt modelId="{FBBCF67D-F63F-074C-AFD7-6E236CEA5418}" type="parTrans" cxnId="{0EDA85CB-A98C-1A4C-A9E8-DF272F56A65B}">
      <dgm:prSet/>
      <dgm:spPr/>
      <dgm:t>
        <a:bodyPr/>
        <a:lstStyle/>
        <a:p>
          <a:endParaRPr lang="es-ES"/>
        </a:p>
      </dgm:t>
    </dgm:pt>
    <dgm:pt modelId="{ABB6C13F-B82F-5740-9B57-08945BF8A081}" type="sibTrans" cxnId="{0EDA85CB-A98C-1A4C-A9E8-DF272F56A65B}">
      <dgm:prSet/>
      <dgm:spPr/>
      <dgm:t>
        <a:bodyPr/>
        <a:lstStyle/>
        <a:p>
          <a:endParaRPr lang="es-ES"/>
        </a:p>
      </dgm:t>
    </dgm:pt>
    <dgm:pt modelId="{D6F048C3-39E4-3A4F-8D16-5B1255A04330}">
      <dgm:prSet phldrT="[Texto]"/>
      <dgm:spPr/>
      <dgm:t>
        <a:bodyPr/>
        <a:lstStyle/>
        <a:p>
          <a:r>
            <a:rPr lang="es-ES" dirty="0" smtClean="0"/>
            <a:t>Talleres participativos y </a:t>
          </a:r>
          <a:r>
            <a:rPr lang="es-ES" dirty="0" err="1" smtClean="0"/>
            <a:t>focus</a:t>
          </a:r>
          <a:r>
            <a:rPr lang="es-ES" dirty="0" smtClean="0"/>
            <a:t> </a:t>
          </a:r>
          <a:r>
            <a:rPr lang="es-ES" dirty="0" err="1" smtClean="0"/>
            <a:t>group</a:t>
          </a:r>
          <a:endParaRPr lang="es-ES" dirty="0"/>
        </a:p>
      </dgm:t>
    </dgm:pt>
    <dgm:pt modelId="{3D60941A-2EAF-1D4B-8FFB-B465EED2AE21}" type="parTrans" cxnId="{2DA21E03-3198-0E43-92D4-26866C9E24F8}">
      <dgm:prSet/>
      <dgm:spPr/>
      <dgm:t>
        <a:bodyPr/>
        <a:lstStyle/>
        <a:p>
          <a:endParaRPr lang="es-ES"/>
        </a:p>
      </dgm:t>
    </dgm:pt>
    <dgm:pt modelId="{158C9C8F-52EF-E647-9C66-D8E593937C4B}" type="sibTrans" cxnId="{2DA21E03-3198-0E43-92D4-26866C9E24F8}">
      <dgm:prSet/>
      <dgm:spPr/>
      <dgm:t>
        <a:bodyPr/>
        <a:lstStyle/>
        <a:p>
          <a:endParaRPr lang="es-ES"/>
        </a:p>
      </dgm:t>
    </dgm:pt>
    <dgm:pt modelId="{5BA9A904-4FE5-A943-A036-276770E29ED1}">
      <dgm:prSet phldrT="[Texto]"/>
      <dgm:spPr/>
      <dgm:t>
        <a:bodyPr/>
        <a:lstStyle/>
        <a:p>
          <a:r>
            <a:rPr lang="es-ES" dirty="0" smtClean="0"/>
            <a:t>Recicladores</a:t>
          </a:r>
          <a:endParaRPr lang="es-ES" dirty="0"/>
        </a:p>
      </dgm:t>
    </dgm:pt>
    <dgm:pt modelId="{DEB9D02E-1A31-FA4B-86DF-E009B86C49BB}" type="parTrans" cxnId="{0765CBE8-C577-AD4E-8676-D6500DB30FF7}">
      <dgm:prSet/>
      <dgm:spPr/>
      <dgm:t>
        <a:bodyPr/>
        <a:lstStyle/>
        <a:p>
          <a:endParaRPr lang="es-ES"/>
        </a:p>
      </dgm:t>
    </dgm:pt>
    <dgm:pt modelId="{D494E789-FD79-DB4C-81E3-1A27A62FE8E1}" type="sibTrans" cxnId="{0765CBE8-C577-AD4E-8676-D6500DB30FF7}">
      <dgm:prSet/>
      <dgm:spPr/>
      <dgm:t>
        <a:bodyPr/>
        <a:lstStyle/>
        <a:p>
          <a:endParaRPr lang="es-ES"/>
        </a:p>
      </dgm:t>
    </dgm:pt>
    <dgm:pt modelId="{A73D2BB7-92CA-E548-8BF4-9F0728BE2FE5}">
      <dgm:prSet phldrT="[Texto]"/>
      <dgm:spPr/>
      <dgm:t>
        <a:bodyPr/>
        <a:lstStyle/>
        <a:p>
          <a:r>
            <a:rPr lang="es-ES" dirty="0" smtClean="0"/>
            <a:t>Recicladores</a:t>
          </a:r>
          <a:endParaRPr lang="es-ES" dirty="0"/>
        </a:p>
      </dgm:t>
    </dgm:pt>
    <dgm:pt modelId="{6E5B78BC-E819-0B43-A21D-40946F7FF0CB}" type="parTrans" cxnId="{932F815D-A9E8-4549-98FD-7C9BB3E327EC}">
      <dgm:prSet/>
      <dgm:spPr/>
      <dgm:t>
        <a:bodyPr/>
        <a:lstStyle/>
        <a:p>
          <a:endParaRPr lang="es-ES"/>
        </a:p>
      </dgm:t>
    </dgm:pt>
    <dgm:pt modelId="{DA223232-26F0-9E49-8499-88FC61CE8302}" type="sibTrans" cxnId="{932F815D-A9E8-4549-98FD-7C9BB3E327EC}">
      <dgm:prSet/>
      <dgm:spPr/>
      <dgm:t>
        <a:bodyPr/>
        <a:lstStyle/>
        <a:p>
          <a:endParaRPr lang="es-ES"/>
        </a:p>
      </dgm:t>
    </dgm:pt>
    <dgm:pt modelId="{6987A85F-C5EC-6445-8CFA-9131313A20D0}">
      <dgm:prSet phldrT="[Texto]"/>
      <dgm:spPr/>
      <dgm:t>
        <a:bodyPr/>
        <a:lstStyle/>
        <a:p>
          <a:r>
            <a:rPr lang="es-ES" dirty="0" smtClean="0"/>
            <a:t>Instituciones</a:t>
          </a:r>
          <a:endParaRPr lang="es-ES" dirty="0"/>
        </a:p>
      </dgm:t>
    </dgm:pt>
    <dgm:pt modelId="{A7CF93DF-72AA-8648-9088-01A76656D1AF}" type="parTrans" cxnId="{FB05E833-581B-F849-AAEE-7BE765B122EA}">
      <dgm:prSet/>
      <dgm:spPr/>
      <dgm:t>
        <a:bodyPr/>
        <a:lstStyle/>
        <a:p>
          <a:endParaRPr lang="es-ES"/>
        </a:p>
      </dgm:t>
    </dgm:pt>
    <dgm:pt modelId="{F7D2767C-4956-FC44-90EB-710011675EC0}" type="sibTrans" cxnId="{FB05E833-581B-F849-AAEE-7BE765B122EA}">
      <dgm:prSet/>
      <dgm:spPr/>
      <dgm:t>
        <a:bodyPr/>
        <a:lstStyle/>
        <a:p>
          <a:endParaRPr lang="es-ES"/>
        </a:p>
      </dgm:t>
    </dgm:pt>
    <dgm:pt modelId="{4307EFF3-70EE-0844-A1D6-3D32E8307F66}">
      <dgm:prSet phldrT="[Texto]"/>
      <dgm:spPr/>
      <dgm:t>
        <a:bodyPr/>
        <a:lstStyle/>
        <a:p>
          <a:r>
            <a:rPr lang="es-ES" dirty="0" smtClean="0"/>
            <a:t>Líderes de los recicladores</a:t>
          </a:r>
          <a:endParaRPr lang="es-ES" dirty="0"/>
        </a:p>
      </dgm:t>
    </dgm:pt>
    <dgm:pt modelId="{C173D5AA-7C94-794A-AA12-6ACB9E72D69A}" type="parTrans" cxnId="{83DAA70B-F64C-A544-86B7-73EF74D8C942}">
      <dgm:prSet/>
      <dgm:spPr/>
      <dgm:t>
        <a:bodyPr/>
        <a:lstStyle/>
        <a:p>
          <a:endParaRPr lang="es-ES"/>
        </a:p>
      </dgm:t>
    </dgm:pt>
    <dgm:pt modelId="{7633D59C-21BA-7D4D-B743-63CD7C33516E}" type="sibTrans" cxnId="{83DAA70B-F64C-A544-86B7-73EF74D8C942}">
      <dgm:prSet/>
      <dgm:spPr/>
      <dgm:t>
        <a:bodyPr/>
        <a:lstStyle/>
        <a:p>
          <a:endParaRPr lang="es-ES"/>
        </a:p>
      </dgm:t>
    </dgm:pt>
    <dgm:pt modelId="{E406CDF8-4D16-B945-971A-2F6302868038}" type="pres">
      <dgm:prSet presAssocID="{CD9AF6F0-9EAB-EE40-8F17-3DE0D4B7BB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B028BE4-9727-5A4E-AE30-A31FA49304F8}" type="pres">
      <dgm:prSet presAssocID="{656229DD-C49B-A54D-85F5-54954F685D3A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2D8EAC-1AF7-3241-8B9E-15C5014EE2E3}" type="pres">
      <dgm:prSet presAssocID="{DC3B50EC-3324-734A-A559-CF720EE8805A}" presName="space" presStyleCnt="0"/>
      <dgm:spPr/>
    </dgm:pt>
    <dgm:pt modelId="{51FB54E1-3AAF-4B45-A097-2654A92E74C4}" type="pres">
      <dgm:prSet presAssocID="{C6F3434D-3637-B442-AD80-7A890DD6821D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F5E8D7-C0A0-BC45-AFE8-FEC82109E88B}" type="pres">
      <dgm:prSet presAssocID="{816E6B90-A8EF-CA47-83DC-AC9C71993C36}" presName="space" presStyleCnt="0"/>
      <dgm:spPr/>
    </dgm:pt>
    <dgm:pt modelId="{88D86B83-C762-0F44-BB23-C1B836F5F940}" type="pres">
      <dgm:prSet presAssocID="{8A40EEC8-C944-FA44-9CA8-7BDCC10DFBBA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87E2F1C-4EF2-3F47-97B4-B260C9D94613}" type="pres">
      <dgm:prSet presAssocID="{ABB6C13F-B82F-5740-9B57-08945BF8A081}" presName="space" presStyleCnt="0"/>
      <dgm:spPr/>
    </dgm:pt>
    <dgm:pt modelId="{F1C7B9F6-85C6-F945-BDBF-070DE045603F}" type="pres">
      <dgm:prSet presAssocID="{D6F048C3-39E4-3A4F-8D16-5B1255A04330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65CBE8-C577-AD4E-8676-D6500DB30FF7}" srcId="{8A40EEC8-C944-FA44-9CA8-7BDCC10DFBBA}" destId="{5BA9A904-4FE5-A943-A036-276770E29ED1}" srcOrd="0" destOrd="0" parTransId="{DEB9D02E-1A31-FA4B-86DF-E009B86C49BB}" sibTransId="{D494E789-FD79-DB4C-81E3-1A27A62FE8E1}"/>
    <dgm:cxn modelId="{FB05E833-581B-F849-AAEE-7BE765B122EA}" srcId="{656229DD-C49B-A54D-85F5-54954F685D3A}" destId="{6987A85F-C5EC-6445-8CFA-9131313A20D0}" srcOrd="0" destOrd="0" parTransId="{A7CF93DF-72AA-8648-9088-01A76656D1AF}" sibTransId="{F7D2767C-4956-FC44-90EB-710011675EC0}"/>
    <dgm:cxn modelId="{932F815D-A9E8-4549-98FD-7C9BB3E327EC}" srcId="{C6F3434D-3637-B442-AD80-7A890DD6821D}" destId="{A73D2BB7-92CA-E548-8BF4-9F0728BE2FE5}" srcOrd="0" destOrd="0" parTransId="{6E5B78BC-E819-0B43-A21D-40946F7FF0CB}" sibTransId="{DA223232-26F0-9E49-8499-88FC61CE8302}"/>
    <dgm:cxn modelId="{0EDA85CB-A98C-1A4C-A9E8-DF272F56A65B}" srcId="{CD9AF6F0-9EAB-EE40-8F17-3DE0D4B7BB66}" destId="{8A40EEC8-C944-FA44-9CA8-7BDCC10DFBBA}" srcOrd="2" destOrd="0" parTransId="{FBBCF67D-F63F-074C-AFD7-6E236CEA5418}" sibTransId="{ABB6C13F-B82F-5740-9B57-08945BF8A081}"/>
    <dgm:cxn modelId="{8044CEE4-A859-8C48-81B5-916DFC507A8D}" type="presOf" srcId="{A73D2BB7-92CA-E548-8BF4-9F0728BE2FE5}" destId="{51FB54E1-3AAF-4B45-A097-2654A92E74C4}" srcOrd="0" destOrd="1" presId="urn:microsoft.com/office/officeart/2005/8/layout/venn3"/>
    <dgm:cxn modelId="{7156D70B-5D6E-5842-94B8-615A74AA24CD}" type="presOf" srcId="{6987A85F-C5EC-6445-8CFA-9131313A20D0}" destId="{FB028BE4-9727-5A4E-AE30-A31FA49304F8}" srcOrd="0" destOrd="1" presId="urn:microsoft.com/office/officeart/2005/8/layout/venn3"/>
    <dgm:cxn modelId="{C7F6DFD2-8ED9-E244-BA6C-859F7B1E3F16}" type="presOf" srcId="{4307EFF3-70EE-0844-A1D6-3D32E8307F66}" destId="{F1C7B9F6-85C6-F945-BDBF-070DE045603F}" srcOrd="0" destOrd="1" presId="urn:microsoft.com/office/officeart/2005/8/layout/venn3"/>
    <dgm:cxn modelId="{2DA21E03-3198-0E43-92D4-26866C9E24F8}" srcId="{CD9AF6F0-9EAB-EE40-8F17-3DE0D4B7BB66}" destId="{D6F048C3-39E4-3A4F-8D16-5B1255A04330}" srcOrd="3" destOrd="0" parTransId="{3D60941A-2EAF-1D4B-8FFB-B465EED2AE21}" sibTransId="{158C9C8F-52EF-E647-9C66-D8E593937C4B}"/>
    <dgm:cxn modelId="{6A5FABE0-271C-5E4F-801E-39E236D06FA4}" type="presOf" srcId="{8A40EEC8-C944-FA44-9CA8-7BDCC10DFBBA}" destId="{88D86B83-C762-0F44-BB23-C1B836F5F940}" srcOrd="0" destOrd="0" presId="urn:microsoft.com/office/officeart/2005/8/layout/venn3"/>
    <dgm:cxn modelId="{DC83FF2A-0B9C-E94F-8134-3163A903CEAD}" type="presOf" srcId="{D6F048C3-39E4-3A4F-8D16-5B1255A04330}" destId="{F1C7B9F6-85C6-F945-BDBF-070DE045603F}" srcOrd="0" destOrd="0" presId="urn:microsoft.com/office/officeart/2005/8/layout/venn3"/>
    <dgm:cxn modelId="{83DAA70B-F64C-A544-86B7-73EF74D8C942}" srcId="{D6F048C3-39E4-3A4F-8D16-5B1255A04330}" destId="{4307EFF3-70EE-0844-A1D6-3D32E8307F66}" srcOrd="0" destOrd="0" parTransId="{C173D5AA-7C94-794A-AA12-6ACB9E72D69A}" sibTransId="{7633D59C-21BA-7D4D-B743-63CD7C33516E}"/>
    <dgm:cxn modelId="{DE36F22B-286B-1B4C-9C63-10A42B6F8F71}" type="presOf" srcId="{C6F3434D-3637-B442-AD80-7A890DD6821D}" destId="{51FB54E1-3AAF-4B45-A097-2654A92E74C4}" srcOrd="0" destOrd="0" presId="urn:microsoft.com/office/officeart/2005/8/layout/venn3"/>
    <dgm:cxn modelId="{8F8D2824-B872-274B-86CF-1F866717E145}" type="presOf" srcId="{656229DD-C49B-A54D-85F5-54954F685D3A}" destId="{FB028BE4-9727-5A4E-AE30-A31FA49304F8}" srcOrd="0" destOrd="0" presId="urn:microsoft.com/office/officeart/2005/8/layout/venn3"/>
    <dgm:cxn modelId="{98D5B3B9-33C9-3048-AD7C-93215BC8A830}" type="presOf" srcId="{5BA9A904-4FE5-A943-A036-276770E29ED1}" destId="{88D86B83-C762-0F44-BB23-C1B836F5F940}" srcOrd="0" destOrd="1" presId="urn:microsoft.com/office/officeart/2005/8/layout/venn3"/>
    <dgm:cxn modelId="{E489CA21-AA45-7B40-ABC3-CA364B64B9D2}" srcId="{CD9AF6F0-9EAB-EE40-8F17-3DE0D4B7BB66}" destId="{C6F3434D-3637-B442-AD80-7A890DD6821D}" srcOrd="1" destOrd="0" parTransId="{62E2FA18-B3A4-5C4E-B3CE-9D1E1C84E89D}" sibTransId="{816E6B90-A8EF-CA47-83DC-AC9C71993C36}"/>
    <dgm:cxn modelId="{3FC8AEAB-16F3-2143-81E4-E6EDB3BDBEF7}" srcId="{CD9AF6F0-9EAB-EE40-8F17-3DE0D4B7BB66}" destId="{656229DD-C49B-A54D-85F5-54954F685D3A}" srcOrd="0" destOrd="0" parTransId="{DC048398-0020-5040-B543-B87E092E20F3}" sibTransId="{DC3B50EC-3324-734A-A559-CF720EE8805A}"/>
    <dgm:cxn modelId="{3891F02B-B262-F340-8F43-91C5E1A1B03D}" type="presOf" srcId="{CD9AF6F0-9EAB-EE40-8F17-3DE0D4B7BB66}" destId="{E406CDF8-4D16-B945-971A-2F6302868038}" srcOrd="0" destOrd="0" presId="urn:microsoft.com/office/officeart/2005/8/layout/venn3"/>
    <dgm:cxn modelId="{D286527D-01E4-F847-9FA1-3B5DB0D3C546}" type="presParOf" srcId="{E406CDF8-4D16-B945-971A-2F6302868038}" destId="{FB028BE4-9727-5A4E-AE30-A31FA49304F8}" srcOrd="0" destOrd="0" presId="urn:microsoft.com/office/officeart/2005/8/layout/venn3"/>
    <dgm:cxn modelId="{78B278F3-9731-B34D-97B1-2B9D5D35AC40}" type="presParOf" srcId="{E406CDF8-4D16-B945-971A-2F6302868038}" destId="{C42D8EAC-1AF7-3241-8B9E-15C5014EE2E3}" srcOrd="1" destOrd="0" presId="urn:microsoft.com/office/officeart/2005/8/layout/venn3"/>
    <dgm:cxn modelId="{E9F650AC-DAE1-A74F-980B-57E159C66431}" type="presParOf" srcId="{E406CDF8-4D16-B945-971A-2F6302868038}" destId="{51FB54E1-3AAF-4B45-A097-2654A92E74C4}" srcOrd="2" destOrd="0" presId="urn:microsoft.com/office/officeart/2005/8/layout/venn3"/>
    <dgm:cxn modelId="{04E38C15-9995-9948-A1F3-6DDDACB6499B}" type="presParOf" srcId="{E406CDF8-4D16-B945-971A-2F6302868038}" destId="{47F5E8D7-C0A0-BC45-AFE8-FEC82109E88B}" srcOrd="3" destOrd="0" presId="urn:microsoft.com/office/officeart/2005/8/layout/venn3"/>
    <dgm:cxn modelId="{39003BE7-1344-F941-AD08-BF1340F3ACF5}" type="presParOf" srcId="{E406CDF8-4D16-B945-971A-2F6302868038}" destId="{88D86B83-C762-0F44-BB23-C1B836F5F940}" srcOrd="4" destOrd="0" presId="urn:microsoft.com/office/officeart/2005/8/layout/venn3"/>
    <dgm:cxn modelId="{5E2C2FB2-9BF7-C746-8854-861B699A19F8}" type="presParOf" srcId="{E406CDF8-4D16-B945-971A-2F6302868038}" destId="{787E2F1C-4EF2-3F47-97B4-B260C9D94613}" srcOrd="5" destOrd="0" presId="urn:microsoft.com/office/officeart/2005/8/layout/venn3"/>
    <dgm:cxn modelId="{416D9C74-D358-814F-906A-68459FC211C5}" type="presParOf" srcId="{E406CDF8-4D16-B945-971A-2F6302868038}" destId="{F1C7B9F6-85C6-F945-BDBF-070DE045603F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424AE4-D524-4808-881D-441F15A10D86}" type="doc">
      <dgm:prSet loTypeId="urn:microsoft.com/office/officeart/2005/8/layout/hList9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EA8EB309-621D-4297-B6FF-20E9E3E8F966}">
      <dgm:prSet phldrT="[Texto]" custT="1"/>
      <dgm:spPr/>
      <dgm:t>
        <a:bodyPr/>
        <a:lstStyle/>
        <a:p>
          <a:r>
            <a:rPr lang="es-CO" sz="1200" b="1" dirty="0" smtClean="0"/>
            <a:t>Organización</a:t>
          </a:r>
          <a:endParaRPr lang="es-CO" sz="1200" b="1" dirty="0"/>
        </a:p>
      </dgm:t>
    </dgm:pt>
    <dgm:pt modelId="{76A5275E-0C39-4F52-8B74-FE969620A2BC}" type="parTrans" cxnId="{5E923486-B697-4A3F-8103-3DA67201379B}">
      <dgm:prSet/>
      <dgm:spPr/>
      <dgm:t>
        <a:bodyPr/>
        <a:lstStyle/>
        <a:p>
          <a:endParaRPr lang="es-CO" sz="2000"/>
        </a:p>
      </dgm:t>
    </dgm:pt>
    <dgm:pt modelId="{E085D7A7-B07F-491A-8401-7453A5C36A56}" type="sibTrans" cxnId="{5E923486-B697-4A3F-8103-3DA67201379B}">
      <dgm:prSet/>
      <dgm:spPr/>
      <dgm:t>
        <a:bodyPr/>
        <a:lstStyle/>
        <a:p>
          <a:endParaRPr lang="es-CO" sz="2000"/>
        </a:p>
      </dgm:t>
    </dgm:pt>
    <dgm:pt modelId="{5B629B02-8EF4-4C56-965E-5E1DE00A5817}">
      <dgm:prSet phldrT="[Texto]" custT="1"/>
      <dgm:spPr>
        <a:solidFill>
          <a:srgbClr val="99FF66">
            <a:alpha val="90000"/>
          </a:srgbClr>
        </a:solidFill>
      </dgm:spPr>
      <dgm:t>
        <a:bodyPr/>
        <a:lstStyle/>
        <a:p>
          <a:pPr algn="ctr"/>
          <a:r>
            <a:rPr lang="es-CO" sz="1600" b="1" dirty="0" smtClean="0"/>
            <a:t>Fortalecer sentido de pertenencia de los asociados</a:t>
          </a:r>
          <a:endParaRPr lang="es-CO" sz="1600" b="1" dirty="0"/>
        </a:p>
      </dgm:t>
    </dgm:pt>
    <dgm:pt modelId="{CEB224C0-E9E2-483A-A1EF-533D7C088776}" type="parTrans" cxnId="{EC746EA3-EB0A-4AA9-B273-743F3DEA2098}">
      <dgm:prSet/>
      <dgm:spPr/>
      <dgm:t>
        <a:bodyPr/>
        <a:lstStyle/>
        <a:p>
          <a:endParaRPr lang="es-CO" sz="2000"/>
        </a:p>
      </dgm:t>
    </dgm:pt>
    <dgm:pt modelId="{C15D79BA-B06E-4092-9205-4CBDAF23B47A}" type="sibTrans" cxnId="{EC746EA3-EB0A-4AA9-B273-743F3DEA2098}">
      <dgm:prSet/>
      <dgm:spPr/>
      <dgm:t>
        <a:bodyPr/>
        <a:lstStyle/>
        <a:p>
          <a:endParaRPr lang="es-CO" sz="2000"/>
        </a:p>
      </dgm:t>
    </dgm:pt>
    <dgm:pt modelId="{69354322-BEB9-4E83-BBA7-099AA24DAE01}">
      <dgm:prSet phldrT="[Texto]" custT="1"/>
      <dgm:spPr>
        <a:solidFill>
          <a:srgbClr val="66FF66">
            <a:alpha val="90000"/>
          </a:srgbClr>
        </a:solidFill>
        <a:effectLst>
          <a:outerShdw blurRad="50800" dist="50800" dir="5400000" sx="99000" sy="99000" algn="ctr" rotWithShape="0">
            <a:srgbClr val="000000">
              <a:alpha val="99000"/>
            </a:srgbClr>
          </a:outerShdw>
        </a:effectLst>
      </dgm:spPr>
      <dgm:t>
        <a:bodyPr/>
        <a:lstStyle/>
        <a:p>
          <a:pPr algn="ctr"/>
          <a:r>
            <a:rPr lang="es-CO" sz="1000" dirty="0" smtClean="0"/>
            <a:t>Arca como asociación puede presentar gestiones a su nombre, esto generará en otras instituciones un reconocimiento institucional-para la gestión de procesos de apoyo. </a:t>
          </a:r>
          <a:endParaRPr lang="es-CO" sz="1000" dirty="0"/>
        </a:p>
      </dgm:t>
    </dgm:pt>
    <dgm:pt modelId="{A58FE6C6-51A3-4D55-982E-4090719DBED4}" type="parTrans" cxnId="{24FD1171-C15D-4C4F-8807-D2B7F7793F17}">
      <dgm:prSet/>
      <dgm:spPr/>
      <dgm:t>
        <a:bodyPr/>
        <a:lstStyle/>
        <a:p>
          <a:endParaRPr lang="es-CO" sz="2000"/>
        </a:p>
      </dgm:t>
    </dgm:pt>
    <dgm:pt modelId="{842643CF-BBC5-4C75-8F30-04B38857F52C}" type="sibTrans" cxnId="{24FD1171-C15D-4C4F-8807-D2B7F7793F17}">
      <dgm:prSet/>
      <dgm:spPr/>
      <dgm:t>
        <a:bodyPr/>
        <a:lstStyle/>
        <a:p>
          <a:endParaRPr lang="es-CO" sz="2000"/>
        </a:p>
      </dgm:t>
    </dgm:pt>
    <dgm:pt modelId="{E0E4E63E-FB74-46EA-880F-BDF18D86F361}">
      <dgm:prSet phldrT="[Texto]" custT="1"/>
      <dgm:spPr/>
      <dgm:t>
        <a:bodyPr/>
        <a:lstStyle/>
        <a:p>
          <a:r>
            <a:rPr lang="es-CO" sz="1200" b="1" dirty="0" smtClean="0"/>
            <a:t>Líderes</a:t>
          </a:r>
          <a:endParaRPr lang="es-CO" sz="1200" b="1" dirty="0"/>
        </a:p>
      </dgm:t>
    </dgm:pt>
    <dgm:pt modelId="{C05F1841-ECBC-4914-BF65-1D3F45DF4F24}" type="parTrans" cxnId="{C7523917-636E-4B99-9A0F-5B35F4A2F80F}">
      <dgm:prSet/>
      <dgm:spPr/>
      <dgm:t>
        <a:bodyPr/>
        <a:lstStyle/>
        <a:p>
          <a:endParaRPr lang="es-CO" sz="2000"/>
        </a:p>
      </dgm:t>
    </dgm:pt>
    <dgm:pt modelId="{3BD69BBB-C238-4278-895E-D8B8E6664307}" type="sibTrans" cxnId="{C7523917-636E-4B99-9A0F-5B35F4A2F80F}">
      <dgm:prSet/>
      <dgm:spPr/>
      <dgm:t>
        <a:bodyPr/>
        <a:lstStyle/>
        <a:p>
          <a:endParaRPr lang="es-CO" sz="2000"/>
        </a:p>
      </dgm:t>
    </dgm:pt>
    <dgm:pt modelId="{B18A210A-0C6F-47A0-873A-DDCA52DEFEC1}">
      <dgm:prSet phldrT="[Texto]" custT="1"/>
      <dgm:spPr>
        <a:solidFill>
          <a:schemeClr val="accent6">
            <a:lumMod val="60000"/>
            <a:lumOff val="40000"/>
          </a:schemeClr>
        </a:solidFill>
        <a:effectLst>
          <a:outerShdw blurRad="50800" dist="50800" dir="5400000" algn="ctr" rotWithShape="0">
            <a:srgbClr val="000000">
              <a:alpha val="99000"/>
            </a:srgbClr>
          </a:outerShdw>
        </a:effectLst>
      </dgm:spPr>
      <dgm:t>
        <a:bodyPr/>
        <a:lstStyle/>
        <a:p>
          <a:pPr algn="ctr"/>
          <a:r>
            <a:rPr lang="es-CO" sz="1600" b="1" dirty="0" smtClean="0"/>
            <a:t>Fortalecer la confianza de sus asociados </a:t>
          </a:r>
          <a:endParaRPr lang="es-CO" sz="1600" b="1" dirty="0"/>
        </a:p>
      </dgm:t>
    </dgm:pt>
    <dgm:pt modelId="{513D76BF-7594-4D51-B784-3FB726666A03}" type="parTrans" cxnId="{918595D5-C849-4211-BC62-F7AC9C11309D}">
      <dgm:prSet/>
      <dgm:spPr/>
      <dgm:t>
        <a:bodyPr/>
        <a:lstStyle/>
        <a:p>
          <a:endParaRPr lang="es-CO" sz="2000"/>
        </a:p>
      </dgm:t>
    </dgm:pt>
    <dgm:pt modelId="{F9F643D7-ACC3-450A-887E-B6A55B132F4C}" type="sibTrans" cxnId="{918595D5-C849-4211-BC62-F7AC9C11309D}">
      <dgm:prSet/>
      <dgm:spPr/>
      <dgm:t>
        <a:bodyPr/>
        <a:lstStyle/>
        <a:p>
          <a:endParaRPr lang="es-CO" sz="2000"/>
        </a:p>
      </dgm:t>
    </dgm:pt>
    <dgm:pt modelId="{954DF43A-404F-4AA3-A735-83FA2A727CF1}">
      <dgm:prSet phldrT="[Texto]" custT="1"/>
      <dgm:spPr>
        <a:solidFill>
          <a:srgbClr val="FF9999"/>
        </a:solidFill>
      </dgm:spPr>
      <dgm:t>
        <a:bodyPr/>
        <a:lstStyle/>
        <a:p>
          <a:pPr algn="ctr"/>
          <a:r>
            <a:rPr lang="es-CO" sz="1000" dirty="0" smtClean="0"/>
            <a:t>Es necesario poner en marcha funciones y actividades directas de los comités con el objetivo de tener resultados y gestiones en el corto, mediano y largo plazo. </a:t>
          </a:r>
          <a:endParaRPr lang="es-CO" sz="1000" dirty="0"/>
        </a:p>
      </dgm:t>
    </dgm:pt>
    <dgm:pt modelId="{017E4321-3E25-45BF-B6FA-6B69CF67CE82}" type="parTrans" cxnId="{34566B7F-12C3-4AB8-B418-BF43411F9B2E}">
      <dgm:prSet/>
      <dgm:spPr/>
      <dgm:t>
        <a:bodyPr/>
        <a:lstStyle/>
        <a:p>
          <a:endParaRPr lang="es-CO" sz="2000"/>
        </a:p>
      </dgm:t>
    </dgm:pt>
    <dgm:pt modelId="{4131D0FF-99CB-49C2-8D15-1B7B3C6F88B2}" type="sibTrans" cxnId="{34566B7F-12C3-4AB8-B418-BF43411F9B2E}">
      <dgm:prSet/>
      <dgm:spPr/>
      <dgm:t>
        <a:bodyPr/>
        <a:lstStyle/>
        <a:p>
          <a:endParaRPr lang="es-CO" sz="2000"/>
        </a:p>
      </dgm:t>
    </dgm:pt>
    <dgm:pt modelId="{CE1AAD11-FF7B-47DC-A00E-A3EB8AA7A157}">
      <dgm:prSet custT="1"/>
      <dgm:spPr/>
      <dgm:t>
        <a:bodyPr/>
        <a:lstStyle/>
        <a:p>
          <a:r>
            <a:rPr lang="es-CO" sz="1200" b="1" dirty="0" smtClean="0"/>
            <a:t>Recicladores</a:t>
          </a:r>
          <a:endParaRPr lang="es-CO" sz="1200" dirty="0"/>
        </a:p>
      </dgm:t>
    </dgm:pt>
    <dgm:pt modelId="{C06C76F6-F877-4ACF-9E96-4320BB42FBC5}" type="parTrans" cxnId="{3B88805B-7ED0-49CE-8FDD-D8059C0D66ED}">
      <dgm:prSet/>
      <dgm:spPr/>
      <dgm:t>
        <a:bodyPr/>
        <a:lstStyle/>
        <a:p>
          <a:endParaRPr lang="es-CO" sz="2000"/>
        </a:p>
      </dgm:t>
    </dgm:pt>
    <dgm:pt modelId="{866E834D-5D56-493A-A719-3F2CB4F90B3F}" type="sibTrans" cxnId="{3B88805B-7ED0-49CE-8FDD-D8059C0D66ED}">
      <dgm:prSet/>
      <dgm:spPr/>
      <dgm:t>
        <a:bodyPr/>
        <a:lstStyle/>
        <a:p>
          <a:endParaRPr lang="es-CO" sz="2000"/>
        </a:p>
      </dgm:t>
    </dgm:pt>
    <dgm:pt modelId="{F8B702F6-6286-4459-8E88-DBFCC0EDB07E}">
      <dgm:prSet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s-CO" sz="1600" b="1" dirty="0" smtClean="0"/>
            <a:t>Apropiación de su rol y su gestión en el medio ambiente</a:t>
          </a:r>
          <a:endParaRPr lang="es-CO" sz="1600" dirty="0"/>
        </a:p>
      </dgm:t>
    </dgm:pt>
    <dgm:pt modelId="{201CEB96-F5B6-4ACC-AA08-85B070270F76}" type="parTrans" cxnId="{FDFA5C83-7A40-4478-BC7B-55E3A52AF6EE}">
      <dgm:prSet/>
      <dgm:spPr/>
      <dgm:t>
        <a:bodyPr/>
        <a:lstStyle/>
        <a:p>
          <a:endParaRPr lang="es-CO" sz="2000"/>
        </a:p>
      </dgm:t>
    </dgm:pt>
    <dgm:pt modelId="{1B64CD22-9992-444F-A803-80C874382E38}" type="sibTrans" cxnId="{FDFA5C83-7A40-4478-BC7B-55E3A52AF6EE}">
      <dgm:prSet/>
      <dgm:spPr/>
      <dgm:t>
        <a:bodyPr/>
        <a:lstStyle/>
        <a:p>
          <a:endParaRPr lang="es-CO" sz="2000"/>
        </a:p>
      </dgm:t>
    </dgm:pt>
    <dgm:pt modelId="{C874722E-B9AA-427D-B0C6-BBDCE5548CEB}">
      <dgm:prSet custT="1"/>
      <dgm:spPr>
        <a:solidFill>
          <a:srgbClr val="3399FF">
            <a:alpha val="89804"/>
          </a:srgbClr>
        </a:solidFill>
      </dgm:spPr>
      <dgm:t>
        <a:bodyPr/>
        <a:lstStyle/>
        <a:p>
          <a:pPr algn="ctr"/>
          <a:r>
            <a:rPr lang="es-CO" sz="1000" dirty="0" smtClean="0"/>
            <a:t>Se han evidenciado propuestas innovadoras para la educación ambiental. Lo que demuestra una apropiación del rol de los recicladores en el cuidado del medio ambiente</a:t>
          </a:r>
          <a:endParaRPr lang="es-CO" sz="1000" dirty="0"/>
        </a:p>
      </dgm:t>
    </dgm:pt>
    <dgm:pt modelId="{A9E195EC-5862-4C1B-A529-ABEBF2A85ACB}" type="parTrans" cxnId="{7E45BF22-ED1A-4A35-8F8B-475DBCC7514F}">
      <dgm:prSet/>
      <dgm:spPr/>
      <dgm:t>
        <a:bodyPr/>
        <a:lstStyle/>
        <a:p>
          <a:endParaRPr lang="es-CO" sz="2000"/>
        </a:p>
      </dgm:t>
    </dgm:pt>
    <dgm:pt modelId="{0851BBCD-6D0E-40EF-A0F8-790F03DC01D1}" type="sibTrans" cxnId="{7E45BF22-ED1A-4A35-8F8B-475DBCC7514F}">
      <dgm:prSet/>
      <dgm:spPr/>
      <dgm:t>
        <a:bodyPr/>
        <a:lstStyle/>
        <a:p>
          <a:endParaRPr lang="es-CO" sz="2000"/>
        </a:p>
      </dgm:t>
    </dgm:pt>
    <dgm:pt modelId="{A4F555F2-CF69-4438-AE84-396F4B4F6500}">
      <dgm:prSet phldrT="[Texto]" custT="1"/>
      <dgm:spPr>
        <a:solidFill>
          <a:srgbClr val="66FF66"/>
        </a:solidFill>
      </dgm:spPr>
      <dgm:t>
        <a:bodyPr/>
        <a:lstStyle/>
        <a:p>
          <a:pPr algn="ctr"/>
          <a:r>
            <a:rPr lang="es-CO" sz="1050" dirty="0" smtClean="0"/>
            <a:t>La desconfianza de los asociados pueden debilitar propuestas comunitarias o proyectos sociales que se han construido</a:t>
          </a:r>
          <a:endParaRPr lang="es-CO" sz="1050" dirty="0"/>
        </a:p>
      </dgm:t>
    </dgm:pt>
    <dgm:pt modelId="{258B02BF-E437-4EC3-A349-EFE55D932B78}" type="parTrans" cxnId="{CFA95917-A475-4829-BA77-568D50EEAD87}">
      <dgm:prSet/>
      <dgm:spPr/>
      <dgm:t>
        <a:bodyPr/>
        <a:lstStyle/>
        <a:p>
          <a:endParaRPr lang="es-CO" sz="2000"/>
        </a:p>
      </dgm:t>
    </dgm:pt>
    <dgm:pt modelId="{8B08FC5F-7E18-4280-B1BC-6FBF7C10A5D8}" type="sibTrans" cxnId="{CFA95917-A475-4829-BA77-568D50EEAD87}">
      <dgm:prSet/>
      <dgm:spPr/>
      <dgm:t>
        <a:bodyPr/>
        <a:lstStyle/>
        <a:p>
          <a:endParaRPr lang="es-CO" sz="2000"/>
        </a:p>
      </dgm:t>
    </dgm:pt>
    <dgm:pt modelId="{98F6B3AE-2142-47DB-8E05-9D0677EB75A4}" type="pres">
      <dgm:prSet presAssocID="{31424AE4-D524-4808-881D-441F15A10D8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1CE8B612-7FBA-4341-A88D-3E7BA0FB2AA6}" type="pres">
      <dgm:prSet presAssocID="{CE1AAD11-FF7B-47DC-A00E-A3EB8AA7A157}" presName="posSpace" presStyleCnt="0"/>
      <dgm:spPr/>
    </dgm:pt>
    <dgm:pt modelId="{935B9D6E-E0A2-471C-A2D5-6EFBB196C143}" type="pres">
      <dgm:prSet presAssocID="{CE1AAD11-FF7B-47DC-A00E-A3EB8AA7A157}" presName="vertFlow" presStyleCnt="0"/>
      <dgm:spPr/>
    </dgm:pt>
    <dgm:pt modelId="{1072BFD0-E031-4062-B192-71204636BB99}" type="pres">
      <dgm:prSet presAssocID="{CE1AAD11-FF7B-47DC-A00E-A3EB8AA7A157}" presName="topSpace" presStyleCnt="0"/>
      <dgm:spPr/>
    </dgm:pt>
    <dgm:pt modelId="{F397975C-A15B-4A2E-98EF-3251A53E0614}" type="pres">
      <dgm:prSet presAssocID="{CE1AAD11-FF7B-47DC-A00E-A3EB8AA7A157}" presName="firstComp" presStyleCnt="0"/>
      <dgm:spPr/>
    </dgm:pt>
    <dgm:pt modelId="{CFE8BE05-207E-43D8-93FC-BB7FD1D0B341}" type="pres">
      <dgm:prSet presAssocID="{CE1AAD11-FF7B-47DC-A00E-A3EB8AA7A157}" presName="firstChild" presStyleLbl="bgAccFollowNode1" presStyleIdx="0" presStyleCnt="7" custLinFactNeighborX="-2386" custLinFactNeighborY="-658"/>
      <dgm:spPr/>
      <dgm:t>
        <a:bodyPr/>
        <a:lstStyle/>
        <a:p>
          <a:endParaRPr lang="es-CO"/>
        </a:p>
      </dgm:t>
    </dgm:pt>
    <dgm:pt modelId="{AC893911-8AE4-412B-B1E0-AD9E87002292}" type="pres">
      <dgm:prSet presAssocID="{CE1AAD11-FF7B-47DC-A00E-A3EB8AA7A157}" presName="firstChildTx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9E58BD0-A8FB-4CFF-9C5E-5A5AC0BBD2DE}" type="pres">
      <dgm:prSet presAssocID="{C874722E-B9AA-427D-B0C6-BBDCE5548CEB}" presName="comp" presStyleCnt="0"/>
      <dgm:spPr/>
    </dgm:pt>
    <dgm:pt modelId="{AA20C62E-0C82-47C6-A5E1-1987CD9B6A2E}" type="pres">
      <dgm:prSet presAssocID="{C874722E-B9AA-427D-B0C6-BBDCE5548CEB}" presName="child" presStyleLbl="bgAccFollowNode1" presStyleIdx="1" presStyleCnt="7" custScaleX="100989" custScaleY="114164" custLinFactNeighborX="-2386" custLinFactNeighborY="11500"/>
      <dgm:spPr/>
      <dgm:t>
        <a:bodyPr/>
        <a:lstStyle/>
        <a:p>
          <a:endParaRPr lang="es-CO"/>
        </a:p>
      </dgm:t>
    </dgm:pt>
    <dgm:pt modelId="{9EE8A190-C549-44B0-8639-7476AB26A811}" type="pres">
      <dgm:prSet presAssocID="{C874722E-B9AA-427D-B0C6-BBDCE5548CEB}" presName="childTx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8CC5670-A2FD-47B5-B3A8-3F356736163B}" type="pres">
      <dgm:prSet presAssocID="{CE1AAD11-FF7B-47DC-A00E-A3EB8AA7A157}" presName="negSpace" presStyleCnt="0"/>
      <dgm:spPr/>
    </dgm:pt>
    <dgm:pt modelId="{0DCE73F5-C630-4BBF-8579-9297474DF295}" type="pres">
      <dgm:prSet presAssocID="{CE1AAD11-FF7B-47DC-A00E-A3EB8AA7A157}" presName="circle" presStyleLbl="node1" presStyleIdx="0" presStyleCnt="3" custScaleX="104670" custScaleY="98240"/>
      <dgm:spPr/>
      <dgm:t>
        <a:bodyPr/>
        <a:lstStyle/>
        <a:p>
          <a:endParaRPr lang="es-CO"/>
        </a:p>
      </dgm:t>
    </dgm:pt>
    <dgm:pt modelId="{D10532AE-5A0B-48DA-8EA9-984B86684BF0}" type="pres">
      <dgm:prSet presAssocID="{866E834D-5D56-493A-A719-3F2CB4F90B3F}" presName="transSpace" presStyleCnt="0"/>
      <dgm:spPr/>
    </dgm:pt>
    <dgm:pt modelId="{AB181044-1078-405A-B7D9-36BEB9FFE45A}" type="pres">
      <dgm:prSet presAssocID="{EA8EB309-621D-4297-B6FF-20E9E3E8F966}" presName="posSpace" presStyleCnt="0"/>
      <dgm:spPr/>
    </dgm:pt>
    <dgm:pt modelId="{DD65C680-1F8C-4BA2-9EA6-38C70CAB2F15}" type="pres">
      <dgm:prSet presAssocID="{EA8EB309-621D-4297-B6FF-20E9E3E8F966}" presName="vertFlow" presStyleCnt="0"/>
      <dgm:spPr/>
    </dgm:pt>
    <dgm:pt modelId="{1139372E-74A1-4335-84F1-2AC5F12CF92C}" type="pres">
      <dgm:prSet presAssocID="{EA8EB309-621D-4297-B6FF-20E9E3E8F966}" presName="topSpace" presStyleCnt="0"/>
      <dgm:spPr/>
    </dgm:pt>
    <dgm:pt modelId="{38A89E0B-BCE0-4BD6-9E1B-1A4EEA357DDC}" type="pres">
      <dgm:prSet presAssocID="{EA8EB309-621D-4297-B6FF-20E9E3E8F966}" presName="firstComp" presStyleCnt="0"/>
      <dgm:spPr/>
    </dgm:pt>
    <dgm:pt modelId="{AA54B930-CED1-4491-8432-80271F5A6624}" type="pres">
      <dgm:prSet presAssocID="{EA8EB309-621D-4297-B6FF-20E9E3E8F966}" presName="firstChild" presStyleLbl="bgAccFollowNode1" presStyleIdx="2" presStyleCnt="7"/>
      <dgm:spPr/>
      <dgm:t>
        <a:bodyPr/>
        <a:lstStyle/>
        <a:p>
          <a:endParaRPr lang="es-CO"/>
        </a:p>
      </dgm:t>
    </dgm:pt>
    <dgm:pt modelId="{C611294F-9B8F-4099-A606-A0CC9E755C57}" type="pres">
      <dgm:prSet presAssocID="{EA8EB309-621D-4297-B6FF-20E9E3E8F966}" presName="firstChildTx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10E4BD0-CF98-4901-A750-407496A0042E}" type="pres">
      <dgm:prSet presAssocID="{69354322-BEB9-4E83-BBA7-099AA24DAE01}" presName="comp" presStyleCnt="0"/>
      <dgm:spPr/>
    </dgm:pt>
    <dgm:pt modelId="{BE00A099-3166-4ACF-B7F5-78F575E9FE9F}" type="pres">
      <dgm:prSet presAssocID="{69354322-BEB9-4E83-BBA7-099AA24DAE01}" presName="child" presStyleLbl="bgAccFollowNode1" presStyleIdx="3" presStyleCnt="7" custScaleX="102133" custScaleY="115128" custLinFactNeighborX="-41738" custLinFactNeighborY="11051"/>
      <dgm:spPr/>
      <dgm:t>
        <a:bodyPr/>
        <a:lstStyle/>
        <a:p>
          <a:endParaRPr lang="es-CO"/>
        </a:p>
      </dgm:t>
    </dgm:pt>
    <dgm:pt modelId="{995A9823-6310-467A-9AE9-B0C0D571E1E3}" type="pres">
      <dgm:prSet presAssocID="{69354322-BEB9-4E83-BBA7-099AA24DAE01}" presName="childTx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E9D7FD3-8AE1-4FF1-A3F4-3A91BBCDAC2D}" type="pres">
      <dgm:prSet presAssocID="{EA8EB309-621D-4297-B6FF-20E9E3E8F966}" presName="negSpace" presStyleCnt="0"/>
      <dgm:spPr/>
    </dgm:pt>
    <dgm:pt modelId="{B32CE7BE-8976-4761-B4A7-26CB5407AD11}" type="pres">
      <dgm:prSet presAssocID="{EA8EB309-621D-4297-B6FF-20E9E3E8F966}" presName="circle" presStyleLbl="node1" presStyleIdx="1" presStyleCnt="3" custScaleX="109895" custScaleY="100500"/>
      <dgm:spPr/>
      <dgm:t>
        <a:bodyPr/>
        <a:lstStyle/>
        <a:p>
          <a:endParaRPr lang="es-CO"/>
        </a:p>
      </dgm:t>
    </dgm:pt>
    <dgm:pt modelId="{83409693-EEDD-4B90-8961-3ECC95FC4C73}" type="pres">
      <dgm:prSet presAssocID="{E085D7A7-B07F-491A-8401-7453A5C36A56}" presName="transSpace" presStyleCnt="0"/>
      <dgm:spPr/>
    </dgm:pt>
    <dgm:pt modelId="{D58074EE-0EC4-4980-B77A-664AF843B6C0}" type="pres">
      <dgm:prSet presAssocID="{E0E4E63E-FB74-46EA-880F-BDF18D86F361}" presName="posSpace" presStyleCnt="0"/>
      <dgm:spPr/>
    </dgm:pt>
    <dgm:pt modelId="{472A779C-9ED8-446A-9795-9EAD21A9365E}" type="pres">
      <dgm:prSet presAssocID="{E0E4E63E-FB74-46EA-880F-BDF18D86F361}" presName="vertFlow" presStyleCnt="0"/>
      <dgm:spPr/>
    </dgm:pt>
    <dgm:pt modelId="{941DB24F-5271-4492-86F8-CAFD90775019}" type="pres">
      <dgm:prSet presAssocID="{E0E4E63E-FB74-46EA-880F-BDF18D86F361}" presName="topSpace" presStyleCnt="0"/>
      <dgm:spPr/>
    </dgm:pt>
    <dgm:pt modelId="{B0FCF720-49A4-441A-ADB3-33A7647BF5D1}" type="pres">
      <dgm:prSet presAssocID="{E0E4E63E-FB74-46EA-880F-BDF18D86F361}" presName="firstComp" presStyleCnt="0"/>
      <dgm:spPr/>
    </dgm:pt>
    <dgm:pt modelId="{B1E3DAAB-4A47-4447-A316-7E1C7BCC427F}" type="pres">
      <dgm:prSet presAssocID="{E0E4E63E-FB74-46EA-880F-BDF18D86F361}" presName="firstChild" presStyleLbl="bgAccFollowNode1" presStyleIdx="4" presStyleCnt="7"/>
      <dgm:spPr/>
      <dgm:t>
        <a:bodyPr/>
        <a:lstStyle/>
        <a:p>
          <a:endParaRPr lang="es-CO"/>
        </a:p>
      </dgm:t>
    </dgm:pt>
    <dgm:pt modelId="{067B1BC2-0820-468E-9D50-8E4EFBD95354}" type="pres">
      <dgm:prSet presAssocID="{E0E4E63E-FB74-46EA-880F-BDF18D86F361}" presName="firstChildTx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46D49A0-0525-475B-AF6F-3EF24B71CDF3}" type="pres">
      <dgm:prSet presAssocID="{954DF43A-404F-4AA3-A735-83FA2A727CF1}" presName="comp" presStyleCnt="0"/>
      <dgm:spPr/>
    </dgm:pt>
    <dgm:pt modelId="{933CB56E-DC92-4A8B-9D4A-EE3C280A165E}" type="pres">
      <dgm:prSet presAssocID="{954DF43A-404F-4AA3-A735-83FA2A727CF1}" presName="child" presStyleLbl="bgAccFollowNode1" presStyleIdx="5" presStyleCnt="7" custScaleX="94928" custScaleY="118912" custLinFactNeighborX="415" custLinFactNeighborY="11804"/>
      <dgm:spPr/>
      <dgm:t>
        <a:bodyPr/>
        <a:lstStyle/>
        <a:p>
          <a:endParaRPr lang="es-CO"/>
        </a:p>
      </dgm:t>
    </dgm:pt>
    <dgm:pt modelId="{24BFBF07-87DB-4FB2-BF99-72181FAC4084}" type="pres">
      <dgm:prSet presAssocID="{954DF43A-404F-4AA3-A735-83FA2A727CF1}" presName="childTx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B2DAC8F-65F5-4293-8CA1-AF436A869025}" type="pres">
      <dgm:prSet presAssocID="{A4F555F2-CF69-4438-AE84-396F4B4F6500}" presName="comp" presStyleCnt="0"/>
      <dgm:spPr/>
    </dgm:pt>
    <dgm:pt modelId="{740942D0-F3CA-453B-A4CE-C87249B34418}" type="pres">
      <dgm:prSet presAssocID="{A4F555F2-CF69-4438-AE84-396F4B4F6500}" presName="child" presStyleLbl="bgAccFollowNode1" presStyleIdx="6" presStyleCnt="7" custScaleX="94928" custScaleY="118912" custLinFactX="-5952" custLinFactY="-7861" custLinFactNeighborX="-100000" custLinFactNeighborY="-100000"/>
      <dgm:spPr/>
      <dgm:t>
        <a:bodyPr/>
        <a:lstStyle/>
        <a:p>
          <a:endParaRPr lang="es-CO"/>
        </a:p>
      </dgm:t>
    </dgm:pt>
    <dgm:pt modelId="{818D3E29-C7BB-4583-B0A8-68A38918E668}" type="pres">
      <dgm:prSet presAssocID="{A4F555F2-CF69-4438-AE84-396F4B4F6500}" presName="childTx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97DF1E9-D64C-494A-8EF1-4977BFEAAD25}" type="pres">
      <dgm:prSet presAssocID="{E0E4E63E-FB74-46EA-880F-BDF18D86F361}" presName="negSpace" presStyleCnt="0"/>
      <dgm:spPr/>
    </dgm:pt>
    <dgm:pt modelId="{79D501AF-1C3E-4815-B68C-AB5DA6ADEC41}" type="pres">
      <dgm:prSet presAssocID="{E0E4E63E-FB74-46EA-880F-BDF18D86F361}" presName="circle" presStyleLbl="node1" presStyleIdx="2" presStyleCnt="3"/>
      <dgm:spPr/>
      <dgm:t>
        <a:bodyPr/>
        <a:lstStyle/>
        <a:p>
          <a:endParaRPr lang="es-CO"/>
        </a:p>
      </dgm:t>
    </dgm:pt>
  </dgm:ptLst>
  <dgm:cxnLst>
    <dgm:cxn modelId="{7E45BF22-ED1A-4A35-8F8B-475DBCC7514F}" srcId="{CE1AAD11-FF7B-47DC-A00E-A3EB8AA7A157}" destId="{C874722E-B9AA-427D-B0C6-BBDCE5548CEB}" srcOrd="1" destOrd="0" parTransId="{A9E195EC-5862-4C1B-A529-ABEBF2A85ACB}" sibTransId="{0851BBCD-6D0E-40EF-A0F8-790F03DC01D1}"/>
    <dgm:cxn modelId="{B9F370CD-84A7-4323-9B08-CC0B76363E3A}" type="presOf" srcId="{B18A210A-0C6F-47A0-873A-DDCA52DEFEC1}" destId="{B1E3DAAB-4A47-4447-A316-7E1C7BCC427F}" srcOrd="0" destOrd="0" presId="urn:microsoft.com/office/officeart/2005/8/layout/hList9"/>
    <dgm:cxn modelId="{9234B23C-CC20-455A-8301-799E483A9D72}" type="presOf" srcId="{A4F555F2-CF69-4438-AE84-396F4B4F6500}" destId="{740942D0-F3CA-453B-A4CE-C87249B34418}" srcOrd="0" destOrd="0" presId="urn:microsoft.com/office/officeart/2005/8/layout/hList9"/>
    <dgm:cxn modelId="{BAB672B2-2522-4E00-896E-417A7005D283}" type="presOf" srcId="{E0E4E63E-FB74-46EA-880F-BDF18D86F361}" destId="{79D501AF-1C3E-4815-B68C-AB5DA6ADEC41}" srcOrd="0" destOrd="0" presId="urn:microsoft.com/office/officeart/2005/8/layout/hList9"/>
    <dgm:cxn modelId="{2DDBC923-8642-4865-BCEA-6D93861BE0C8}" type="presOf" srcId="{C874722E-B9AA-427D-B0C6-BBDCE5548CEB}" destId="{AA20C62E-0C82-47C6-A5E1-1987CD9B6A2E}" srcOrd="0" destOrd="0" presId="urn:microsoft.com/office/officeart/2005/8/layout/hList9"/>
    <dgm:cxn modelId="{918595D5-C849-4211-BC62-F7AC9C11309D}" srcId="{E0E4E63E-FB74-46EA-880F-BDF18D86F361}" destId="{B18A210A-0C6F-47A0-873A-DDCA52DEFEC1}" srcOrd="0" destOrd="0" parTransId="{513D76BF-7594-4D51-B784-3FB726666A03}" sibTransId="{F9F643D7-ACC3-450A-887E-B6A55B132F4C}"/>
    <dgm:cxn modelId="{5E923486-B697-4A3F-8103-3DA67201379B}" srcId="{31424AE4-D524-4808-881D-441F15A10D86}" destId="{EA8EB309-621D-4297-B6FF-20E9E3E8F966}" srcOrd="1" destOrd="0" parTransId="{76A5275E-0C39-4F52-8B74-FE969620A2BC}" sibTransId="{E085D7A7-B07F-491A-8401-7453A5C36A56}"/>
    <dgm:cxn modelId="{23F4ACA2-D5EB-4527-A24A-10BA3EE853FC}" type="presOf" srcId="{B18A210A-0C6F-47A0-873A-DDCA52DEFEC1}" destId="{067B1BC2-0820-468E-9D50-8E4EFBD95354}" srcOrd="1" destOrd="0" presId="urn:microsoft.com/office/officeart/2005/8/layout/hList9"/>
    <dgm:cxn modelId="{0170EF96-2519-43D2-82D2-1AD6762CEAF0}" type="presOf" srcId="{69354322-BEB9-4E83-BBA7-099AA24DAE01}" destId="{BE00A099-3166-4ACF-B7F5-78F575E9FE9F}" srcOrd="0" destOrd="0" presId="urn:microsoft.com/office/officeart/2005/8/layout/hList9"/>
    <dgm:cxn modelId="{CFA95917-A475-4829-BA77-568D50EEAD87}" srcId="{E0E4E63E-FB74-46EA-880F-BDF18D86F361}" destId="{A4F555F2-CF69-4438-AE84-396F4B4F6500}" srcOrd="2" destOrd="0" parTransId="{258B02BF-E437-4EC3-A349-EFE55D932B78}" sibTransId="{8B08FC5F-7E18-4280-B1BC-6FBF7C10A5D8}"/>
    <dgm:cxn modelId="{EC746EA3-EB0A-4AA9-B273-743F3DEA2098}" srcId="{EA8EB309-621D-4297-B6FF-20E9E3E8F966}" destId="{5B629B02-8EF4-4C56-965E-5E1DE00A5817}" srcOrd="0" destOrd="0" parTransId="{CEB224C0-E9E2-483A-A1EF-533D7C088776}" sibTransId="{C15D79BA-B06E-4092-9205-4CBDAF23B47A}"/>
    <dgm:cxn modelId="{9EADC4B9-B512-40BD-A156-FCE75F59A5C9}" type="presOf" srcId="{CE1AAD11-FF7B-47DC-A00E-A3EB8AA7A157}" destId="{0DCE73F5-C630-4BBF-8579-9297474DF295}" srcOrd="0" destOrd="0" presId="urn:microsoft.com/office/officeart/2005/8/layout/hList9"/>
    <dgm:cxn modelId="{34566B7F-12C3-4AB8-B418-BF43411F9B2E}" srcId="{E0E4E63E-FB74-46EA-880F-BDF18D86F361}" destId="{954DF43A-404F-4AA3-A735-83FA2A727CF1}" srcOrd="1" destOrd="0" parTransId="{017E4321-3E25-45BF-B6FA-6B69CF67CE82}" sibTransId="{4131D0FF-99CB-49C2-8D15-1B7B3C6F88B2}"/>
    <dgm:cxn modelId="{4CFB2265-027A-4BEB-B59F-17A5CD2F3036}" type="presOf" srcId="{5B629B02-8EF4-4C56-965E-5E1DE00A5817}" destId="{C611294F-9B8F-4099-A606-A0CC9E755C57}" srcOrd="1" destOrd="0" presId="urn:microsoft.com/office/officeart/2005/8/layout/hList9"/>
    <dgm:cxn modelId="{AE096DE2-5C8B-4D3B-93C2-5BFB8A2CFB5B}" type="presOf" srcId="{954DF43A-404F-4AA3-A735-83FA2A727CF1}" destId="{24BFBF07-87DB-4FB2-BF99-72181FAC4084}" srcOrd="1" destOrd="0" presId="urn:microsoft.com/office/officeart/2005/8/layout/hList9"/>
    <dgm:cxn modelId="{3B88805B-7ED0-49CE-8FDD-D8059C0D66ED}" srcId="{31424AE4-D524-4808-881D-441F15A10D86}" destId="{CE1AAD11-FF7B-47DC-A00E-A3EB8AA7A157}" srcOrd="0" destOrd="0" parTransId="{C06C76F6-F877-4ACF-9E96-4320BB42FBC5}" sibTransId="{866E834D-5D56-493A-A719-3F2CB4F90B3F}"/>
    <dgm:cxn modelId="{1A61E916-816B-4850-8E3B-21B787FAA0C0}" type="presOf" srcId="{F8B702F6-6286-4459-8E88-DBFCC0EDB07E}" destId="{CFE8BE05-207E-43D8-93FC-BB7FD1D0B341}" srcOrd="0" destOrd="0" presId="urn:microsoft.com/office/officeart/2005/8/layout/hList9"/>
    <dgm:cxn modelId="{E4F47826-AB10-4391-A1B6-A5A07FFC1D29}" type="presOf" srcId="{F8B702F6-6286-4459-8E88-DBFCC0EDB07E}" destId="{AC893911-8AE4-412B-B1E0-AD9E87002292}" srcOrd="1" destOrd="0" presId="urn:microsoft.com/office/officeart/2005/8/layout/hList9"/>
    <dgm:cxn modelId="{03EFB880-9C7B-4E01-902C-1FD8A18C6F10}" type="presOf" srcId="{69354322-BEB9-4E83-BBA7-099AA24DAE01}" destId="{995A9823-6310-467A-9AE9-B0C0D571E1E3}" srcOrd="1" destOrd="0" presId="urn:microsoft.com/office/officeart/2005/8/layout/hList9"/>
    <dgm:cxn modelId="{22B85271-13ED-4A08-A8AF-149171D6C756}" type="presOf" srcId="{954DF43A-404F-4AA3-A735-83FA2A727CF1}" destId="{933CB56E-DC92-4A8B-9D4A-EE3C280A165E}" srcOrd="0" destOrd="0" presId="urn:microsoft.com/office/officeart/2005/8/layout/hList9"/>
    <dgm:cxn modelId="{FDFA5C83-7A40-4478-BC7B-55E3A52AF6EE}" srcId="{CE1AAD11-FF7B-47DC-A00E-A3EB8AA7A157}" destId="{F8B702F6-6286-4459-8E88-DBFCC0EDB07E}" srcOrd="0" destOrd="0" parTransId="{201CEB96-F5B6-4ACC-AA08-85B070270F76}" sibTransId="{1B64CD22-9992-444F-A803-80C874382E38}"/>
    <dgm:cxn modelId="{D60DEC28-13F5-496F-BA24-4AF2A3E52DC0}" type="presOf" srcId="{31424AE4-D524-4808-881D-441F15A10D86}" destId="{98F6B3AE-2142-47DB-8E05-9D0677EB75A4}" srcOrd="0" destOrd="0" presId="urn:microsoft.com/office/officeart/2005/8/layout/hList9"/>
    <dgm:cxn modelId="{E1BD903E-F28F-4267-BA00-3E9A7BAF3D47}" type="presOf" srcId="{C874722E-B9AA-427D-B0C6-BBDCE5548CEB}" destId="{9EE8A190-C549-44B0-8639-7476AB26A811}" srcOrd="1" destOrd="0" presId="urn:microsoft.com/office/officeart/2005/8/layout/hList9"/>
    <dgm:cxn modelId="{C7523917-636E-4B99-9A0F-5B35F4A2F80F}" srcId="{31424AE4-D524-4808-881D-441F15A10D86}" destId="{E0E4E63E-FB74-46EA-880F-BDF18D86F361}" srcOrd="2" destOrd="0" parTransId="{C05F1841-ECBC-4914-BF65-1D3F45DF4F24}" sibTransId="{3BD69BBB-C238-4278-895E-D8B8E6664307}"/>
    <dgm:cxn modelId="{80F846F6-44BD-48CC-ACC0-78033678410E}" type="presOf" srcId="{A4F555F2-CF69-4438-AE84-396F4B4F6500}" destId="{818D3E29-C7BB-4583-B0A8-68A38918E668}" srcOrd="1" destOrd="0" presId="urn:microsoft.com/office/officeart/2005/8/layout/hList9"/>
    <dgm:cxn modelId="{D006B9C3-75BF-4D76-B174-3A0BC91E4AFF}" type="presOf" srcId="{EA8EB309-621D-4297-B6FF-20E9E3E8F966}" destId="{B32CE7BE-8976-4761-B4A7-26CB5407AD11}" srcOrd="0" destOrd="0" presId="urn:microsoft.com/office/officeart/2005/8/layout/hList9"/>
    <dgm:cxn modelId="{F0FCB14D-C2C1-4438-B65E-777DB52E5B3B}" type="presOf" srcId="{5B629B02-8EF4-4C56-965E-5E1DE00A5817}" destId="{AA54B930-CED1-4491-8432-80271F5A6624}" srcOrd="0" destOrd="0" presId="urn:microsoft.com/office/officeart/2005/8/layout/hList9"/>
    <dgm:cxn modelId="{24FD1171-C15D-4C4F-8807-D2B7F7793F17}" srcId="{EA8EB309-621D-4297-B6FF-20E9E3E8F966}" destId="{69354322-BEB9-4E83-BBA7-099AA24DAE01}" srcOrd="1" destOrd="0" parTransId="{A58FE6C6-51A3-4D55-982E-4090719DBED4}" sibTransId="{842643CF-BBC5-4C75-8F30-04B38857F52C}"/>
    <dgm:cxn modelId="{D923274D-03BB-4FC8-97CF-72481AA2F69F}" type="presParOf" srcId="{98F6B3AE-2142-47DB-8E05-9D0677EB75A4}" destId="{1CE8B612-7FBA-4341-A88D-3E7BA0FB2AA6}" srcOrd="0" destOrd="0" presId="urn:microsoft.com/office/officeart/2005/8/layout/hList9"/>
    <dgm:cxn modelId="{85935AE7-AF5D-473A-8444-2D8B7B0254EF}" type="presParOf" srcId="{98F6B3AE-2142-47DB-8E05-9D0677EB75A4}" destId="{935B9D6E-E0A2-471C-A2D5-6EFBB196C143}" srcOrd="1" destOrd="0" presId="urn:microsoft.com/office/officeart/2005/8/layout/hList9"/>
    <dgm:cxn modelId="{E5B41059-05AB-48DA-80C7-8B4797A6EE80}" type="presParOf" srcId="{935B9D6E-E0A2-471C-A2D5-6EFBB196C143}" destId="{1072BFD0-E031-4062-B192-71204636BB99}" srcOrd="0" destOrd="0" presId="urn:microsoft.com/office/officeart/2005/8/layout/hList9"/>
    <dgm:cxn modelId="{DCA26EFF-5F82-4552-A5DA-FC4BE249CF0F}" type="presParOf" srcId="{935B9D6E-E0A2-471C-A2D5-6EFBB196C143}" destId="{F397975C-A15B-4A2E-98EF-3251A53E0614}" srcOrd="1" destOrd="0" presId="urn:microsoft.com/office/officeart/2005/8/layout/hList9"/>
    <dgm:cxn modelId="{240A0C05-C658-4BFF-BAB7-BBBB19939DAF}" type="presParOf" srcId="{F397975C-A15B-4A2E-98EF-3251A53E0614}" destId="{CFE8BE05-207E-43D8-93FC-BB7FD1D0B341}" srcOrd="0" destOrd="0" presId="urn:microsoft.com/office/officeart/2005/8/layout/hList9"/>
    <dgm:cxn modelId="{8328BD12-080E-42D9-BA46-FBDCA147B3CF}" type="presParOf" srcId="{F397975C-A15B-4A2E-98EF-3251A53E0614}" destId="{AC893911-8AE4-412B-B1E0-AD9E87002292}" srcOrd="1" destOrd="0" presId="urn:microsoft.com/office/officeart/2005/8/layout/hList9"/>
    <dgm:cxn modelId="{F57B8EB2-6F94-4F36-9C85-6FEA46E87B15}" type="presParOf" srcId="{935B9D6E-E0A2-471C-A2D5-6EFBB196C143}" destId="{E9E58BD0-A8FB-4CFF-9C5E-5A5AC0BBD2DE}" srcOrd="2" destOrd="0" presId="urn:microsoft.com/office/officeart/2005/8/layout/hList9"/>
    <dgm:cxn modelId="{1495C737-2421-4F2D-8CDF-4035FFCC4B4A}" type="presParOf" srcId="{E9E58BD0-A8FB-4CFF-9C5E-5A5AC0BBD2DE}" destId="{AA20C62E-0C82-47C6-A5E1-1987CD9B6A2E}" srcOrd="0" destOrd="0" presId="urn:microsoft.com/office/officeart/2005/8/layout/hList9"/>
    <dgm:cxn modelId="{ADBDF6EC-05F7-4A90-99D0-3ECD144902E8}" type="presParOf" srcId="{E9E58BD0-A8FB-4CFF-9C5E-5A5AC0BBD2DE}" destId="{9EE8A190-C549-44B0-8639-7476AB26A811}" srcOrd="1" destOrd="0" presId="urn:microsoft.com/office/officeart/2005/8/layout/hList9"/>
    <dgm:cxn modelId="{767E7A46-B980-4812-B1E9-38A12DA81C4B}" type="presParOf" srcId="{98F6B3AE-2142-47DB-8E05-9D0677EB75A4}" destId="{58CC5670-A2FD-47B5-B3A8-3F356736163B}" srcOrd="2" destOrd="0" presId="urn:microsoft.com/office/officeart/2005/8/layout/hList9"/>
    <dgm:cxn modelId="{D861FFC4-907E-45E9-A845-867DF9F52AB0}" type="presParOf" srcId="{98F6B3AE-2142-47DB-8E05-9D0677EB75A4}" destId="{0DCE73F5-C630-4BBF-8579-9297474DF295}" srcOrd="3" destOrd="0" presId="urn:microsoft.com/office/officeart/2005/8/layout/hList9"/>
    <dgm:cxn modelId="{7D7BC755-8946-4CB8-B255-E8190F782D9F}" type="presParOf" srcId="{98F6B3AE-2142-47DB-8E05-9D0677EB75A4}" destId="{D10532AE-5A0B-48DA-8EA9-984B86684BF0}" srcOrd="4" destOrd="0" presId="urn:microsoft.com/office/officeart/2005/8/layout/hList9"/>
    <dgm:cxn modelId="{B2172F96-C0AE-4416-BD2C-23B15E0A7F3A}" type="presParOf" srcId="{98F6B3AE-2142-47DB-8E05-9D0677EB75A4}" destId="{AB181044-1078-405A-B7D9-36BEB9FFE45A}" srcOrd="5" destOrd="0" presId="urn:microsoft.com/office/officeart/2005/8/layout/hList9"/>
    <dgm:cxn modelId="{E126F138-49AB-4942-984C-7BDA122C41E2}" type="presParOf" srcId="{98F6B3AE-2142-47DB-8E05-9D0677EB75A4}" destId="{DD65C680-1F8C-4BA2-9EA6-38C70CAB2F15}" srcOrd="6" destOrd="0" presId="urn:microsoft.com/office/officeart/2005/8/layout/hList9"/>
    <dgm:cxn modelId="{6F3962BA-3202-4AD7-9F63-E1731E5FD777}" type="presParOf" srcId="{DD65C680-1F8C-4BA2-9EA6-38C70CAB2F15}" destId="{1139372E-74A1-4335-84F1-2AC5F12CF92C}" srcOrd="0" destOrd="0" presId="urn:microsoft.com/office/officeart/2005/8/layout/hList9"/>
    <dgm:cxn modelId="{521D2FD0-3120-4B1B-BBF9-A6438358C88B}" type="presParOf" srcId="{DD65C680-1F8C-4BA2-9EA6-38C70CAB2F15}" destId="{38A89E0B-BCE0-4BD6-9E1B-1A4EEA357DDC}" srcOrd="1" destOrd="0" presId="urn:microsoft.com/office/officeart/2005/8/layout/hList9"/>
    <dgm:cxn modelId="{0E67C5F6-9D8C-41BD-96C0-2CFAA9FA07EF}" type="presParOf" srcId="{38A89E0B-BCE0-4BD6-9E1B-1A4EEA357DDC}" destId="{AA54B930-CED1-4491-8432-80271F5A6624}" srcOrd="0" destOrd="0" presId="urn:microsoft.com/office/officeart/2005/8/layout/hList9"/>
    <dgm:cxn modelId="{6CCFAA1E-1899-40A9-B42B-076CA834179D}" type="presParOf" srcId="{38A89E0B-BCE0-4BD6-9E1B-1A4EEA357DDC}" destId="{C611294F-9B8F-4099-A606-A0CC9E755C57}" srcOrd="1" destOrd="0" presId="urn:microsoft.com/office/officeart/2005/8/layout/hList9"/>
    <dgm:cxn modelId="{DF0A5C3C-0087-405E-BEDF-2E67A65EE4AA}" type="presParOf" srcId="{DD65C680-1F8C-4BA2-9EA6-38C70CAB2F15}" destId="{D10E4BD0-CF98-4901-A750-407496A0042E}" srcOrd="2" destOrd="0" presId="urn:microsoft.com/office/officeart/2005/8/layout/hList9"/>
    <dgm:cxn modelId="{00D73B4B-C437-40BB-BE15-5D938813930F}" type="presParOf" srcId="{D10E4BD0-CF98-4901-A750-407496A0042E}" destId="{BE00A099-3166-4ACF-B7F5-78F575E9FE9F}" srcOrd="0" destOrd="0" presId="urn:microsoft.com/office/officeart/2005/8/layout/hList9"/>
    <dgm:cxn modelId="{FEAEF3C4-588C-4271-BCB8-7D7CDEC8E4AE}" type="presParOf" srcId="{D10E4BD0-CF98-4901-A750-407496A0042E}" destId="{995A9823-6310-467A-9AE9-B0C0D571E1E3}" srcOrd="1" destOrd="0" presId="urn:microsoft.com/office/officeart/2005/8/layout/hList9"/>
    <dgm:cxn modelId="{47C101FB-3732-4941-9116-2DE8B97FC469}" type="presParOf" srcId="{98F6B3AE-2142-47DB-8E05-9D0677EB75A4}" destId="{0E9D7FD3-8AE1-4FF1-A3F4-3A91BBCDAC2D}" srcOrd="7" destOrd="0" presId="urn:microsoft.com/office/officeart/2005/8/layout/hList9"/>
    <dgm:cxn modelId="{F96A5FF1-81E1-4616-81FF-EAD8CBA33650}" type="presParOf" srcId="{98F6B3AE-2142-47DB-8E05-9D0677EB75A4}" destId="{B32CE7BE-8976-4761-B4A7-26CB5407AD11}" srcOrd="8" destOrd="0" presId="urn:microsoft.com/office/officeart/2005/8/layout/hList9"/>
    <dgm:cxn modelId="{618E21ED-162C-4ABA-ABB0-D33E30583773}" type="presParOf" srcId="{98F6B3AE-2142-47DB-8E05-9D0677EB75A4}" destId="{83409693-EEDD-4B90-8961-3ECC95FC4C73}" srcOrd="9" destOrd="0" presId="urn:microsoft.com/office/officeart/2005/8/layout/hList9"/>
    <dgm:cxn modelId="{DCFE67F5-136E-4E00-9335-1CE3B39E0852}" type="presParOf" srcId="{98F6B3AE-2142-47DB-8E05-9D0677EB75A4}" destId="{D58074EE-0EC4-4980-B77A-664AF843B6C0}" srcOrd="10" destOrd="0" presId="urn:microsoft.com/office/officeart/2005/8/layout/hList9"/>
    <dgm:cxn modelId="{30057104-5244-48D9-B6FA-B856B6734022}" type="presParOf" srcId="{98F6B3AE-2142-47DB-8E05-9D0677EB75A4}" destId="{472A779C-9ED8-446A-9795-9EAD21A9365E}" srcOrd="11" destOrd="0" presId="urn:microsoft.com/office/officeart/2005/8/layout/hList9"/>
    <dgm:cxn modelId="{153341DC-398D-4D04-88FE-2B722F0E4063}" type="presParOf" srcId="{472A779C-9ED8-446A-9795-9EAD21A9365E}" destId="{941DB24F-5271-4492-86F8-CAFD90775019}" srcOrd="0" destOrd="0" presId="urn:microsoft.com/office/officeart/2005/8/layout/hList9"/>
    <dgm:cxn modelId="{76F5DC91-3F0E-48C8-AFEA-BE7650A375A1}" type="presParOf" srcId="{472A779C-9ED8-446A-9795-9EAD21A9365E}" destId="{B0FCF720-49A4-441A-ADB3-33A7647BF5D1}" srcOrd="1" destOrd="0" presId="urn:microsoft.com/office/officeart/2005/8/layout/hList9"/>
    <dgm:cxn modelId="{EA2155FD-03BE-4D72-BBDF-705D93F9AB0B}" type="presParOf" srcId="{B0FCF720-49A4-441A-ADB3-33A7647BF5D1}" destId="{B1E3DAAB-4A47-4447-A316-7E1C7BCC427F}" srcOrd="0" destOrd="0" presId="urn:microsoft.com/office/officeart/2005/8/layout/hList9"/>
    <dgm:cxn modelId="{40674568-89AD-4FA2-8199-762C8C33A3AE}" type="presParOf" srcId="{B0FCF720-49A4-441A-ADB3-33A7647BF5D1}" destId="{067B1BC2-0820-468E-9D50-8E4EFBD95354}" srcOrd="1" destOrd="0" presId="urn:microsoft.com/office/officeart/2005/8/layout/hList9"/>
    <dgm:cxn modelId="{5ED1044E-205C-4EB4-AAB8-68C59500E7CF}" type="presParOf" srcId="{472A779C-9ED8-446A-9795-9EAD21A9365E}" destId="{646D49A0-0525-475B-AF6F-3EF24B71CDF3}" srcOrd="2" destOrd="0" presId="urn:microsoft.com/office/officeart/2005/8/layout/hList9"/>
    <dgm:cxn modelId="{E6518E43-E329-424D-8564-F7684554A04E}" type="presParOf" srcId="{646D49A0-0525-475B-AF6F-3EF24B71CDF3}" destId="{933CB56E-DC92-4A8B-9D4A-EE3C280A165E}" srcOrd="0" destOrd="0" presId="urn:microsoft.com/office/officeart/2005/8/layout/hList9"/>
    <dgm:cxn modelId="{3C725361-4FAA-4E54-81B0-908C85368590}" type="presParOf" srcId="{646D49A0-0525-475B-AF6F-3EF24B71CDF3}" destId="{24BFBF07-87DB-4FB2-BF99-72181FAC4084}" srcOrd="1" destOrd="0" presId="urn:microsoft.com/office/officeart/2005/8/layout/hList9"/>
    <dgm:cxn modelId="{8F522CC6-6B5D-48AD-836D-590B4553192A}" type="presParOf" srcId="{472A779C-9ED8-446A-9795-9EAD21A9365E}" destId="{2B2DAC8F-65F5-4293-8CA1-AF436A869025}" srcOrd="3" destOrd="0" presId="urn:microsoft.com/office/officeart/2005/8/layout/hList9"/>
    <dgm:cxn modelId="{C546822F-EC31-405B-BEB9-03DB9714E9B8}" type="presParOf" srcId="{2B2DAC8F-65F5-4293-8CA1-AF436A869025}" destId="{740942D0-F3CA-453B-A4CE-C87249B34418}" srcOrd="0" destOrd="0" presId="urn:microsoft.com/office/officeart/2005/8/layout/hList9"/>
    <dgm:cxn modelId="{72C75D2D-98FE-46DC-96C5-F75CC5586E56}" type="presParOf" srcId="{2B2DAC8F-65F5-4293-8CA1-AF436A869025}" destId="{818D3E29-C7BB-4583-B0A8-68A38918E668}" srcOrd="1" destOrd="0" presId="urn:microsoft.com/office/officeart/2005/8/layout/hList9"/>
    <dgm:cxn modelId="{4277DC0E-1E46-4340-ADD5-B64EA3EB0BED}" type="presParOf" srcId="{98F6B3AE-2142-47DB-8E05-9D0677EB75A4}" destId="{097DF1E9-D64C-494A-8EF1-4977BFEAAD25}" srcOrd="12" destOrd="0" presId="urn:microsoft.com/office/officeart/2005/8/layout/hList9"/>
    <dgm:cxn modelId="{8FEBE7D7-0E04-4D9E-B03F-368BE985C021}" type="presParOf" srcId="{98F6B3AE-2142-47DB-8E05-9D0677EB75A4}" destId="{79D501AF-1C3E-4815-B68C-AB5DA6ADEC41}" srcOrd="1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036090-EE05-49F5-AC6D-24C887777769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A5A20BB9-298F-45D1-B3DD-AD5963C69861}">
      <dgm:prSet phldrT="[Texto]" custT="1"/>
      <dgm:spPr/>
      <dgm:t>
        <a:bodyPr/>
        <a:lstStyle/>
        <a:p>
          <a:pPr algn="just"/>
          <a:r>
            <a:rPr lang="es-CO" sz="1200" dirty="0" smtClean="0"/>
            <a:t>Necesidad Inversionista para fortalecer estructura interna y  </a:t>
          </a:r>
          <a:r>
            <a:rPr lang="es-ES_tradnl" sz="1200" dirty="0" smtClean="0"/>
            <a:t>favorecer economías de escala</a:t>
          </a:r>
          <a:endParaRPr lang="es-CO" sz="1200" dirty="0"/>
        </a:p>
      </dgm:t>
    </dgm:pt>
    <dgm:pt modelId="{F856D690-773B-4101-B970-3FFF5FD916AD}" type="parTrans" cxnId="{8AFBAB8E-547F-49EF-9D96-3734C2E3DCA9}">
      <dgm:prSet/>
      <dgm:spPr/>
      <dgm:t>
        <a:bodyPr/>
        <a:lstStyle/>
        <a:p>
          <a:endParaRPr lang="es-CO"/>
        </a:p>
      </dgm:t>
    </dgm:pt>
    <dgm:pt modelId="{2074A72B-7172-412F-8C88-250F4D6A9E8D}" type="sibTrans" cxnId="{8AFBAB8E-547F-49EF-9D96-3734C2E3DCA9}">
      <dgm:prSet/>
      <dgm:spPr/>
      <dgm:t>
        <a:bodyPr/>
        <a:lstStyle/>
        <a:p>
          <a:endParaRPr lang="es-CO"/>
        </a:p>
      </dgm:t>
    </dgm:pt>
    <dgm:pt modelId="{48530E77-A98B-4ED0-9320-B5B57141FA80}">
      <dgm:prSet phldrT="[Texto]" custT="1"/>
      <dgm:spPr/>
      <dgm:t>
        <a:bodyPr/>
        <a:lstStyle/>
        <a:p>
          <a:pPr algn="just"/>
          <a:r>
            <a:rPr lang="es-ES_tradnl" sz="1200" dirty="0" smtClean="0"/>
            <a:t>Es necesario implementar procesos de comunicación con otras instituciones municipales para realizar alianzas estratégicas y favorecer la construcción conjunta</a:t>
          </a:r>
          <a:endParaRPr lang="es-CO" sz="1200" dirty="0"/>
        </a:p>
      </dgm:t>
    </dgm:pt>
    <dgm:pt modelId="{581C4664-A614-481C-8D3D-9D33240D3C19}" type="parTrans" cxnId="{131FD36E-B57A-47BD-8B34-7D4FBEF4C9B5}">
      <dgm:prSet/>
      <dgm:spPr/>
      <dgm:t>
        <a:bodyPr/>
        <a:lstStyle/>
        <a:p>
          <a:endParaRPr lang="es-CO"/>
        </a:p>
      </dgm:t>
    </dgm:pt>
    <dgm:pt modelId="{0449C590-03CA-41F4-B731-FDD05A89D049}" type="sibTrans" cxnId="{131FD36E-B57A-47BD-8B34-7D4FBEF4C9B5}">
      <dgm:prSet/>
      <dgm:spPr/>
      <dgm:t>
        <a:bodyPr/>
        <a:lstStyle/>
        <a:p>
          <a:endParaRPr lang="es-CO"/>
        </a:p>
      </dgm:t>
    </dgm:pt>
    <dgm:pt modelId="{AFCB28C5-7825-4F94-A6F2-D03BB64E2BEC}">
      <dgm:prSet phldrT="[Texto]" custT="1"/>
      <dgm:spPr/>
      <dgm:t>
        <a:bodyPr/>
        <a:lstStyle/>
        <a:p>
          <a:pPr algn="just"/>
          <a:r>
            <a:rPr lang="es-ES_tradnl" sz="1200" dirty="0" smtClean="0"/>
            <a:t>Es necesario que todo grupo asociativo se consolide bajo la voluntad de los asociados por asumir deberes y compromisos</a:t>
          </a:r>
          <a:endParaRPr lang="es-CO" sz="1200" dirty="0"/>
        </a:p>
      </dgm:t>
    </dgm:pt>
    <dgm:pt modelId="{1171C684-11FA-480F-8A84-9DB34AFFE145}" type="parTrans" cxnId="{EAA5F380-CFF9-41CF-8A73-48856FD8BFB6}">
      <dgm:prSet/>
      <dgm:spPr/>
      <dgm:t>
        <a:bodyPr/>
        <a:lstStyle/>
        <a:p>
          <a:endParaRPr lang="es-CO"/>
        </a:p>
      </dgm:t>
    </dgm:pt>
    <dgm:pt modelId="{8083B2ED-0D10-431A-8661-23F864117218}" type="sibTrans" cxnId="{EAA5F380-CFF9-41CF-8A73-48856FD8BFB6}">
      <dgm:prSet/>
      <dgm:spPr/>
      <dgm:t>
        <a:bodyPr/>
        <a:lstStyle/>
        <a:p>
          <a:endParaRPr lang="es-CO"/>
        </a:p>
      </dgm:t>
    </dgm:pt>
    <dgm:pt modelId="{39F0E731-74AC-4406-8D43-C9B06952092D}">
      <dgm:prSet custT="1"/>
      <dgm:spPr/>
      <dgm:t>
        <a:bodyPr/>
        <a:lstStyle/>
        <a:p>
          <a:pPr algn="just"/>
          <a:r>
            <a:rPr lang="es-CO" sz="1200" dirty="0" smtClean="0"/>
            <a:t>Establecer funciones visibles en el corto plazo en los 11 comités.</a:t>
          </a:r>
          <a:endParaRPr lang="es-CO" sz="1200" dirty="0"/>
        </a:p>
      </dgm:t>
    </dgm:pt>
    <dgm:pt modelId="{69A22866-A02B-446E-811F-4F85BCBEF46B}" type="parTrans" cxnId="{76AF0402-B811-4196-87A4-9CCCAA1E2E36}">
      <dgm:prSet/>
      <dgm:spPr/>
      <dgm:t>
        <a:bodyPr/>
        <a:lstStyle/>
        <a:p>
          <a:endParaRPr lang="es-CO"/>
        </a:p>
      </dgm:t>
    </dgm:pt>
    <dgm:pt modelId="{6A6EC68C-00E1-4D1F-85F1-C3F58AF2DAA4}" type="sibTrans" cxnId="{76AF0402-B811-4196-87A4-9CCCAA1E2E36}">
      <dgm:prSet/>
      <dgm:spPr/>
      <dgm:t>
        <a:bodyPr/>
        <a:lstStyle/>
        <a:p>
          <a:endParaRPr lang="es-CO"/>
        </a:p>
      </dgm:t>
    </dgm:pt>
    <dgm:pt modelId="{6CC36D14-FC26-4F7D-82EB-D26EA6EED0BD}" type="pres">
      <dgm:prSet presAssocID="{FA036090-EE05-49F5-AC6D-24C88777776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C4FD3F3D-A4CD-4CB3-88E6-5948E411FB51}" type="pres">
      <dgm:prSet presAssocID="{39F0E731-74AC-4406-8D43-C9B06952092D}" presName="composite" presStyleCnt="0"/>
      <dgm:spPr/>
    </dgm:pt>
    <dgm:pt modelId="{3AD6BBC0-DD1E-4898-8ED9-703559334B6F}" type="pres">
      <dgm:prSet presAssocID="{39F0E731-74AC-4406-8D43-C9B06952092D}" presName="LShape" presStyleLbl="alignNode1" presStyleIdx="0" presStyleCnt="7" custScaleY="135546" custLinFactNeighborX="1500" custLinFactNeighborY="21693"/>
      <dgm:spPr/>
    </dgm:pt>
    <dgm:pt modelId="{0C7D3445-67B9-4C39-9A5F-7384F0129D4A}" type="pres">
      <dgm:prSet presAssocID="{39F0E731-74AC-4406-8D43-C9B06952092D}" presName="ParentText" presStyleLbl="revTx" presStyleIdx="0" presStyleCnt="4" custScaleX="93572" custScaleY="87708" custLinFactNeighborX="4496" custLinFactNeighborY="58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995A7D-B824-494E-9DC1-EF1937CEE498}" type="pres">
      <dgm:prSet presAssocID="{39F0E731-74AC-4406-8D43-C9B06952092D}" presName="Triangle" presStyleLbl="alignNode1" presStyleIdx="1" presStyleCnt="7" custLinFactNeighborX="-19404" custLinFactNeighborY="55461"/>
      <dgm:spPr/>
    </dgm:pt>
    <dgm:pt modelId="{ADAAAA88-7157-4510-B4DA-CAEDBE1792B6}" type="pres">
      <dgm:prSet presAssocID="{6A6EC68C-00E1-4D1F-85F1-C3F58AF2DAA4}" presName="sibTrans" presStyleCnt="0"/>
      <dgm:spPr/>
    </dgm:pt>
    <dgm:pt modelId="{D1734008-0E02-4383-AA28-90FF8008702A}" type="pres">
      <dgm:prSet presAssocID="{6A6EC68C-00E1-4D1F-85F1-C3F58AF2DAA4}" presName="space" presStyleCnt="0"/>
      <dgm:spPr/>
    </dgm:pt>
    <dgm:pt modelId="{BAA7167B-AAFD-4E7D-802B-D6CD5C217222}" type="pres">
      <dgm:prSet presAssocID="{A5A20BB9-298F-45D1-B3DD-AD5963C69861}" presName="composite" presStyleCnt="0"/>
      <dgm:spPr/>
    </dgm:pt>
    <dgm:pt modelId="{934A225B-4B90-456A-A637-B620641FD22F}" type="pres">
      <dgm:prSet presAssocID="{A5A20BB9-298F-45D1-B3DD-AD5963C69861}" presName="LShape" presStyleLbl="alignNode1" presStyleIdx="2" presStyleCnt="7" custScaleX="94194" custScaleY="132913"/>
      <dgm:spPr/>
    </dgm:pt>
    <dgm:pt modelId="{B9B4B650-6ABF-43BC-87E4-FDE7AB76445C}" type="pres">
      <dgm:prSet presAssocID="{A5A20BB9-298F-45D1-B3DD-AD5963C69861}" presName="ParentText" presStyleLbl="revTx" presStyleIdx="1" presStyleCnt="4" custScaleX="95951" custLinFactNeighborX="4458" custLinFactNeighborY="-30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9DEB2AC-5178-48B9-BFE0-23FC06455078}" type="pres">
      <dgm:prSet presAssocID="{A5A20BB9-298F-45D1-B3DD-AD5963C69861}" presName="Triangle" presStyleLbl="alignNode1" presStyleIdx="3" presStyleCnt="7" custLinFactNeighborX="20716" custLinFactNeighborY="-28215"/>
      <dgm:spPr/>
    </dgm:pt>
    <dgm:pt modelId="{BB11DAA4-DFE9-4C38-9526-F77E46636705}" type="pres">
      <dgm:prSet presAssocID="{2074A72B-7172-412F-8C88-250F4D6A9E8D}" presName="sibTrans" presStyleCnt="0"/>
      <dgm:spPr/>
    </dgm:pt>
    <dgm:pt modelId="{783FA956-DA3F-47B9-84F1-058E2BFA7983}" type="pres">
      <dgm:prSet presAssocID="{2074A72B-7172-412F-8C88-250F4D6A9E8D}" presName="space" presStyleCnt="0"/>
      <dgm:spPr/>
    </dgm:pt>
    <dgm:pt modelId="{0F3749F0-D556-46F9-B7C8-6ECCB3F5B02D}" type="pres">
      <dgm:prSet presAssocID="{48530E77-A98B-4ED0-9320-B5B57141FA80}" presName="composite" presStyleCnt="0"/>
      <dgm:spPr/>
    </dgm:pt>
    <dgm:pt modelId="{AC7DE1A0-3EE9-4B06-8D4F-6E4FA832EC3C}" type="pres">
      <dgm:prSet presAssocID="{48530E77-A98B-4ED0-9320-B5B57141FA80}" presName="LShape" presStyleLbl="alignNode1" presStyleIdx="4" presStyleCnt="7" custScaleX="102902" custScaleY="185581" custLinFactNeighborX="-1451" custLinFactNeighborY="44930"/>
      <dgm:spPr/>
    </dgm:pt>
    <dgm:pt modelId="{DF2964DC-148D-4165-91F2-244A9A5473DA}" type="pres">
      <dgm:prSet presAssocID="{48530E77-A98B-4ED0-9320-B5B57141FA80}" presName="ParentText" presStyleLbl="revTx" presStyleIdx="2" presStyleCnt="4" custLinFactNeighborX="4205" custLinFactNeighborY="64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B7D4AE4-2A4F-42AA-B20C-CA2C994D71A6}" type="pres">
      <dgm:prSet presAssocID="{48530E77-A98B-4ED0-9320-B5B57141FA80}" presName="Triangle" presStyleLbl="alignNode1" presStyleIdx="5" presStyleCnt="7" custLinFactNeighborX="-725" custLinFactNeighborY="37045"/>
      <dgm:spPr/>
    </dgm:pt>
    <dgm:pt modelId="{9E91E47B-81F6-47F5-823B-09ECA9EE6E47}" type="pres">
      <dgm:prSet presAssocID="{0449C590-03CA-41F4-B731-FDD05A89D049}" presName="sibTrans" presStyleCnt="0"/>
      <dgm:spPr/>
    </dgm:pt>
    <dgm:pt modelId="{91A126E4-8794-426B-8328-0D86597E5E19}" type="pres">
      <dgm:prSet presAssocID="{0449C590-03CA-41F4-B731-FDD05A89D049}" presName="space" presStyleCnt="0"/>
      <dgm:spPr/>
    </dgm:pt>
    <dgm:pt modelId="{634877F5-AC1D-492C-9500-6675F223BCBA}" type="pres">
      <dgm:prSet presAssocID="{AFCB28C5-7825-4F94-A6F2-D03BB64E2BEC}" presName="composite" presStyleCnt="0"/>
      <dgm:spPr/>
    </dgm:pt>
    <dgm:pt modelId="{C2B45246-A6D2-4EB9-8C95-8B594213E9C4}" type="pres">
      <dgm:prSet presAssocID="{AFCB28C5-7825-4F94-A6F2-D03BB64E2BEC}" presName="LShape" presStyleLbl="alignNode1" presStyleIdx="6" presStyleCnt="7"/>
      <dgm:spPr/>
    </dgm:pt>
    <dgm:pt modelId="{C7A7A60C-3B3B-46C9-ACA4-3E59B42C93C4}" type="pres">
      <dgm:prSet presAssocID="{AFCB28C5-7825-4F94-A6F2-D03BB64E2BEC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AFBAB8E-547F-49EF-9D96-3734C2E3DCA9}" srcId="{FA036090-EE05-49F5-AC6D-24C887777769}" destId="{A5A20BB9-298F-45D1-B3DD-AD5963C69861}" srcOrd="1" destOrd="0" parTransId="{F856D690-773B-4101-B970-3FFF5FD916AD}" sibTransId="{2074A72B-7172-412F-8C88-250F4D6A9E8D}"/>
    <dgm:cxn modelId="{C3372278-87C2-4A3F-A8DF-C33571949DC1}" type="presOf" srcId="{FA036090-EE05-49F5-AC6D-24C887777769}" destId="{6CC36D14-FC26-4F7D-82EB-D26EA6EED0BD}" srcOrd="0" destOrd="0" presId="urn:microsoft.com/office/officeart/2009/3/layout/StepUpProcess"/>
    <dgm:cxn modelId="{131FD36E-B57A-47BD-8B34-7D4FBEF4C9B5}" srcId="{FA036090-EE05-49F5-AC6D-24C887777769}" destId="{48530E77-A98B-4ED0-9320-B5B57141FA80}" srcOrd="2" destOrd="0" parTransId="{581C4664-A614-481C-8D3D-9D33240D3C19}" sibTransId="{0449C590-03CA-41F4-B731-FDD05A89D049}"/>
    <dgm:cxn modelId="{477D4C8B-13F0-4A8D-80BC-F3365BFA931A}" type="presOf" srcId="{A5A20BB9-298F-45D1-B3DD-AD5963C69861}" destId="{B9B4B650-6ABF-43BC-87E4-FDE7AB76445C}" srcOrd="0" destOrd="0" presId="urn:microsoft.com/office/officeart/2009/3/layout/StepUpProcess"/>
    <dgm:cxn modelId="{76AF0402-B811-4196-87A4-9CCCAA1E2E36}" srcId="{FA036090-EE05-49F5-AC6D-24C887777769}" destId="{39F0E731-74AC-4406-8D43-C9B06952092D}" srcOrd="0" destOrd="0" parTransId="{69A22866-A02B-446E-811F-4F85BCBEF46B}" sibTransId="{6A6EC68C-00E1-4D1F-85F1-C3F58AF2DAA4}"/>
    <dgm:cxn modelId="{EAA5F380-CFF9-41CF-8A73-48856FD8BFB6}" srcId="{FA036090-EE05-49F5-AC6D-24C887777769}" destId="{AFCB28C5-7825-4F94-A6F2-D03BB64E2BEC}" srcOrd="3" destOrd="0" parTransId="{1171C684-11FA-480F-8A84-9DB34AFFE145}" sibTransId="{8083B2ED-0D10-431A-8661-23F864117218}"/>
    <dgm:cxn modelId="{705CECA6-883D-4EB4-BD45-3CE8B43DC422}" type="presOf" srcId="{AFCB28C5-7825-4F94-A6F2-D03BB64E2BEC}" destId="{C7A7A60C-3B3B-46C9-ACA4-3E59B42C93C4}" srcOrd="0" destOrd="0" presId="urn:microsoft.com/office/officeart/2009/3/layout/StepUpProcess"/>
    <dgm:cxn modelId="{213D1E44-A3BD-47D1-AD40-053DFB16154F}" type="presOf" srcId="{48530E77-A98B-4ED0-9320-B5B57141FA80}" destId="{DF2964DC-148D-4165-91F2-244A9A5473DA}" srcOrd="0" destOrd="0" presId="urn:microsoft.com/office/officeart/2009/3/layout/StepUpProcess"/>
    <dgm:cxn modelId="{3F49098F-11F9-4F98-B6DC-A2BC8CE5E006}" type="presOf" srcId="{39F0E731-74AC-4406-8D43-C9B06952092D}" destId="{0C7D3445-67B9-4C39-9A5F-7384F0129D4A}" srcOrd="0" destOrd="0" presId="urn:microsoft.com/office/officeart/2009/3/layout/StepUpProcess"/>
    <dgm:cxn modelId="{09C874BC-DF6A-4BFE-AFDB-C61FBC6038CA}" type="presParOf" srcId="{6CC36D14-FC26-4F7D-82EB-D26EA6EED0BD}" destId="{C4FD3F3D-A4CD-4CB3-88E6-5948E411FB51}" srcOrd="0" destOrd="0" presId="urn:microsoft.com/office/officeart/2009/3/layout/StepUpProcess"/>
    <dgm:cxn modelId="{A7A4638F-E08A-4309-91B7-E063FE3AC2AB}" type="presParOf" srcId="{C4FD3F3D-A4CD-4CB3-88E6-5948E411FB51}" destId="{3AD6BBC0-DD1E-4898-8ED9-703559334B6F}" srcOrd="0" destOrd="0" presId="urn:microsoft.com/office/officeart/2009/3/layout/StepUpProcess"/>
    <dgm:cxn modelId="{9A95796E-B2EF-4247-9D3A-50B50D1C68C4}" type="presParOf" srcId="{C4FD3F3D-A4CD-4CB3-88E6-5948E411FB51}" destId="{0C7D3445-67B9-4C39-9A5F-7384F0129D4A}" srcOrd="1" destOrd="0" presId="urn:microsoft.com/office/officeart/2009/3/layout/StepUpProcess"/>
    <dgm:cxn modelId="{92EB6E78-3BAA-4083-B008-3770E1FBCC57}" type="presParOf" srcId="{C4FD3F3D-A4CD-4CB3-88E6-5948E411FB51}" destId="{D2995A7D-B824-494E-9DC1-EF1937CEE498}" srcOrd="2" destOrd="0" presId="urn:microsoft.com/office/officeart/2009/3/layout/StepUpProcess"/>
    <dgm:cxn modelId="{36D4984E-C9A6-4FF0-9070-29ED74728AF8}" type="presParOf" srcId="{6CC36D14-FC26-4F7D-82EB-D26EA6EED0BD}" destId="{ADAAAA88-7157-4510-B4DA-CAEDBE1792B6}" srcOrd="1" destOrd="0" presId="urn:microsoft.com/office/officeart/2009/3/layout/StepUpProcess"/>
    <dgm:cxn modelId="{EFD76747-6F41-41EC-BFAD-8ECE7D863EB2}" type="presParOf" srcId="{ADAAAA88-7157-4510-B4DA-CAEDBE1792B6}" destId="{D1734008-0E02-4383-AA28-90FF8008702A}" srcOrd="0" destOrd="0" presId="urn:microsoft.com/office/officeart/2009/3/layout/StepUpProcess"/>
    <dgm:cxn modelId="{D8171360-A864-4F71-809A-22E4C9D6F1D0}" type="presParOf" srcId="{6CC36D14-FC26-4F7D-82EB-D26EA6EED0BD}" destId="{BAA7167B-AAFD-4E7D-802B-D6CD5C217222}" srcOrd="2" destOrd="0" presId="urn:microsoft.com/office/officeart/2009/3/layout/StepUpProcess"/>
    <dgm:cxn modelId="{693247B8-1852-4583-9953-D6FE27B19954}" type="presParOf" srcId="{BAA7167B-AAFD-4E7D-802B-D6CD5C217222}" destId="{934A225B-4B90-456A-A637-B620641FD22F}" srcOrd="0" destOrd="0" presId="urn:microsoft.com/office/officeart/2009/3/layout/StepUpProcess"/>
    <dgm:cxn modelId="{49083828-6587-4E0F-95C6-76D0EAADB18E}" type="presParOf" srcId="{BAA7167B-AAFD-4E7D-802B-D6CD5C217222}" destId="{B9B4B650-6ABF-43BC-87E4-FDE7AB76445C}" srcOrd="1" destOrd="0" presId="urn:microsoft.com/office/officeart/2009/3/layout/StepUpProcess"/>
    <dgm:cxn modelId="{3FD932F7-771D-4283-96EA-24233D312300}" type="presParOf" srcId="{BAA7167B-AAFD-4E7D-802B-D6CD5C217222}" destId="{B9DEB2AC-5178-48B9-BFE0-23FC06455078}" srcOrd="2" destOrd="0" presId="urn:microsoft.com/office/officeart/2009/3/layout/StepUpProcess"/>
    <dgm:cxn modelId="{AADD2EB8-F508-4BA0-95BD-75D2439F8995}" type="presParOf" srcId="{6CC36D14-FC26-4F7D-82EB-D26EA6EED0BD}" destId="{BB11DAA4-DFE9-4C38-9526-F77E46636705}" srcOrd="3" destOrd="0" presId="urn:microsoft.com/office/officeart/2009/3/layout/StepUpProcess"/>
    <dgm:cxn modelId="{B9657B33-E501-49D5-918D-192202C78924}" type="presParOf" srcId="{BB11DAA4-DFE9-4C38-9526-F77E46636705}" destId="{783FA956-DA3F-47B9-84F1-058E2BFA7983}" srcOrd="0" destOrd="0" presId="urn:microsoft.com/office/officeart/2009/3/layout/StepUpProcess"/>
    <dgm:cxn modelId="{BCC0040E-57B2-49A5-BDD3-483EE38519FD}" type="presParOf" srcId="{6CC36D14-FC26-4F7D-82EB-D26EA6EED0BD}" destId="{0F3749F0-D556-46F9-B7C8-6ECCB3F5B02D}" srcOrd="4" destOrd="0" presId="urn:microsoft.com/office/officeart/2009/3/layout/StepUpProcess"/>
    <dgm:cxn modelId="{A58FF78C-25BA-4393-99D5-F83A9A96CDCE}" type="presParOf" srcId="{0F3749F0-D556-46F9-B7C8-6ECCB3F5B02D}" destId="{AC7DE1A0-3EE9-4B06-8D4F-6E4FA832EC3C}" srcOrd="0" destOrd="0" presId="urn:microsoft.com/office/officeart/2009/3/layout/StepUpProcess"/>
    <dgm:cxn modelId="{75107320-7A51-4943-836A-242A297D12DD}" type="presParOf" srcId="{0F3749F0-D556-46F9-B7C8-6ECCB3F5B02D}" destId="{DF2964DC-148D-4165-91F2-244A9A5473DA}" srcOrd="1" destOrd="0" presId="urn:microsoft.com/office/officeart/2009/3/layout/StepUpProcess"/>
    <dgm:cxn modelId="{452A6496-3938-40DD-BC38-93EDDC077511}" type="presParOf" srcId="{0F3749F0-D556-46F9-B7C8-6ECCB3F5B02D}" destId="{4B7D4AE4-2A4F-42AA-B20C-CA2C994D71A6}" srcOrd="2" destOrd="0" presId="urn:microsoft.com/office/officeart/2009/3/layout/StepUpProcess"/>
    <dgm:cxn modelId="{CB3A58D7-2DB7-416E-8279-2C2D0F8E54AF}" type="presParOf" srcId="{6CC36D14-FC26-4F7D-82EB-D26EA6EED0BD}" destId="{9E91E47B-81F6-47F5-823B-09ECA9EE6E47}" srcOrd="5" destOrd="0" presId="urn:microsoft.com/office/officeart/2009/3/layout/StepUpProcess"/>
    <dgm:cxn modelId="{10A8AF33-B067-41F2-83CA-43A1B2F1C6ED}" type="presParOf" srcId="{9E91E47B-81F6-47F5-823B-09ECA9EE6E47}" destId="{91A126E4-8794-426B-8328-0D86597E5E19}" srcOrd="0" destOrd="0" presId="urn:microsoft.com/office/officeart/2009/3/layout/StepUpProcess"/>
    <dgm:cxn modelId="{3647FB2B-9440-4D7D-9DF8-C6CB25365E5B}" type="presParOf" srcId="{6CC36D14-FC26-4F7D-82EB-D26EA6EED0BD}" destId="{634877F5-AC1D-492C-9500-6675F223BCBA}" srcOrd="6" destOrd="0" presId="urn:microsoft.com/office/officeart/2009/3/layout/StepUpProcess"/>
    <dgm:cxn modelId="{45278111-DDBF-4F7D-B39E-227716B2A800}" type="presParOf" srcId="{634877F5-AC1D-492C-9500-6675F223BCBA}" destId="{C2B45246-A6D2-4EB9-8C95-8B594213E9C4}" srcOrd="0" destOrd="0" presId="urn:microsoft.com/office/officeart/2009/3/layout/StepUpProcess"/>
    <dgm:cxn modelId="{916D31FD-BED4-4432-A191-08562E9B22C6}" type="presParOf" srcId="{634877F5-AC1D-492C-9500-6675F223BCBA}" destId="{C7A7A60C-3B3B-46C9-ACA4-3E59B42C93C4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8B5BB4-88BD-4EE5-ABAC-C1F881A8C0F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C7F143C3-8A6D-4600-9E8E-A23784DB04D6}">
      <dgm:prSet phldrT="[Texto]"/>
      <dgm:spPr/>
      <dgm:t>
        <a:bodyPr/>
        <a:lstStyle/>
        <a:p>
          <a:r>
            <a:rPr lang="es-CO" dirty="0" smtClean="0"/>
            <a:t>Aumentar su capital de trabajo, mejorar su categoría experiencia tanto general como contractual con el estado</a:t>
          </a:r>
          <a:endParaRPr lang="es-CO" dirty="0"/>
        </a:p>
      </dgm:t>
    </dgm:pt>
    <dgm:pt modelId="{1FC5A7F9-BF8D-402F-8CAE-167351E7EC3A}" type="parTrans" cxnId="{E3F72AD7-9B8A-44E8-A3EC-E71C27F10D8F}">
      <dgm:prSet/>
      <dgm:spPr/>
      <dgm:t>
        <a:bodyPr/>
        <a:lstStyle/>
        <a:p>
          <a:endParaRPr lang="es-CO"/>
        </a:p>
      </dgm:t>
    </dgm:pt>
    <dgm:pt modelId="{8EAEAE29-3F16-4E21-9D75-9C65B5B635B8}" type="sibTrans" cxnId="{E3F72AD7-9B8A-44E8-A3EC-E71C27F10D8F}">
      <dgm:prSet/>
      <dgm:spPr/>
      <dgm:t>
        <a:bodyPr/>
        <a:lstStyle/>
        <a:p>
          <a:endParaRPr lang="es-CO"/>
        </a:p>
      </dgm:t>
    </dgm:pt>
    <dgm:pt modelId="{E07BF723-01F9-4812-8FEB-A3776090644B}">
      <dgm:prSet phldrT="[Texto]"/>
      <dgm:spPr/>
      <dgm:t>
        <a:bodyPr/>
        <a:lstStyle/>
        <a:p>
          <a:r>
            <a:rPr lang="es-CO" dirty="0" smtClean="0"/>
            <a:t>Empresa ARCA – RECICLADORES </a:t>
          </a:r>
          <a:endParaRPr lang="es-CO" dirty="0"/>
        </a:p>
      </dgm:t>
    </dgm:pt>
    <dgm:pt modelId="{6B1C46E0-D2F0-476D-9BA7-C21A3D3F29F1}" type="parTrans" cxnId="{F22A7F9F-7CB9-4498-9ED9-3D799829BBA0}">
      <dgm:prSet/>
      <dgm:spPr/>
      <dgm:t>
        <a:bodyPr/>
        <a:lstStyle/>
        <a:p>
          <a:endParaRPr lang="es-CO"/>
        </a:p>
      </dgm:t>
    </dgm:pt>
    <dgm:pt modelId="{A5090D3D-4462-4B5D-8568-9916A0FC6F81}" type="sibTrans" cxnId="{F22A7F9F-7CB9-4498-9ED9-3D799829BBA0}">
      <dgm:prSet/>
      <dgm:spPr/>
      <dgm:t>
        <a:bodyPr/>
        <a:lstStyle/>
        <a:p>
          <a:endParaRPr lang="es-CO"/>
        </a:p>
      </dgm:t>
    </dgm:pt>
    <dgm:pt modelId="{1C7788EF-6344-4AAB-AF63-50C84F0E3C9E}" type="pres">
      <dgm:prSet presAssocID="{C68B5BB4-88BD-4EE5-ABAC-C1F881A8C0FF}" presName="CompostProcess" presStyleCnt="0">
        <dgm:presLayoutVars>
          <dgm:dir/>
          <dgm:resizeHandles val="exact"/>
        </dgm:presLayoutVars>
      </dgm:prSet>
      <dgm:spPr/>
    </dgm:pt>
    <dgm:pt modelId="{6EF4BC30-C470-4D93-AB09-32686C2D007F}" type="pres">
      <dgm:prSet presAssocID="{C68B5BB4-88BD-4EE5-ABAC-C1F881A8C0FF}" presName="arrow" presStyleLbl="bgShp" presStyleIdx="0" presStyleCnt="1"/>
      <dgm:spPr/>
    </dgm:pt>
    <dgm:pt modelId="{7C8E41C8-FD5A-4C0A-9944-49B3DD4C479E}" type="pres">
      <dgm:prSet presAssocID="{C68B5BB4-88BD-4EE5-ABAC-C1F881A8C0FF}" presName="linearProcess" presStyleCnt="0"/>
      <dgm:spPr/>
    </dgm:pt>
    <dgm:pt modelId="{C54806E7-7963-4F54-8852-B806D83126EF}" type="pres">
      <dgm:prSet presAssocID="{C7F143C3-8A6D-4600-9E8E-A23784DB04D6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E96E36D-1A00-4575-9D77-80CF664F6B6C}" type="pres">
      <dgm:prSet presAssocID="{8EAEAE29-3F16-4E21-9D75-9C65B5B635B8}" presName="sibTrans" presStyleCnt="0"/>
      <dgm:spPr/>
    </dgm:pt>
    <dgm:pt modelId="{A4EE63CC-8F3D-4AA3-B3F2-192985D5D879}" type="pres">
      <dgm:prSet presAssocID="{E07BF723-01F9-4812-8FEB-A3776090644B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E4E79AAC-ACDA-4CD2-A277-56276B30016B}" type="presOf" srcId="{C68B5BB4-88BD-4EE5-ABAC-C1F881A8C0FF}" destId="{1C7788EF-6344-4AAB-AF63-50C84F0E3C9E}" srcOrd="0" destOrd="0" presId="urn:microsoft.com/office/officeart/2005/8/layout/hProcess9"/>
    <dgm:cxn modelId="{499EA5B2-38E7-457B-8926-1AC7AE60475D}" type="presOf" srcId="{C7F143C3-8A6D-4600-9E8E-A23784DB04D6}" destId="{C54806E7-7963-4F54-8852-B806D83126EF}" srcOrd="0" destOrd="0" presId="urn:microsoft.com/office/officeart/2005/8/layout/hProcess9"/>
    <dgm:cxn modelId="{E3F72AD7-9B8A-44E8-A3EC-E71C27F10D8F}" srcId="{C68B5BB4-88BD-4EE5-ABAC-C1F881A8C0FF}" destId="{C7F143C3-8A6D-4600-9E8E-A23784DB04D6}" srcOrd="0" destOrd="0" parTransId="{1FC5A7F9-BF8D-402F-8CAE-167351E7EC3A}" sibTransId="{8EAEAE29-3F16-4E21-9D75-9C65B5B635B8}"/>
    <dgm:cxn modelId="{C45E4C27-A28D-436D-9942-09DA1183C869}" type="presOf" srcId="{E07BF723-01F9-4812-8FEB-A3776090644B}" destId="{A4EE63CC-8F3D-4AA3-B3F2-192985D5D879}" srcOrd="0" destOrd="0" presId="urn:microsoft.com/office/officeart/2005/8/layout/hProcess9"/>
    <dgm:cxn modelId="{F22A7F9F-7CB9-4498-9ED9-3D799829BBA0}" srcId="{C68B5BB4-88BD-4EE5-ABAC-C1F881A8C0FF}" destId="{E07BF723-01F9-4812-8FEB-A3776090644B}" srcOrd="1" destOrd="0" parTransId="{6B1C46E0-D2F0-476D-9BA7-C21A3D3F29F1}" sibTransId="{A5090D3D-4462-4B5D-8568-9916A0FC6F81}"/>
    <dgm:cxn modelId="{B3A00559-C36B-451B-93CB-D4AE72329AAF}" type="presParOf" srcId="{1C7788EF-6344-4AAB-AF63-50C84F0E3C9E}" destId="{6EF4BC30-C470-4D93-AB09-32686C2D007F}" srcOrd="0" destOrd="0" presId="urn:microsoft.com/office/officeart/2005/8/layout/hProcess9"/>
    <dgm:cxn modelId="{CED5C65B-0B49-4EBB-A70D-58C94C8F908D}" type="presParOf" srcId="{1C7788EF-6344-4AAB-AF63-50C84F0E3C9E}" destId="{7C8E41C8-FD5A-4C0A-9944-49B3DD4C479E}" srcOrd="1" destOrd="0" presId="urn:microsoft.com/office/officeart/2005/8/layout/hProcess9"/>
    <dgm:cxn modelId="{73A088CE-BACF-48B6-BF0D-8C31AD0119F9}" type="presParOf" srcId="{7C8E41C8-FD5A-4C0A-9944-49B3DD4C479E}" destId="{C54806E7-7963-4F54-8852-B806D83126EF}" srcOrd="0" destOrd="0" presId="urn:microsoft.com/office/officeart/2005/8/layout/hProcess9"/>
    <dgm:cxn modelId="{55947FFC-AEEB-43A7-A871-8DBDEE04B7E3}" type="presParOf" srcId="{7C8E41C8-FD5A-4C0A-9944-49B3DD4C479E}" destId="{BE96E36D-1A00-4575-9D77-80CF664F6B6C}" srcOrd="1" destOrd="0" presId="urn:microsoft.com/office/officeart/2005/8/layout/hProcess9"/>
    <dgm:cxn modelId="{59C113B8-6D40-4D66-8A5D-87CE6FAC0577}" type="presParOf" srcId="{7C8E41C8-FD5A-4C0A-9944-49B3DD4C479E}" destId="{A4EE63CC-8F3D-4AA3-B3F2-192985D5D87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5D90BC6-CF98-8249-A075-6BFD145D8442}" type="doc">
      <dgm:prSet loTypeId="urn:microsoft.com/office/officeart/2005/8/layout/chevron1" loCatId="" qsTypeId="urn:microsoft.com/office/officeart/2005/8/quickstyle/simple4" qsCatId="simple" csTypeId="urn:microsoft.com/office/officeart/2005/8/colors/accent1_2" csCatId="accent1" phldr="1"/>
      <dgm:spPr/>
    </dgm:pt>
    <dgm:pt modelId="{D8937165-7348-3148-B963-4F99B03FB3DD}">
      <dgm:prSet phldrT="[Texto]"/>
      <dgm:spPr/>
      <dgm:t>
        <a:bodyPr/>
        <a:lstStyle/>
        <a:p>
          <a:r>
            <a:rPr lang="es-ES" dirty="0" smtClean="0"/>
            <a:t>Estructurar</a:t>
          </a:r>
          <a:r>
            <a:rPr lang="es-ES" baseline="0" dirty="0" smtClean="0"/>
            <a:t> empresa ARCA-RECICLADORES</a:t>
          </a:r>
          <a:endParaRPr lang="es-ES" dirty="0" smtClean="0"/>
        </a:p>
      </dgm:t>
    </dgm:pt>
    <dgm:pt modelId="{BC342F8C-BC2E-934D-BFDE-B8FD7CDC941A}" type="parTrans" cxnId="{D80C81BC-AED8-BF42-A2F2-510A0FB68B2A}">
      <dgm:prSet/>
      <dgm:spPr/>
      <dgm:t>
        <a:bodyPr/>
        <a:lstStyle/>
        <a:p>
          <a:endParaRPr lang="es-ES"/>
        </a:p>
      </dgm:t>
    </dgm:pt>
    <dgm:pt modelId="{930F5D99-2F54-234B-8D1C-1F1264FFD230}" type="sibTrans" cxnId="{D80C81BC-AED8-BF42-A2F2-510A0FB68B2A}">
      <dgm:prSet/>
      <dgm:spPr/>
      <dgm:t>
        <a:bodyPr/>
        <a:lstStyle/>
        <a:p>
          <a:endParaRPr lang="es-ES"/>
        </a:p>
      </dgm:t>
    </dgm:pt>
    <dgm:pt modelId="{B0A5E60A-2CAA-1041-B045-FA75D5A88FDE}">
      <dgm:prSet/>
      <dgm:spPr/>
      <dgm:t>
        <a:bodyPr/>
        <a:lstStyle/>
        <a:p>
          <a:r>
            <a:rPr lang="es-ES" dirty="0" smtClean="0"/>
            <a:t>Diseño hoja de ruta</a:t>
          </a:r>
          <a:endParaRPr lang="es-ES" dirty="0"/>
        </a:p>
      </dgm:t>
    </dgm:pt>
    <dgm:pt modelId="{B1629371-AE9D-F44B-B8B5-9FEEE5B6EE9D}" type="parTrans" cxnId="{D5E04B38-97B7-E646-B1BE-6F5D53C9A3D3}">
      <dgm:prSet/>
      <dgm:spPr/>
      <dgm:t>
        <a:bodyPr/>
        <a:lstStyle/>
        <a:p>
          <a:endParaRPr lang="es-ES"/>
        </a:p>
      </dgm:t>
    </dgm:pt>
    <dgm:pt modelId="{6F20EB6E-8181-E843-9DEA-E9A3303162AB}" type="sibTrans" cxnId="{D5E04B38-97B7-E646-B1BE-6F5D53C9A3D3}">
      <dgm:prSet/>
      <dgm:spPr/>
      <dgm:t>
        <a:bodyPr/>
        <a:lstStyle/>
        <a:p>
          <a:endParaRPr lang="es-ES"/>
        </a:p>
      </dgm:t>
    </dgm:pt>
    <dgm:pt modelId="{3088A0FC-33FD-EF40-ABBE-1A2CE73D1FDC}" type="pres">
      <dgm:prSet presAssocID="{A5D90BC6-CF98-8249-A075-6BFD145D8442}" presName="Name0" presStyleCnt="0">
        <dgm:presLayoutVars>
          <dgm:dir/>
          <dgm:animLvl val="lvl"/>
          <dgm:resizeHandles val="exact"/>
        </dgm:presLayoutVars>
      </dgm:prSet>
      <dgm:spPr/>
    </dgm:pt>
    <dgm:pt modelId="{8E4C0448-DDDD-40C3-AE58-65E77AC187E5}" type="pres">
      <dgm:prSet presAssocID="{D8937165-7348-3148-B963-4F99B03FB3DD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E5AC4B7-26B4-428C-95A5-4CECCC7804AB}" type="pres">
      <dgm:prSet presAssocID="{930F5D99-2F54-234B-8D1C-1F1264FFD230}" presName="parTxOnlySpace" presStyleCnt="0"/>
      <dgm:spPr/>
    </dgm:pt>
    <dgm:pt modelId="{8E4E58FD-1A98-4A8C-98B6-DA5494777070}" type="pres">
      <dgm:prSet presAssocID="{B0A5E60A-2CAA-1041-B045-FA75D5A88FDE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D5E04B38-97B7-E646-B1BE-6F5D53C9A3D3}" srcId="{A5D90BC6-CF98-8249-A075-6BFD145D8442}" destId="{B0A5E60A-2CAA-1041-B045-FA75D5A88FDE}" srcOrd="1" destOrd="0" parTransId="{B1629371-AE9D-F44B-B8B5-9FEEE5B6EE9D}" sibTransId="{6F20EB6E-8181-E843-9DEA-E9A3303162AB}"/>
    <dgm:cxn modelId="{8480B4A1-2E34-48B9-9778-2BE7D8EC8639}" type="presOf" srcId="{A5D90BC6-CF98-8249-A075-6BFD145D8442}" destId="{3088A0FC-33FD-EF40-ABBE-1A2CE73D1FDC}" srcOrd="0" destOrd="0" presId="urn:microsoft.com/office/officeart/2005/8/layout/chevron1"/>
    <dgm:cxn modelId="{9DFB12B0-323E-4BAD-A3B7-42EA3C3506A1}" type="presOf" srcId="{B0A5E60A-2CAA-1041-B045-FA75D5A88FDE}" destId="{8E4E58FD-1A98-4A8C-98B6-DA5494777070}" srcOrd="0" destOrd="0" presId="urn:microsoft.com/office/officeart/2005/8/layout/chevron1"/>
    <dgm:cxn modelId="{3BA299A5-11D3-4E2D-8F0C-67B1327E8781}" type="presOf" srcId="{D8937165-7348-3148-B963-4F99B03FB3DD}" destId="{8E4C0448-DDDD-40C3-AE58-65E77AC187E5}" srcOrd="0" destOrd="0" presId="urn:microsoft.com/office/officeart/2005/8/layout/chevron1"/>
    <dgm:cxn modelId="{D80C81BC-AED8-BF42-A2F2-510A0FB68B2A}" srcId="{A5D90BC6-CF98-8249-A075-6BFD145D8442}" destId="{D8937165-7348-3148-B963-4F99B03FB3DD}" srcOrd="0" destOrd="0" parTransId="{BC342F8C-BC2E-934D-BFDE-B8FD7CDC941A}" sibTransId="{930F5D99-2F54-234B-8D1C-1F1264FFD230}"/>
    <dgm:cxn modelId="{88114CA5-E9C4-4755-B125-F3B594D89CB2}" type="presParOf" srcId="{3088A0FC-33FD-EF40-ABBE-1A2CE73D1FDC}" destId="{8E4C0448-DDDD-40C3-AE58-65E77AC187E5}" srcOrd="0" destOrd="0" presId="urn:microsoft.com/office/officeart/2005/8/layout/chevron1"/>
    <dgm:cxn modelId="{4D54B82C-0C6A-4AC8-B9D3-CF1BE9A226BA}" type="presParOf" srcId="{3088A0FC-33FD-EF40-ABBE-1A2CE73D1FDC}" destId="{CE5AC4B7-26B4-428C-95A5-4CECCC7804AB}" srcOrd="1" destOrd="0" presId="urn:microsoft.com/office/officeart/2005/8/layout/chevron1"/>
    <dgm:cxn modelId="{4F9DDC9C-2FE9-4E73-AB31-AA7093DC83B1}" type="presParOf" srcId="{3088A0FC-33FD-EF40-ABBE-1A2CE73D1FDC}" destId="{8E4E58FD-1A98-4A8C-98B6-DA5494777070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8431A2A-2200-4A0E-A2B8-56C552830ED6}" type="doc">
      <dgm:prSet loTypeId="urn:microsoft.com/office/officeart/2008/layout/PictureAccentBlock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D878E85A-2093-49BA-B6F0-00BE374DCD81}">
      <dgm:prSet phldrT="[Texto]"/>
      <dgm:spPr/>
      <dgm:t>
        <a:bodyPr/>
        <a:lstStyle/>
        <a:p>
          <a:r>
            <a:rPr lang="es-CO" dirty="0" smtClean="0"/>
            <a:t>Realizar, planear y ejecutar proyectos de desarrollo sostenible</a:t>
          </a:r>
          <a:endParaRPr lang="es-CO" dirty="0"/>
        </a:p>
      </dgm:t>
    </dgm:pt>
    <dgm:pt modelId="{34259C4F-2CB4-4C62-B054-83CD593A6917}" type="parTrans" cxnId="{6C92BF3F-6D48-4E12-B46B-9FD637E0BCC2}">
      <dgm:prSet/>
      <dgm:spPr/>
      <dgm:t>
        <a:bodyPr/>
        <a:lstStyle/>
        <a:p>
          <a:endParaRPr lang="es-CO"/>
        </a:p>
      </dgm:t>
    </dgm:pt>
    <dgm:pt modelId="{F8076172-E573-40D4-AAAF-A845F8128B40}" type="sibTrans" cxnId="{6C92BF3F-6D48-4E12-B46B-9FD637E0BCC2}">
      <dgm:prSet/>
      <dgm:spPr/>
      <dgm:t>
        <a:bodyPr/>
        <a:lstStyle/>
        <a:p>
          <a:endParaRPr lang="es-CO"/>
        </a:p>
      </dgm:t>
    </dgm:pt>
    <dgm:pt modelId="{8EA285F9-6739-4997-8D4D-26054B95BBE6}">
      <dgm:prSet phldrT="[Texto]" phldr="1"/>
      <dgm:spPr/>
      <dgm:t>
        <a:bodyPr/>
        <a:lstStyle/>
        <a:p>
          <a:endParaRPr lang="es-CO" dirty="0"/>
        </a:p>
      </dgm:t>
    </dgm:pt>
    <dgm:pt modelId="{80965D8C-F72E-43D0-8686-0FAB68D02966}" type="parTrans" cxnId="{35246B76-CA76-47DB-87BB-940457E2D860}">
      <dgm:prSet/>
      <dgm:spPr/>
      <dgm:t>
        <a:bodyPr/>
        <a:lstStyle/>
        <a:p>
          <a:endParaRPr lang="es-CO"/>
        </a:p>
      </dgm:t>
    </dgm:pt>
    <dgm:pt modelId="{E4C970FD-8E77-4EE0-94C2-D9615DE576EC}" type="sibTrans" cxnId="{35246B76-CA76-47DB-87BB-940457E2D860}">
      <dgm:prSet/>
      <dgm:spPr/>
      <dgm:t>
        <a:bodyPr/>
        <a:lstStyle/>
        <a:p>
          <a:endParaRPr lang="es-CO"/>
        </a:p>
      </dgm:t>
    </dgm:pt>
    <dgm:pt modelId="{D5AD6A58-9C93-4DED-A7E4-92A25B3518BC}">
      <dgm:prSet phldrT="[Texto]"/>
      <dgm:spPr/>
      <dgm:t>
        <a:bodyPr/>
        <a:lstStyle/>
        <a:p>
          <a:r>
            <a:rPr lang="es-CO" dirty="0" smtClean="0"/>
            <a:t>Visión Amplia de las organizaciones</a:t>
          </a:r>
          <a:endParaRPr lang="es-CO" dirty="0"/>
        </a:p>
      </dgm:t>
    </dgm:pt>
    <dgm:pt modelId="{C16E72AD-C4CC-4FC4-AAB5-6EE4FBEE4D85}" type="parTrans" cxnId="{76F08D59-3A66-403E-B505-4FC8481A59B7}">
      <dgm:prSet/>
      <dgm:spPr/>
      <dgm:t>
        <a:bodyPr/>
        <a:lstStyle/>
        <a:p>
          <a:endParaRPr lang="es-CO"/>
        </a:p>
      </dgm:t>
    </dgm:pt>
    <dgm:pt modelId="{A6A8F632-22AE-4DA6-A834-6EDEF2DDFD0E}" type="sibTrans" cxnId="{76F08D59-3A66-403E-B505-4FC8481A59B7}">
      <dgm:prSet/>
      <dgm:spPr/>
      <dgm:t>
        <a:bodyPr/>
        <a:lstStyle/>
        <a:p>
          <a:endParaRPr lang="es-CO"/>
        </a:p>
      </dgm:t>
    </dgm:pt>
    <dgm:pt modelId="{AFBC04AA-17DE-41B9-9F62-6571968D8301}" type="pres">
      <dgm:prSet presAssocID="{F8431A2A-2200-4A0E-A2B8-56C552830ED6}" presName="Name0" presStyleCnt="0">
        <dgm:presLayoutVars>
          <dgm:dir/>
        </dgm:presLayoutVars>
      </dgm:prSet>
      <dgm:spPr/>
      <dgm:t>
        <a:bodyPr/>
        <a:lstStyle/>
        <a:p>
          <a:endParaRPr lang="es-CO"/>
        </a:p>
      </dgm:t>
    </dgm:pt>
    <dgm:pt modelId="{09073441-E9B5-4E0E-B089-CC66D69FDFB0}" type="pres">
      <dgm:prSet presAssocID="{D878E85A-2093-49BA-B6F0-00BE374DCD81}" presName="composite" presStyleCnt="0"/>
      <dgm:spPr/>
    </dgm:pt>
    <dgm:pt modelId="{999D826C-A532-4342-9D4C-5FE70FA99461}" type="pres">
      <dgm:prSet presAssocID="{D878E85A-2093-49BA-B6F0-00BE374DCD81}" presName="Image" presStyleLbl="alignNode1" presStyleIdx="0" presStyleCnt="3" custLinFactNeighborX="-13366" custLinFactNeighborY="236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11ACB3DC-7AB4-4152-A156-42D20BB8635E}" type="pres">
      <dgm:prSet presAssocID="{D878E85A-2093-49BA-B6F0-00BE374DCD81}" presName="Parent" presStyleLbl="revTx" presStyleIdx="0" presStyleCnt="3" custAng="5400000" custScaleX="203791" custScaleY="107239" custLinFactX="-96866" custLinFactNeighborX="-100000" custLinFactNeighborY="-6848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7A83FEF-7AD1-41D2-B27A-2514B06FE5A7}" type="pres">
      <dgm:prSet presAssocID="{F8076172-E573-40D4-AAAF-A845F8128B40}" presName="sibTrans" presStyleCnt="0"/>
      <dgm:spPr/>
    </dgm:pt>
    <dgm:pt modelId="{20AC2E5D-47AB-40F0-A180-FCB90B89337B}" type="pres">
      <dgm:prSet presAssocID="{8EA285F9-6739-4997-8D4D-26054B95BBE6}" presName="composite" presStyleCnt="0"/>
      <dgm:spPr/>
    </dgm:pt>
    <dgm:pt modelId="{3915A641-6997-49BA-9BC8-3B3DFF794F83}" type="pres">
      <dgm:prSet presAssocID="{8EA285F9-6739-4997-8D4D-26054B95BBE6}" presName="Image" presStyleLbl="alignNode1" presStyleIdx="1" presStyleCnt="3" custScaleX="118270" custScaleY="10432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D94F4F5F-A0EB-4554-9E1D-E2552E15B36A}" type="pres">
      <dgm:prSet presAssocID="{8EA285F9-6739-4997-8D4D-26054B95BBE6}" presName="Parent" presStyleLbl="revTx" presStyleIdx="1" presStyleCnt="3" custLinFactNeighborX="-56920" custLinFactNeighborY="-155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C8934CB-90A5-4A6D-84B6-BD923FF0E0F2}" type="pres">
      <dgm:prSet presAssocID="{E4C970FD-8E77-4EE0-94C2-D9615DE576EC}" presName="sibTrans" presStyleCnt="0"/>
      <dgm:spPr/>
    </dgm:pt>
    <dgm:pt modelId="{F359E5DD-9FAC-405D-9D43-ECA0C1D66B9C}" type="pres">
      <dgm:prSet presAssocID="{D5AD6A58-9C93-4DED-A7E4-92A25B3518BC}" presName="composite" presStyleCnt="0"/>
      <dgm:spPr/>
    </dgm:pt>
    <dgm:pt modelId="{3F3A2BBC-920E-40F5-82CF-10236397DB1E}" type="pres">
      <dgm:prSet presAssocID="{D5AD6A58-9C93-4DED-A7E4-92A25B3518BC}" presName="Image" presStyleLbl="alignNode1" presStyleIdx="2" presStyleCnt="3" custScaleX="124598" custScaleY="94958" custLinFactNeighborX="10229" custLinFactNeighborY="4920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5AA5BF1E-BA6C-497B-AF10-49BBC116632B}" type="pres">
      <dgm:prSet presAssocID="{D5AD6A58-9C93-4DED-A7E4-92A25B3518BC}" presName="Parent" presStyleLbl="revTx" presStyleIdx="2" presStyleCnt="3" custAng="5400000" custScaleX="173353" custScaleY="93640" custLinFactX="-100000" custLinFactNeighborX="-192722" custLinFactNeighborY="-57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874CC8AA-4856-4727-A960-5F9CF4E2164C}" type="presOf" srcId="{D878E85A-2093-49BA-B6F0-00BE374DCD81}" destId="{11ACB3DC-7AB4-4152-A156-42D20BB8635E}" srcOrd="0" destOrd="0" presId="urn:microsoft.com/office/officeart/2008/layout/PictureAccentBlocks"/>
    <dgm:cxn modelId="{76F08D59-3A66-403E-B505-4FC8481A59B7}" srcId="{F8431A2A-2200-4A0E-A2B8-56C552830ED6}" destId="{D5AD6A58-9C93-4DED-A7E4-92A25B3518BC}" srcOrd="2" destOrd="0" parTransId="{C16E72AD-C4CC-4FC4-AAB5-6EE4FBEE4D85}" sibTransId="{A6A8F632-22AE-4DA6-A834-6EDEF2DDFD0E}"/>
    <dgm:cxn modelId="{35246B76-CA76-47DB-87BB-940457E2D860}" srcId="{F8431A2A-2200-4A0E-A2B8-56C552830ED6}" destId="{8EA285F9-6739-4997-8D4D-26054B95BBE6}" srcOrd="1" destOrd="0" parTransId="{80965D8C-F72E-43D0-8686-0FAB68D02966}" sibTransId="{E4C970FD-8E77-4EE0-94C2-D9615DE576EC}"/>
    <dgm:cxn modelId="{487AAE64-D065-479F-9548-95E79E64B1BA}" type="presOf" srcId="{D5AD6A58-9C93-4DED-A7E4-92A25B3518BC}" destId="{5AA5BF1E-BA6C-497B-AF10-49BBC116632B}" srcOrd="0" destOrd="0" presId="urn:microsoft.com/office/officeart/2008/layout/PictureAccentBlocks"/>
    <dgm:cxn modelId="{6C92BF3F-6D48-4E12-B46B-9FD637E0BCC2}" srcId="{F8431A2A-2200-4A0E-A2B8-56C552830ED6}" destId="{D878E85A-2093-49BA-B6F0-00BE374DCD81}" srcOrd="0" destOrd="0" parTransId="{34259C4F-2CB4-4C62-B054-83CD593A6917}" sibTransId="{F8076172-E573-40D4-AAAF-A845F8128B40}"/>
    <dgm:cxn modelId="{65B1325B-E841-47FC-957C-DF55880039CE}" type="presOf" srcId="{F8431A2A-2200-4A0E-A2B8-56C552830ED6}" destId="{AFBC04AA-17DE-41B9-9F62-6571968D8301}" srcOrd="0" destOrd="0" presId="urn:microsoft.com/office/officeart/2008/layout/PictureAccentBlocks"/>
    <dgm:cxn modelId="{8D3FA674-B143-46FA-90BA-E535D92CB189}" type="presOf" srcId="{8EA285F9-6739-4997-8D4D-26054B95BBE6}" destId="{D94F4F5F-A0EB-4554-9E1D-E2552E15B36A}" srcOrd="0" destOrd="0" presId="urn:microsoft.com/office/officeart/2008/layout/PictureAccentBlocks"/>
    <dgm:cxn modelId="{DAB4D834-E09B-4E44-831F-B7D7C273E6A9}" type="presParOf" srcId="{AFBC04AA-17DE-41B9-9F62-6571968D8301}" destId="{09073441-E9B5-4E0E-B089-CC66D69FDFB0}" srcOrd="0" destOrd="0" presId="urn:microsoft.com/office/officeart/2008/layout/PictureAccentBlocks"/>
    <dgm:cxn modelId="{CC7EAC4E-85E5-4BA4-ADC5-3AABF4613DD2}" type="presParOf" srcId="{09073441-E9B5-4E0E-B089-CC66D69FDFB0}" destId="{999D826C-A532-4342-9D4C-5FE70FA99461}" srcOrd="0" destOrd="0" presId="urn:microsoft.com/office/officeart/2008/layout/PictureAccentBlocks"/>
    <dgm:cxn modelId="{2A726873-EE1B-4988-B5D0-19D6D6A8A334}" type="presParOf" srcId="{09073441-E9B5-4E0E-B089-CC66D69FDFB0}" destId="{11ACB3DC-7AB4-4152-A156-42D20BB8635E}" srcOrd="1" destOrd="0" presId="urn:microsoft.com/office/officeart/2008/layout/PictureAccentBlocks"/>
    <dgm:cxn modelId="{996E36A8-2A2A-4E53-A69F-F5D3D00F069D}" type="presParOf" srcId="{AFBC04AA-17DE-41B9-9F62-6571968D8301}" destId="{E7A83FEF-7AD1-41D2-B27A-2514B06FE5A7}" srcOrd="1" destOrd="0" presId="urn:microsoft.com/office/officeart/2008/layout/PictureAccentBlocks"/>
    <dgm:cxn modelId="{ECDEF6E5-8E54-40E7-BA65-801B87697093}" type="presParOf" srcId="{AFBC04AA-17DE-41B9-9F62-6571968D8301}" destId="{20AC2E5D-47AB-40F0-A180-FCB90B89337B}" srcOrd="2" destOrd="0" presId="urn:microsoft.com/office/officeart/2008/layout/PictureAccentBlocks"/>
    <dgm:cxn modelId="{9363D344-7205-47D3-B017-DA2C652D2CDE}" type="presParOf" srcId="{20AC2E5D-47AB-40F0-A180-FCB90B89337B}" destId="{3915A641-6997-49BA-9BC8-3B3DFF794F83}" srcOrd="0" destOrd="0" presId="urn:microsoft.com/office/officeart/2008/layout/PictureAccentBlocks"/>
    <dgm:cxn modelId="{3280174D-6EDC-40FF-BA35-5869A9515DFA}" type="presParOf" srcId="{20AC2E5D-47AB-40F0-A180-FCB90B89337B}" destId="{D94F4F5F-A0EB-4554-9E1D-E2552E15B36A}" srcOrd="1" destOrd="0" presId="urn:microsoft.com/office/officeart/2008/layout/PictureAccentBlocks"/>
    <dgm:cxn modelId="{628B68E3-8AF8-47F3-B6AC-6329CF61812D}" type="presParOf" srcId="{AFBC04AA-17DE-41B9-9F62-6571968D8301}" destId="{CC8934CB-90A5-4A6D-84B6-BD923FF0E0F2}" srcOrd="3" destOrd="0" presId="urn:microsoft.com/office/officeart/2008/layout/PictureAccentBlocks"/>
    <dgm:cxn modelId="{74213206-57DF-428B-9A1E-FDBE5CD670D4}" type="presParOf" srcId="{AFBC04AA-17DE-41B9-9F62-6571968D8301}" destId="{F359E5DD-9FAC-405D-9D43-ECA0C1D66B9C}" srcOrd="4" destOrd="0" presId="urn:microsoft.com/office/officeart/2008/layout/PictureAccentBlocks"/>
    <dgm:cxn modelId="{EFB02695-114A-40C8-9408-D868E3ED7433}" type="presParOf" srcId="{F359E5DD-9FAC-405D-9D43-ECA0C1D66B9C}" destId="{3F3A2BBC-920E-40F5-82CF-10236397DB1E}" srcOrd="0" destOrd="0" presId="urn:microsoft.com/office/officeart/2008/layout/PictureAccentBlocks"/>
    <dgm:cxn modelId="{A797C905-4C5F-48F5-87A3-2026321E9357}" type="presParOf" srcId="{F359E5DD-9FAC-405D-9D43-ECA0C1D66B9C}" destId="{5AA5BF1E-BA6C-497B-AF10-49BBC116632B}" srcOrd="1" destOrd="0" presId="urn:microsoft.com/office/officeart/2008/layout/PictureAccent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C0448-DDDD-40C3-AE58-65E77AC187E5}">
      <dsp:nvSpPr>
        <dsp:cNvPr id="0" name=""/>
        <dsp:cNvSpPr/>
      </dsp:nvSpPr>
      <dsp:spPr>
        <a:xfrm>
          <a:off x="5860" y="689826"/>
          <a:ext cx="3503189" cy="14012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Estructurar</a:t>
          </a:r>
          <a:r>
            <a:rPr lang="es-ES" sz="2400" kern="1200" baseline="0" dirty="0" smtClean="0"/>
            <a:t> empresa ARCA-RECICLADORES</a:t>
          </a:r>
          <a:endParaRPr lang="es-ES" sz="2400" kern="1200" dirty="0" smtClean="0"/>
        </a:p>
      </dsp:txBody>
      <dsp:txXfrm>
        <a:off x="706498" y="689826"/>
        <a:ext cx="2101914" cy="1401275"/>
      </dsp:txXfrm>
    </dsp:sp>
    <dsp:sp modelId="{8E4E58FD-1A98-4A8C-98B6-DA5494777070}">
      <dsp:nvSpPr>
        <dsp:cNvPr id="0" name=""/>
        <dsp:cNvSpPr/>
      </dsp:nvSpPr>
      <dsp:spPr>
        <a:xfrm>
          <a:off x="3158731" y="689826"/>
          <a:ext cx="3503189" cy="140127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Diseño hoja de ruta</a:t>
          </a:r>
          <a:endParaRPr lang="es-ES" sz="2400" kern="1200" dirty="0"/>
        </a:p>
      </dsp:txBody>
      <dsp:txXfrm>
        <a:off x="3859369" y="689826"/>
        <a:ext cx="2101914" cy="14012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AccentBlocks">
  <dgm:title val=""/>
  <dgm:desc val=""/>
  <dgm:catLst>
    <dgm:cat type="picture" pri="12000"/>
    <dgm:cat type="pictureconvert" pri="1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axis="ch" ptType="node" func="cnt" op="gt" val="5">
        <dgm:choose name="Name3">
          <dgm:if name="Name4" func="var" arg="dir" op="equ" val="norm">
            <dgm:alg type="snake">
              <dgm:param type="grDir" val="bL"/>
              <dgm:param type="bkpt" val="fixed"/>
              <dgm:param type="bkPtFixedVal" val="3"/>
              <dgm:param type="off" val="off"/>
              <dgm:param type="horzAlign" val="r"/>
              <dgm:param type="vertAlign" val="b"/>
            </dgm:alg>
          </dgm:if>
          <dgm:else name="Name5">
            <dgm:alg type="snake">
              <dgm:param type="grDir" val="bR"/>
              <dgm:param type="bkpt" val="fixed"/>
              <dgm:param type="bkPtFixedVal" val="3"/>
              <dgm:param type="off" val="off"/>
              <dgm:param type="horzAlign" val="l"/>
              <dgm:param type="vertAlign" val="b"/>
            </dgm:alg>
          </dgm:else>
        </dgm:choose>
      </dgm:if>
      <dgm:else name="Name6">
        <dgm:choose name="Name7">
          <dgm:if name="Name8" func="var" arg="dir" op="equ" val="norm">
            <dgm:alg type="snake">
              <dgm:param type="grDir" val="bL"/>
              <dgm:param type="bkpt" val="fixed"/>
              <dgm:param type="bkPtFixedVal" val="2"/>
              <dgm:param type="off" val="off"/>
              <dgm:param type="horzAlign" val="r"/>
              <dgm:param type="vertAlign" val="b"/>
            </dgm:alg>
          </dgm:if>
          <dgm:else name="Name9">
            <dgm:alg type="snake">
              <dgm:param type="grDir" val="bR"/>
              <dgm:param type="bkpt" val="fixed"/>
              <dgm:param type="bkPtFixedVal" val="2"/>
              <dgm:param type="off" val="off"/>
              <dgm:param type="horzAlign" val="l"/>
              <dgm:param type="vertAlign" val="b"/>
            </dgm:alg>
          </dgm:else>
        </dgm:choose>
      </dgm:else>
    </dgm:choose>
    <dgm:shape xmlns:r="http://schemas.openxmlformats.org/officeDocument/2006/relationships" r:blip="">
      <dgm:adjLst/>
    </dgm:shape>
    <dgm:constrLst>
      <dgm:constr type="alignOff" val="1"/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13"/>
      <dgm:constr type="w" for="ch" forName="sibTrans" refType="w" refFor="ch" refForName="composite" op="equ" fact="0.000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2"/>
        </dgm:alg>
        <dgm:shape xmlns:r="http://schemas.openxmlformats.org/officeDocument/2006/relationships" r:blip="">
          <dgm:adjLst/>
        </dgm:shape>
        <dgm:choose name="Name10">
          <dgm:if name="Name11" func="var" arg="dir" op="equ" val="norm">
            <dgm:constrLst>
              <dgm:constr type="l" for="ch" forName="Image" refType="w" refFor="ch" refForName="Image" fact="0.2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fact="0"/>
              <dgm:constr type="t" for="ch" forName="Parent" refType="h" fact="0"/>
              <dgm:constr type="w" for="ch" forName="Parent" refType="h" refFor="ch" refForName="Image" op="equ" fact="0.2"/>
              <dgm:constr type="h" for="ch" forName="Parent" refType="h" refFor="ch" refForName="Image" op="equ"/>
            </dgm:constrLst>
          </dgm:if>
          <dgm:else name="Name12">
            <dgm:constrLst>
              <dgm:constr type="l" for="ch" forName="Image" refType="w" fact="0"/>
              <dgm:constr type="t" for="ch" forName="Image" refType="h" fact="0"/>
              <dgm:constr type="h" for="ch" forName="Image" refType="h"/>
              <dgm:constr type="w" for="ch" forName="Image" refType="h" refFor="ch" refForName="Image" op="equ"/>
              <dgm:constr type="l" for="ch" forName="Parent" refType="w" refFor="ch" refForName="Image"/>
              <dgm:constr type="t" for="ch" forName="Parent" refType="h" fact="0"/>
              <dgm:constr type="w" for="ch" forName="Parent" refType="w" refFor="ch" refForName="Image" fact="0.2"/>
              <dgm:constr type="h" for="ch" forName="Parent" refType="h" refFor="ch" refForName="Image"/>
            </dgm:constrLst>
          </dgm:else>
        </dgm:choose>
        <dgm:layoutNode name="Image" styleLbl="alig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revTx">
          <dgm:varLst>
            <dgm:bulletEnabled val="1"/>
          </dgm:varLst>
          <dgm:alg type="tx">
            <dgm:param type="parTxLTRAlign" val="l"/>
            <dgm:param type="txAnchorVert" val="b"/>
            <dgm:param type="txAnchorVertCh" val="b"/>
            <dgm:param type="autoTxRot" val="grav"/>
          </dgm:alg>
          <dgm:choose name="Name13">
            <dgm:if name="Name14" func="var" arg="dir" op="equ" val="norm">
              <dgm:shape xmlns:r="http://schemas.openxmlformats.org/officeDocument/2006/relationships" rot="270" type="rect" r:blip="">
                <dgm:adjLst/>
              </dgm:shape>
            </dgm:if>
            <dgm:else name="Name15">
              <dgm:shape xmlns:r="http://schemas.openxmlformats.org/officeDocument/2006/relationships" rot="90" type="rect" r:blip="">
                <dgm:adjLst/>
              </dgm:shape>
            </dgm:else>
          </dgm:choose>
          <dgm:presOf axis="desOr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37A-EB34-49BA-B52C-C9C4F182F59D}" type="datetimeFigureOut">
              <a:rPr lang="es-CO" smtClean="0"/>
              <a:t>14/02/2016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2276-CA0F-459D-B07B-01A8CF39E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530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37A-EB34-49BA-B52C-C9C4F182F59D}" type="datetimeFigureOut">
              <a:rPr lang="es-CO" smtClean="0"/>
              <a:t>14/02/2016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2276-CA0F-459D-B07B-01A8CF39E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0537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37A-EB34-49BA-B52C-C9C4F182F59D}" type="datetimeFigureOut">
              <a:rPr lang="es-CO" smtClean="0"/>
              <a:t>14/02/2016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2276-CA0F-459D-B07B-01A8CF39E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599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 userDrawn="1">
            <p:ph idx="10" hasCustomPrompt="1"/>
          </p:nvPr>
        </p:nvSpPr>
        <p:spPr>
          <a:xfrm>
            <a:off x="428596" y="1214422"/>
            <a:ext cx="8329642" cy="428628"/>
          </a:xfrm>
          <a:solidFill>
            <a:schemeClr val="bg1"/>
          </a:solidFill>
        </p:spPr>
        <p:txBody>
          <a:bodyPr>
            <a:normAutofit lnSpcReduction="10000"/>
          </a:bodyPr>
          <a:lstStyle>
            <a:lvl1pPr>
              <a:defRPr b="1"/>
            </a:lvl1pPr>
          </a:lstStyle>
          <a:p>
            <a:pPr>
              <a:buNone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Subtitulo</a:t>
            </a: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 userDrawn="1"/>
        </p:nvSpPr>
        <p:spPr>
          <a:xfrm>
            <a:off x="500034" y="2643182"/>
            <a:ext cx="8215370" cy="34290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1 Título"/>
          <p:cNvSpPr>
            <a:spLocks noGrp="1"/>
          </p:cNvSpPr>
          <p:nvPr userDrawn="1">
            <p:ph type="title" idx="4294967295" hasCustomPrompt="1"/>
          </p:nvPr>
        </p:nvSpPr>
        <p:spPr>
          <a:xfrm>
            <a:off x="428596" y="500042"/>
            <a:ext cx="8286808" cy="500066"/>
          </a:xfrm>
          <a:solidFill>
            <a:schemeClr val="bg1"/>
          </a:solidFill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l"/>
            <a:r>
              <a:rPr lang="es-CO" dirty="0" smtClean="0">
                <a:latin typeface="Arial" pitchFamily="34" charset="0"/>
                <a:cs typeface="Arial" pitchFamily="34" charset="0"/>
              </a:rPr>
              <a:t>Titulo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2 Marcador de contenido"/>
          <p:cNvSpPr>
            <a:spLocks noGrp="1"/>
          </p:cNvSpPr>
          <p:nvPr userDrawn="1">
            <p:ph idx="11" hasCustomPrompt="1"/>
          </p:nvPr>
        </p:nvSpPr>
        <p:spPr>
          <a:xfrm>
            <a:off x="428596" y="1857364"/>
            <a:ext cx="8329642" cy="4286280"/>
          </a:xfrm>
          <a:noFill/>
        </p:spPr>
        <p:txBody>
          <a:bodyPr>
            <a:normAutofit lnSpcReduction="10000"/>
          </a:bodyPr>
          <a:lstStyle>
            <a:lvl1pPr>
              <a:defRPr sz="1800"/>
            </a:lvl1pPr>
          </a:lstStyle>
          <a:p>
            <a:pPr>
              <a:buNone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Cuerpo</a:t>
            </a: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 userDrawn="1"/>
        </p:nvSpPr>
        <p:spPr bwMode="auto">
          <a:xfrm>
            <a:off x="2214546" y="6596063"/>
            <a:ext cx="6626225" cy="73025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grpSp>
        <p:nvGrpSpPr>
          <p:cNvPr id="14" name="Group 6"/>
          <p:cNvGrpSpPr>
            <a:grpSpLocks/>
          </p:cNvGrpSpPr>
          <p:nvPr userDrawn="1"/>
        </p:nvGrpSpPr>
        <p:grpSpPr bwMode="auto">
          <a:xfrm>
            <a:off x="487345" y="6572272"/>
            <a:ext cx="1655763" cy="142876"/>
            <a:chOff x="3742" y="3838"/>
            <a:chExt cx="1043" cy="136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3742" y="3838"/>
              <a:ext cx="136" cy="136"/>
            </a:xfrm>
            <a:prstGeom prst="rect">
              <a:avLst/>
            </a:prstGeom>
            <a:solidFill>
              <a:srgbClr val="E2EBE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3923" y="3838"/>
              <a:ext cx="136" cy="136"/>
            </a:xfrm>
            <a:prstGeom prst="rect">
              <a:avLst/>
            </a:prstGeom>
            <a:solidFill>
              <a:srgbClr val="B8CEB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4105" y="3838"/>
              <a:ext cx="136" cy="136"/>
            </a:xfrm>
            <a:prstGeom prst="rect">
              <a:avLst/>
            </a:prstGeom>
            <a:solidFill>
              <a:srgbClr val="9FBD9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4286" y="3838"/>
              <a:ext cx="136" cy="136"/>
            </a:xfrm>
            <a:prstGeom prst="rect">
              <a:avLst/>
            </a:prstGeom>
            <a:solidFill>
              <a:srgbClr val="80A77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4467" y="3838"/>
              <a:ext cx="136" cy="136"/>
            </a:xfrm>
            <a:prstGeom prst="rect">
              <a:avLst/>
            </a:prstGeom>
            <a:solidFill>
              <a:srgbClr val="587D5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4649" y="3838"/>
              <a:ext cx="136" cy="136"/>
            </a:xfrm>
            <a:prstGeom prst="rect">
              <a:avLst/>
            </a:prstGeom>
            <a:solidFill>
              <a:srgbClr val="354B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</p:grpSp>
      <p:sp>
        <p:nvSpPr>
          <p:cNvPr id="24" name="23 Rectángulo"/>
          <p:cNvSpPr/>
          <p:nvPr userDrawn="1"/>
        </p:nvSpPr>
        <p:spPr>
          <a:xfrm>
            <a:off x="428596" y="6286520"/>
            <a:ext cx="1428760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5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317222"/>
            <a:ext cx="1143008" cy="54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Rectángulo"/>
          <p:cNvSpPr/>
          <p:nvPr userDrawn="1"/>
        </p:nvSpPr>
        <p:spPr>
          <a:xfrm flipV="1">
            <a:off x="428596" y="1652766"/>
            <a:ext cx="8358246" cy="6172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2458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 userDrawn="1">
            <p:ph idx="10" hasCustomPrompt="1"/>
          </p:nvPr>
        </p:nvSpPr>
        <p:spPr>
          <a:xfrm>
            <a:off x="428596" y="1214422"/>
            <a:ext cx="8329642" cy="428628"/>
          </a:xfrm>
          <a:solidFill>
            <a:schemeClr val="bg1"/>
          </a:solidFill>
        </p:spPr>
        <p:txBody>
          <a:bodyPr>
            <a:normAutofit lnSpcReduction="10000"/>
          </a:bodyPr>
          <a:lstStyle>
            <a:lvl1pPr>
              <a:defRPr b="1"/>
            </a:lvl1pPr>
          </a:lstStyle>
          <a:p>
            <a:pPr>
              <a:buNone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Subtitulo</a:t>
            </a: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 userDrawn="1"/>
        </p:nvSpPr>
        <p:spPr>
          <a:xfrm>
            <a:off x="500034" y="2643182"/>
            <a:ext cx="8215370" cy="34290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1 Título"/>
          <p:cNvSpPr>
            <a:spLocks noGrp="1"/>
          </p:cNvSpPr>
          <p:nvPr userDrawn="1">
            <p:ph type="title" idx="4294967295" hasCustomPrompt="1"/>
          </p:nvPr>
        </p:nvSpPr>
        <p:spPr>
          <a:xfrm>
            <a:off x="428596" y="500042"/>
            <a:ext cx="8286808" cy="500066"/>
          </a:xfrm>
          <a:solidFill>
            <a:schemeClr val="bg1"/>
          </a:solidFill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l"/>
            <a:r>
              <a:rPr lang="es-CO" dirty="0" smtClean="0">
                <a:latin typeface="Arial" pitchFamily="34" charset="0"/>
                <a:cs typeface="Arial" pitchFamily="34" charset="0"/>
              </a:rPr>
              <a:t>Titulo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2 Marcador de contenido"/>
          <p:cNvSpPr>
            <a:spLocks noGrp="1"/>
          </p:cNvSpPr>
          <p:nvPr userDrawn="1">
            <p:ph idx="11" hasCustomPrompt="1"/>
          </p:nvPr>
        </p:nvSpPr>
        <p:spPr>
          <a:xfrm>
            <a:off x="428596" y="1857364"/>
            <a:ext cx="8329642" cy="4286280"/>
          </a:xfrm>
          <a:noFill/>
        </p:spPr>
        <p:txBody>
          <a:bodyPr>
            <a:normAutofit lnSpcReduction="10000"/>
          </a:bodyPr>
          <a:lstStyle>
            <a:lvl1pPr>
              <a:defRPr sz="1800"/>
            </a:lvl1pPr>
          </a:lstStyle>
          <a:p>
            <a:pPr>
              <a:buNone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Cuerpo</a:t>
            </a: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 userDrawn="1"/>
        </p:nvSpPr>
        <p:spPr bwMode="auto">
          <a:xfrm>
            <a:off x="2214546" y="6596063"/>
            <a:ext cx="6626225" cy="73025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grpSp>
        <p:nvGrpSpPr>
          <p:cNvPr id="14" name="Group 6"/>
          <p:cNvGrpSpPr>
            <a:grpSpLocks/>
          </p:cNvGrpSpPr>
          <p:nvPr userDrawn="1"/>
        </p:nvGrpSpPr>
        <p:grpSpPr bwMode="auto">
          <a:xfrm>
            <a:off x="487345" y="6572272"/>
            <a:ext cx="1655763" cy="142876"/>
            <a:chOff x="3742" y="3838"/>
            <a:chExt cx="1043" cy="136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3742" y="3838"/>
              <a:ext cx="136" cy="136"/>
            </a:xfrm>
            <a:prstGeom prst="rect">
              <a:avLst/>
            </a:prstGeom>
            <a:solidFill>
              <a:srgbClr val="E2EBE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3923" y="3838"/>
              <a:ext cx="136" cy="136"/>
            </a:xfrm>
            <a:prstGeom prst="rect">
              <a:avLst/>
            </a:prstGeom>
            <a:solidFill>
              <a:srgbClr val="B8CEB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4105" y="3838"/>
              <a:ext cx="136" cy="136"/>
            </a:xfrm>
            <a:prstGeom prst="rect">
              <a:avLst/>
            </a:prstGeom>
            <a:solidFill>
              <a:srgbClr val="9FBD9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4286" y="3838"/>
              <a:ext cx="136" cy="136"/>
            </a:xfrm>
            <a:prstGeom prst="rect">
              <a:avLst/>
            </a:prstGeom>
            <a:solidFill>
              <a:srgbClr val="80A77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4467" y="3838"/>
              <a:ext cx="136" cy="136"/>
            </a:xfrm>
            <a:prstGeom prst="rect">
              <a:avLst/>
            </a:prstGeom>
            <a:solidFill>
              <a:srgbClr val="587D5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4649" y="3838"/>
              <a:ext cx="136" cy="136"/>
            </a:xfrm>
            <a:prstGeom prst="rect">
              <a:avLst/>
            </a:prstGeom>
            <a:solidFill>
              <a:srgbClr val="354B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</p:grpSp>
      <p:sp>
        <p:nvSpPr>
          <p:cNvPr id="24" name="23 Rectángulo"/>
          <p:cNvSpPr/>
          <p:nvPr userDrawn="1"/>
        </p:nvSpPr>
        <p:spPr>
          <a:xfrm>
            <a:off x="428596" y="6286520"/>
            <a:ext cx="1428760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5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317222"/>
            <a:ext cx="1143008" cy="54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Rectángulo"/>
          <p:cNvSpPr/>
          <p:nvPr userDrawn="1"/>
        </p:nvSpPr>
        <p:spPr>
          <a:xfrm flipV="1">
            <a:off x="428596" y="1652766"/>
            <a:ext cx="8358246" cy="6172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2458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Marcador de contenido"/>
          <p:cNvSpPr>
            <a:spLocks noGrp="1"/>
          </p:cNvSpPr>
          <p:nvPr userDrawn="1">
            <p:ph idx="10" hasCustomPrompt="1"/>
          </p:nvPr>
        </p:nvSpPr>
        <p:spPr>
          <a:xfrm>
            <a:off x="428596" y="1214422"/>
            <a:ext cx="8329642" cy="428628"/>
          </a:xfrm>
          <a:solidFill>
            <a:schemeClr val="bg1"/>
          </a:solidFill>
        </p:spPr>
        <p:txBody>
          <a:bodyPr>
            <a:normAutofit lnSpcReduction="10000"/>
          </a:bodyPr>
          <a:lstStyle>
            <a:lvl1pPr>
              <a:defRPr b="1"/>
            </a:lvl1pPr>
          </a:lstStyle>
          <a:p>
            <a:pPr>
              <a:buNone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Subtitulo</a:t>
            </a: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2 Marcador de contenido"/>
          <p:cNvSpPr txBox="1">
            <a:spLocks/>
          </p:cNvSpPr>
          <p:nvPr userDrawn="1"/>
        </p:nvSpPr>
        <p:spPr>
          <a:xfrm>
            <a:off x="500034" y="2643182"/>
            <a:ext cx="8215370" cy="34290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C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1 Título"/>
          <p:cNvSpPr>
            <a:spLocks noGrp="1"/>
          </p:cNvSpPr>
          <p:nvPr userDrawn="1">
            <p:ph type="title" idx="4294967295" hasCustomPrompt="1"/>
          </p:nvPr>
        </p:nvSpPr>
        <p:spPr>
          <a:xfrm>
            <a:off x="428596" y="500042"/>
            <a:ext cx="8286808" cy="500066"/>
          </a:xfrm>
          <a:solidFill>
            <a:schemeClr val="bg1"/>
          </a:solidFill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l"/>
            <a:r>
              <a:rPr lang="es-CO" dirty="0" smtClean="0">
                <a:latin typeface="Arial" pitchFamily="34" charset="0"/>
                <a:cs typeface="Arial" pitchFamily="34" charset="0"/>
              </a:rPr>
              <a:t>Titulo</a:t>
            </a: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2 Marcador de contenido"/>
          <p:cNvSpPr>
            <a:spLocks noGrp="1"/>
          </p:cNvSpPr>
          <p:nvPr userDrawn="1">
            <p:ph idx="11" hasCustomPrompt="1"/>
          </p:nvPr>
        </p:nvSpPr>
        <p:spPr>
          <a:xfrm>
            <a:off x="428596" y="1857364"/>
            <a:ext cx="8329642" cy="4286280"/>
          </a:xfrm>
          <a:noFill/>
        </p:spPr>
        <p:txBody>
          <a:bodyPr>
            <a:normAutofit lnSpcReduction="10000"/>
          </a:bodyPr>
          <a:lstStyle>
            <a:lvl1pPr>
              <a:defRPr sz="1800"/>
            </a:lvl1pPr>
          </a:lstStyle>
          <a:p>
            <a:pPr>
              <a:buNone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Cuerpo</a:t>
            </a: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 userDrawn="1"/>
        </p:nvSpPr>
        <p:spPr bwMode="auto">
          <a:xfrm>
            <a:off x="2214546" y="6596063"/>
            <a:ext cx="6626225" cy="73025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CO"/>
          </a:p>
        </p:txBody>
      </p:sp>
      <p:grpSp>
        <p:nvGrpSpPr>
          <p:cNvPr id="14" name="Group 6"/>
          <p:cNvGrpSpPr>
            <a:grpSpLocks/>
          </p:cNvGrpSpPr>
          <p:nvPr userDrawn="1"/>
        </p:nvGrpSpPr>
        <p:grpSpPr bwMode="auto">
          <a:xfrm>
            <a:off x="487345" y="6572272"/>
            <a:ext cx="1655763" cy="142876"/>
            <a:chOff x="3742" y="3838"/>
            <a:chExt cx="1043" cy="136"/>
          </a:xfrm>
        </p:grpSpPr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3742" y="3838"/>
              <a:ext cx="136" cy="136"/>
            </a:xfrm>
            <a:prstGeom prst="rect">
              <a:avLst/>
            </a:prstGeom>
            <a:solidFill>
              <a:srgbClr val="E2EBE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3923" y="3838"/>
              <a:ext cx="136" cy="136"/>
            </a:xfrm>
            <a:prstGeom prst="rect">
              <a:avLst/>
            </a:prstGeom>
            <a:solidFill>
              <a:srgbClr val="B8CEB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4105" y="3838"/>
              <a:ext cx="136" cy="136"/>
            </a:xfrm>
            <a:prstGeom prst="rect">
              <a:avLst/>
            </a:prstGeom>
            <a:solidFill>
              <a:srgbClr val="9FBD9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4286" y="3838"/>
              <a:ext cx="136" cy="136"/>
            </a:xfrm>
            <a:prstGeom prst="rect">
              <a:avLst/>
            </a:prstGeom>
            <a:solidFill>
              <a:srgbClr val="80A77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4467" y="3838"/>
              <a:ext cx="136" cy="136"/>
            </a:xfrm>
            <a:prstGeom prst="rect">
              <a:avLst/>
            </a:prstGeom>
            <a:solidFill>
              <a:srgbClr val="587D5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4649" y="3838"/>
              <a:ext cx="136" cy="136"/>
            </a:xfrm>
            <a:prstGeom prst="rect">
              <a:avLst/>
            </a:prstGeom>
            <a:solidFill>
              <a:srgbClr val="354B3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CO"/>
            </a:p>
          </p:txBody>
        </p:sp>
      </p:grpSp>
      <p:sp>
        <p:nvSpPr>
          <p:cNvPr id="24" name="23 Rectángulo"/>
          <p:cNvSpPr/>
          <p:nvPr userDrawn="1"/>
        </p:nvSpPr>
        <p:spPr>
          <a:xfrm>
            <a:off x="428596" y="6286520"/>
            <a:ext cx="1428760" cy="5000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5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6317222"/>
            <a:ext cx="1143008" cy="54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25 Rectángulo"/>
          <p:cNvSpPr/>
          <p:nvPr userDrawn="1"/>
        </p:nvSpPr>
        <p:spPr>
          <a:xfrm flipV="1">
            <a:off x="428596" y="1652766"/>
            <a:ext cx="8358246" cy="61721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245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37A-EB34-49BA-B52C-C9C4F182F59D}" type="datetimeFigureOut">
              <a:rPr lang="es-CO" smtClean="0"/>
              <a:t>14/02/2016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2276-CA0F-459D-B07B-01A8CF39E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870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37A-EB34-49BA-B52C-C9C4F182F59D}" type="datetimeFigureOut">
              <a:rPr lang="es-CO" smtClean="0"/>
              <a:t>14/02/2016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2276-CA0F-459D-B07B-01A8CF39E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157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37A-EB34-49BA-B52C-C9C4F182F59D}" type="datetimeFigureOut">
              <a:rPr lang="es-CO" smtClean="0"/>
              <a:t>14/02/2016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2276-CA0F-459D-B07B-01A8CF39E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0139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37A-EB34-49BA-B52C-C9C4F182F59D}" type="datetimeFigureOut">
              <a:rPr lang="es-CO" smtClean="0"/>
              <a:t>14/02/2016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2276-CA0F-459D-B07B-01A8CF39E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3995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37A-EB34-49BA-B52C-C9C4F182F59D}" type="datetimeFigureOut">
              <a:rPr lang="es-CO" smtClean="0"/>
              <a:t>14/02/2016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2276-CA0F-459D-B07B-01A8CF39E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8672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37A-EB34-49BA-B52C-C9C4F182F59D}" type="datetimeFigureOut">
              <a:rPr lang="es-CO" smtClean="0"/>
              <a:t>14/02/2016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2276-CA0F-459D-B07B-01A8CF39E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5355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37A-EB34-49BA-B52C-C9C4F182F59D}" type="datetimeFigureOut">
              <a:rPr lang="es-CO" smtClean="0"/>
              <a:t>14/02/2016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2276-CA0F-459D-B07B-01A8CF39E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8646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9E37A-EB34-49BA-B52C-C9C4F182F59D}" type="datetimeFigureOut">
              <a:rPr lang="es-CO" smtClean="0"/>
              <a:t>14/02/2016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192276-CA0F-459D-B07B-01A8CF39E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541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9E37A-EB34-49BA-B52C-C9C4F182F59D}" type="datetimeFigureOut">
              <a:rPr lang="es-CO" smtClean="0"/>
              <a:t>14/02/2016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92276-CA0F-459D-B07B-01A8CF39EB6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0493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b="1" dirty="0" smtClean="0"/>
              <a:t>Diseño de la empresa</a:t>
            </a:r>
            <a:r>
              <a:rPr lang="es-ES" b="1" dirty="0" smtClean="0"/>
              <a:t> ARCA - RECICLADORES</a:t>
            </a:r>
            <a:endParaRPr lang="es-CO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s-AR" dirty="0">
                <a:solidFill>
                  <a:srgbClr val="000000"/>
                </a:solidFill>
              </a:rPr>
              <a:t>Preparada para:</a:t>
            </a:r>
          </a:p>
          <a:p>
            <a:pPr lvl="0">
              <a:defRPr/>
            </a:pPr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CIVISOL</a:t>
            </a:r>
            <a:endParaRPr lang="es-A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defRPr/>
            </a:pPr>
            <a:r>
              <a:rPr lang="es-A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Adriana Ruiz-Restrepo, Gustavo Jaramillo y recicladores de oficio de Cali</a:t>
            </a:r>
            <a:endParaRPr lang="es-AR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>
              <a:defRPr/>
            </a:pPr>
            <a:r>
              <a:rPr lang="es-AR" sz="2800" dirty="0" smtClean="0"/>
              <a:t>Febrero 19 de 2016</a:t>
            </a:r>
            <a:endParaRPr lang="es-AR" sz="2800" dirty="0"/>
          </a:p>
          <a:p>
            <a:endParaRPr lang="es-CO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330977"/>
            <a:ext cx="1182342" cy="55375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3744"/>
            <a:ext cx="1656184" cy="55375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272" y="5638800"/>
            <a:ext cx="1485456" cy="117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9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>
          <a:xfrm>
            <a:off x="558792" y="254000"/>
            <a:ext cx="8229600" cy="1143000"/>
          </a:xfrm>
        </p:spPr>
        <p:txBody>
          <a:bodyPr/>
          <a:lstStyle/>
          <a:p>
            <a:r>
              <a:rPr lang="x-none" b="1"/>
              <a:t>Reflexión</a:t>
            </a:r>
            <a:endParaRPr lang="es-CO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r>
              <a:rPr lang="x-none" b="1" dirty="0" smtClean="0"/>
              <a:t>Reflexión:</a:t>
            </a:r>
            <a:r>
              <a:rPr lang="es-CO" b="1" dirty="0" smtClean="0"/>
              <a:t> </a:t>
            </a:r>
            <a:r>
              <a:rPr lang="es-CO" dirty="0"/>
              <a:t>ser gerentes para el desarrollo implica asumir el compromiso de hacer cambios sociales visibles en la sociedad</a:t>
            </a:r>
          </a:p>
          <a:p>
            <a:endParaRPr lang="es-CO" b="1" dirty="0"/>
          </a:p>
          <a:p>
            <a:endParaRPr lang="es-CO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09712172"/>
              </p:ext>
            </p:extLst>
          </p:nvPr>
        </p:nvGraphicFramePr>
        <p:xfrm>
          <a:off x="1043608" y="2348880"/>
          <a:ext cx="659780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573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0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s-CO" dirty="0"/>
              <a:t>¿QUÉ SE NECESITA PARA SER UNA ESP DEL RECICLAJE Y CONTRATAR CON LA ALCALDÍA DE CALI</a:t>
            </a:r>
            <a:r>
              <a:rPr lang="es-CO" dirty="0" smtClean="0"/>
              <a:t>?</a:t>
            </a:r>
            <a:endParaRPr lang="es-CO" dirty="0"/>
          </a:p>
        </p:txBody>
      </p:sp>
      <p:grpSp>
        <p:nvGrpSpPr>
          <p:cNvPr id="8" name="Grupo 7"/>
          <p:cNvGrpSpPr/>
          <p:nvPr/>
        </p:nvGrpSpPr>
        <p:grpSpPr>
          <a:xfrm>
            <a:off x="546328" y="1878324"/>
            <a:ext cx="8346152" cy="4647020"/>
            <a:chOff x="546328" y="1878324"/>
            <a:chExt cx="8346152" cy="4647020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6328" y="1878324"/>
              <a:ext cx="8136904" cy="4410078"/>
            </a:xfrm>
            <a:prstGeom prst="rect">
              <a:avLst/>
            </a:prstGeom>
          </p:spPr>
        </p:pic>
        <p:sp>
          <p:nvSpPr>
            <p:cNvPr id="7" name="Rectángulo 6"/>
            <p:cNvSpPr/>
            <p:nvPr/>
          </p:nvSpPr>
          <p:spPr>
            <a:xfrm>
              <a:off x="7956376" y="5373216"/>
              <a:ext cx="936104" cy="1152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9" name="2 Título"/>
          <p:cNvSpPr>
            <a:spLocks noGrp="1"/>
          </p:cNvSpPr>
          <p:nvPr>
            <p:ph type="title" idx="4294967295"/>
          </p:nvPr>
        </p:nvSpPr>
        <p:spPr>
          <a:xfrm>
            <a:off x="558792" y="254000"/>
            <a:ext cx="8229600" cy="1143000"/>
          </a:xfrm>
        </p:spPr>
        <p:txBody>
          <a:bodyPr/>
          <a:lstStyle/>
          <a:p>
            <a:r>
              <a:rPr lang="es-ES" b="1" dirty="0" smtClean="0"/>
              <a:t>Anexos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08818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0"/>
          </p:nvPr>
        </p:nvSpPr>
        <p:spPr/>
        <p:txBody>
          <a:bodyPr>
            <a:normAutofit fontScale="85000" lnSpcReduction="20000"/>
          </a:bodyPr>
          <a:lstStyle/>
          <a:p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CO" b="1" dirty="0" smtClean="0"/>
              <a:t>Contenidos</a:t>
            </a:r>
            <a:endParaRPr lang="es-CO" b="1" dirty="0"/>
          </a:p>
        </p:txBody>
      </p:sp>
      <p:sp>
        <p:nvSpPr>
          <p:cNvPr id="4" name="3 Marcador de contenido"/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pPr lvl="1"/>
            <a:r>
              <a:rPr lang="es-CO" sz="4000" dirty="0" smtClean="0">
                <a:hlinkClick r:id="rId2" action="ppaction://hlinksldjump"/>
              </a:rPr>
              <a:t>Avance del proyecto</a:t>
            </a:r>
            <a:endParaRPr lang="es-CO" sz="4000" dirty="0" smtClean="0"/>
          </a:p>
          <a:p>
            <a:pPr lvl="1"/>
            <a:r>
              <a:rPr lang="es-CO" sz="4000" dirty="0" smtClean="0">
                <a:hlinkClick r:id="rId3" action="ppaction://hlinksldjump"/>
              </a:rPr>
              <a:t>Resultados obtenidos</a:t>
            </a:r>
            <a:endParaRPr lang="es-CO" sz="4000" dirty="0" smtClean="0"/>
          </a:p>
          <a:p>
            <a:pPr lvl="1"/>
            <a:r>
              <a:rPr lang="es-CO" sz="4000" dirty="0" smtClean="0">
                <a:hlinkClick r:id="rId4" action="ppaction://hlinksldjump"/>
              </a:rPr>
              <a:t>Pasos a seguir</a:t>
            </a:r>
            <a:endParaRPr lang="es-CO" sz="4000" dirty="0" smtClean="0"/>
          </a:p>
          <a:p>
            <a:pPr lvl="1"/>
            <a:r>
              <a:rPr lang="es-CO" sz="4000" dirty="0" smtClean="0">
                <a:hlinkClick r:id="rId5" action="ppaction://hlinksldjump"/>
              </a:rPr>
              <a:t>Anexos </a:t>
            </a:r>
            <a:endParaRPr lang="es-CO" sz="4000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0063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O" dirty="0" smtClean="0"/>
              <a:t>Objetivos: </a:t>
            </a:r>
            <a:endParaRPr lang="es-CO" dirty="0"/>
          </a:p>
        </p:txBody>
      </p:sp>
      <p:sp>
        <p:nvSpPr>
          <p:cNvPr id="4" name="Marcador de contenido 3"/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s-CO" b="1" dirty="0" smtClean="0"/>
              <a:t>General: </a:t>
            </a:r>
            <a:r>
              <a:rPr lang="es-CO" dirty="0" smtClean="0"/>
              <a:t>Proponer el diseño de la </a:t>
            </a:r>
            <a:r>
              <a:rPr lang="es-CO" dirty="0"/>
              <a:t>empresa ARCA – RECICLADORES </a:t>
            </a:r>
            <a:r>
              <a:rPr lang="es-CO" dirty="0" smtClean="0"/>
              <a:t>para </a:t>
            </a:r>
            <a:r>
              <a:rPr lang="es-CO" dirty="0"/>
              <a:t>integrar al </a:t>
            </a:r>
            <a:r>
              <a:rPr lang="es-CO" dirty="0" smtClean="0"/>
              <a:t>reciclador de oficio.</a:t>
            </a:r>
          </a:p>
          <a:p>
            <a:pPr>
              <a:buFont typeface="+mj-lt"/>
              <a:buAutoNum type="arabicPeriod"/>
            </a:pPr>
            <a:r>
              <a:rPr lang="es-CO" b="1" dirty="0" smtClean="0"/>
              <a:t>Objetivos Específicos: </a:t>
            </a:r>
          </a:p>
          <a:p>
            <a:pPr algn="just"/>
            <a:r>
              <a:rPr lang="es-CO" dirty="0"/>
              <a:t>E</a:t>
            </a:r>
            <a:r>
              <a:rPr lang="es-CO" dirty="0" smtClean="0"/>
              <a:t>structurar </a:t>
            </a:r>
            <a:r>
              <a:rPr lang="es-CO" dirty="0"/>
              <a:t>el diseño de la empresa ARCA – RECICLADORES fundamentado en procesos de apoyo, procesos misionales y procesos estratégicos, para que pueda participar en el mercado con libre competencia o como operadores del servicio de </a:t>
            </a:r>
            <a:r>
              <a:rPr lang="es-CO" dirty="0" smtClean="0"/>
              <a:t>reciclaje.</a:t>
            </a:r>
          </a:p>
          <a:p>
            <a:pPr algn="just"/>
            <a:r>
              <a:rPr lang="es-CO" dirty="0"/>
              <a:t>Realizar una proyección social de la organización para que pueda habilitar a los recicladores formalmente en la economía, con un crecimiento </a:t>
            </a:r>
            <a:r>
              <a:rPr lang="es-CO" dirty="0" smtClean="0"/>
              <a:t>escalonado en </a:t>
            </a:r>
            <a:r>
              <a:rPr lang="es-CO" dirty="0"/>
              <a:t>su estructura interna y puedan asegurar la colecta selectiva de residuos residenciales inorgánicos o </a:t>
            </a:r>
            <a:r>
              <a:rPr lang="es-CO" dirty="0" smtClean="0"/>
              <a:t>reciclables.</a:t>
            </a:r>
          </a:p>
          <a:p>
            <a:pPr algn="just"/>
            <a:r>
              <a:rPr lang="es-CO" dirty="0" smtClean="0"/>
              <a:t>Diseñar </a:t>
            </a:r>
            <a:r>
              <a:rPr lang="es-CO" dirty="0"/>
              <a:t>un plan de desarrollo empresarial en sus dos ejes fortalecimiento de la organización y de la </a:t>
            </a:r>
            <a:r>
              <a:rPr lang="es-CO" dirty="0" smtClean="0"/>
              <a:t>empresa. Este </a:t>
            </a:r>
            <a:r>
              <a:rPr lang="es-CO" dirty="0"/>
              <a:t>plan de desarrollo articula los procesos estratégicos, procesos misionales y procesos de apoyo en cada operación o unidad de negocio que la empresa ARCA – RECICLADORES pueda plantearse.</a:t>
            </a:r>
          </a:p>
          <a:p>
            <a:pPr algn="just"/>
            <a:endParaRPr lang="es-CO" dirty="0" smtClean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5" name="2 Título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CO" b="1" dirty="0" smtClean="0"/>
              <a:t>Avance del proyecto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20236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O" dirty="0" smtClean="0"/>
              <a:t>Etapas proyecto.</a:t>
            </a:r>
            <a:endParaRPr lang="es-CO" dirty="0"/>
          </a:p>
        </p:txBody>
      </p:sp>
      <p:sp>
        <p:nvSpPr>
          <p:cNvPr id="9" name="3 Marcador de contenido"/>
          <p:cNvSpPr>
            <a:spLocks noGrp="1"/>
          </p:cNvSpPr>
          <p:nvPr>
            <p:ph idx="11"/>
          </p:nvPr>
        </p:nvSpPr>
        <p:spPr>
          <a:xfrm>
            <a:off x="428596" y="1857364"/>
            <a:ext cx="8329642" cy="4286280"/>
          </a:xfrm>
        </p:spPr>
        <p:txBody>
          <a:bodyPr>
            <a:normAutofit/>
          </a:bodyPr>
          <a:lstStyle/>
          <a:p>
            <a:pPr lvl="0" algn="just"/>
            <a:r>
              <a:rPr lang="es-ES_tradnl" b="1" dirty="0"/>
              <a:t>Etapa Diagnóstica</a:t>
            </a:r>
            <a:r>
              <a:rPr lang="es-ES_tradnl" dirty="0"/>
              <a:t>: realizar el trabajo de campo entre los meses Junio y Julio de 2015, donde se realizaron actividades orientadas a la recolección de la información y definición de una línea base para nuestro trabajo.</a:t>
            </a:r>
            <a:endParaRPr lang="es-CO" dirty="0"/>
          </a:p>
          <a:p>
            <a:pPr lvl="0" algn="just"/>
            <a:r>
              <a:rPr lang="es-ES_tradnl" b="1" dirty="0" smtClean="0"/>
              <a:t>Etapa 2</a:t>
            </a:r>
            <a:r>
              <a:rPr lang="es-ES_tradnl" dirty="0" smtClean="0"/>
              <a:t>: Revisión </a:t>
            </a:r>
            <a:r>
              <a:rPr lang="es-ES_tradnl" dirty="0"/>
              <a:t>y documentación de experiencias a nivel nacional para tener referencias de los casos en otras </a:t>
            </a:r>
            <a:r>
              <a:rPr lang="es-ES_tradnl" dirty="0" smtClean="0"/>
              <a:t>ciudades del </a:t>
            </a:r>
            <a:r>
              <a:rPr lang="es-ES_tradnl" dirty="0" err="1" smtClean="0"/>
              <a:t>pa</a:t>
            </a:r>
            <a:r>
              <a:rPr lang="es-ES" dirty="0" err="1" smtClean="0"/>
              <a:t>ís</a:t>
            </a:r>
            <a:r>
              <a:rPr lang="es-ES_tradnl" dirty="0" smtClean="0"/>
              <a:t>.</a:t>
            </a:r>
            <a:endParaRPr lang="es-CO" dirty="0"/>
          </a:p>
          <a:p>
            <a:pPr lvl="0"/>
            <a:r>
              <a:rPr lang="es-ES_tradnl" b="1" dirty="0" smtClean="0"/>
              <a:t>Etapa 3</a:t>
            </a:r>
            <a:r>
              <a:rPr lang="es-ES_tradnl" dirty="0" smtClean="0"/>
              <a:t>: Elaboración </a:t>
            </a:r>
            <a:r>
              <a:rPr lang="es-ES_tradnl" dirty="0"/>
              <a:t>de talleres y actividades para el fortalecimiento interno de la organización, dentro de los cuales cabe destacar:</a:t>
            </a:r>
            <a:endParaRPr lang="es-CO" dirty="0"/>
          </a:p>
          <a:p>
            <a:pPr lvl="1"/>
            <a:r>
              <a:rPr lang="es-ES_tradnl" sz="1800" dirty="0"/>
              <a:t>Taller Cartografía </a:t>
            </a:r>
            <a:r>
              <a:rPr lang="es-ES_tradnl" sz="1800" dirty="0" smtClean="0"/>
              <a:t>Social.</a:t>
            </a:r>
          </a:p>
          <a:p>
            <a:pPr lvl="1"/>
            <a:r>
              <a:rPr lang="es-ES_tradnl" sz="1800" dirty="0" smtClean="0"/>
              <a:t>Taller </a:t>
            </a:r>
            <a:r>
              <a:rPr lang="es-ES_tradnl" sz="1800" dirty="0"/>
              <a:t>de planeación estratégica – misión, visión y </a:t>
            </a:r>
            <a:r>
              <a:rPr lang="es-ES_tradnl" sz="1800" dirty="0" smtClean="0"/>
              <a:t>valores.</a:t>
            </a:r>
          </a:p>
          <a:p>
            <a:pPr lvl="1"/>
            <a:r>
              <a:rPr lang="es-ES_tradnl" sz="1800" dirty="0" smtClean="0"/>
              <a:t>Taller </a:t>
            </a:r>
            <a:r>
              <a:rPr lang="es-ES_tradnl" sz="1800" dirty="0"/>
              <a:t>de compromisos como asociados y proyección </a:t>
            </a:r>
            <a:r>
              <a:rPr lang="es-ES_tradnl" sz="1800" dirty="0" smtClean="0"/>
              <a:t>social. </a:t>
            </a:r>
          </a:p>
          <a:p>
            <a:pPr lvl="1"/>
            <a:r>
              <a:rPr lang="es-ES_tradnl" sz="1800" dirty="0"/>
              <a:t>Taller reglamentos </a:t>
            </a:r>
            <a:r>
              <a:rPr lang="es-ES_tradnl" sz="1800" dirty="0" smtClean="0"/>
              <a:t>internos. </a:t>
            </a:r>
            <a:endParaRPr lang="es-CO" sz="1800" dirty="0"/>
          </a:p>
          <a:p>
            <a:pPr lvl="1"/>
            <a:r>
              <a:rPr lang="es-ES_tradnl" sz="1800" dirty="0"/>
              <a:t>Taller de </a:t>
            </a:r>
            <a:r>
              <a:rPr lang="es-ES_tradnl" sz="1800" dirty="0" smtClean="0"/>
              <a:t>cooperativismo.</a:t>
            </a:r>
          </a:p>
          <a:p>
            <a:pPr lvl="1"/>
            <a:r>
              <a:rPr lang="es-ES_tradnl" sz="1800" dirty="0" smtClean="0"/>
              <a:t>Taller </a:t>
            </a:r>
            <a:r>
              <a:rPr lang="es-ES_tradnl" sz="1800" dirty="0"/>
              <a:t>Cartografía Social la empresa ARCA – </a:t>
            </a:r>
            <a:r>
              <a:rPr lang="es-ES_tradnl" sz="1800" dirty="0" smtClean="0"/>
              <a:t>RECICLADORES.</a:t>
            </a:r>
            <a:endParaRPr lang="es-ES_tradnl" sz="1800" dirty="0">
              <a:latin typeface="+mj-lt"/>
              <a:cs typeface="Arial" pitchFamily="34" charset="0"/>
            </a:endParaRPr>
          </a:p>
        </p:txBody>
      </p:sp>
      <p:sp>
        <p:nvSpPr>
          <p:cNvPr id="5" name="2 Título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CO" b="1" dirty="0" smtClean="0"/>
              <a:t>Procesos Implementados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12705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O" dirty="0" smtClean="0"/>
              <a:t>Metodolog</a:t>
            </a:r>
            <a:r>
              <a:rPr lang="es-ES" dirty="0" err="1" smtClean="0"/>
              <a:t>ía</a:t>
            </a:r>
            <a:r>
              <a:rPr lang="es-ES" dirty="0" smtClean="0"/>
              <a:t> utilizada</a:t>
            </a:r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CO" b="1" dirty="0" smtClean="0"/>
              <a:t>Avance del proyecto</a:t>
            </a:r>
            <a:endParaRPr lang="es-CO" b="1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1558608700"/>
              </p:ext>
            </p:extLst>
          </p:nvPr>
        </p:nvGraphicFramePr>
        <p:xfrm>
          <a:off x="428625" y="1857375"/>
          <a:ext cx="8329613" cy="428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204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0"/>
          </p:nvPr>
        </p:nvSpPr>
        <p:spPr/>
        <p:txBody>
          <a:bodyPr>
            <a:normAutofit fontScale="85000" lnSpcReduction="20000"/>
          </a:bodyPr>
          <a:lstStyle/>
          <a:p>
            <a:endParaRPr lang="es-CO" dirty="0"/>
          </a:p>
        </p:txBody>
      </p:sp>
      <p:graphicFrame>
        <p:nvGraphicFramePr>
          <p:cNvPr id="10" name="Marcador de contenido 7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1763236355"/>
              </p:ext>
            </p:extLst>
          </p:nvPr>
        </p:nvGraphicFramePr>
        <p:xfrm>
          <a:off x="251520" y="1643050"/>
          <a:ext cx="8329613" cy="4286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2" name="Conector recto de flecha 11"/>
          <p:cNvCxnSpPr/>
          <p:nvPr/>
        </p:nvCxnSpPr>
        <p:spPr>
          <a:xfrm>
            <a:off x="1137033" y="5517232"/>
            <a:ext cx="691276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1752030" y="5641268"/>
            <a:ext cx="5328592" cy="2880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 smtClean="0"/>
              <a:t>Fortalezas y Acciones de mejora.</a:t>
            </a:r>
            <a:endParaRPr lang="es-CO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115616" y="4797152"/>
            <a:ext cx="1656184" cy="600164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Alianzas para con unidades residenciales  y administradores</a:t>
            </a:r>
            <a:endParaRPr lang="es-CO" sz="1100" dirty="0"/>
          </a:p>
        </p:txBody>
      </p:sp>
      <p:sp>
        <p:nvSpPr>
          <p:cNvPr id="8" name="Título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CO" b="1" dirty="0" smtClean="0"/>
              <a:t>Resultados preliminares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4331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0"/>
          </p:nvPr>
        </p:nvSpPr>
        <p:spPr/>
        <p:txBody>
          <a:bodyPr>
            <a:normAutofit fontScale="85000" lnSpcReduction="20000"/>
          </a:bodyPr>
          <a:lstStyle/>
          <a:p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755576" y="1916832"/>
            <a:ext cx="129614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Economía Solidaria</a:t>
            </a:r>
            <a:endParaRPr lang="es-CO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262600176"/>
              </p:ext>
            </p:extLst>
          </p:nvPr>
        </p:nvGraphicFramePr>
        <p:xfrm>
          <a:off x="884718" y="1428736"/>
          <a:ext cx="7728520" cy="446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lecha izquierda y derecha 6"/>
          <p:cNvSpPr/>
          <p:nvPr/>
        </p:nvSpPr>
        <p:spPr>
          <a:xfrm>
            <a:off x="2123728" y="2060848"/>
            <a:ext cx="1080120" cy="432048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CuadroTexto 7"/>
          <p:cNvSpPr txBox="1"/>
          <p:nvPr/>
        </p:nvSpPr>
        <p:spPr>
          <a:xfrm>
            <a:off x="3275856" y="1916831"/>
            <a:ext cx="129614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Estructurar empresa</a:t>
            </a:r>
            <a:endParaRPr lang="es-CO" dirty="0"/>
          </a:p>
        </p:txBody>
      </p:sp>
      <p:cxnSp>
        <p:nvCxnSpPr>
          <p:cNvPr id="10" name="Conector recto de flecha 9"/>
          <p:cNvCxnSpPr/>
          <p:nvPr/>
        </p:nvCxnSpPr>
        <p:spPr>
          <a:xfrm>
            <a:off x="1115616" y="4797152"/>
            <a:ext cx="777686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931201" y="5375443"/>
            <a:ext cx="2952328" cy="3771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CO" dirty="0" smtClean="0"/>
              <a:t>Organización Eco. Solidaria</a:t>
            </a:r>
            <a:endParaRPr lang="es-CO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292080" y="5399704"/>
            <a:ext cx="36004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dirty="0" smtClean="0"/>
              <a:t>Empresa ARCA – RECICLADORES</a:t>
            </a:r>
            <a:endParaRPr lang="es-CO" dirty="0"/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4034152" y="5584370"/>
            <a:ext cx="1257928" cy="883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4003373" y="5288707"/>
            <a:ext cx="12241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100" dirty="0" smtClean="0"/>
              <a:t>articulada</a:t>
            </a:r>
            <a:endParaRPr lang="es-CO" sz="1100" dirty="0"/>
          </a:p>
        </p:txBody>
      </p:sp>
      <p:sp>
        <p:nvSpPr>
          <p:cNvPr id="14" name="Título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CO" b="1" dirty="0" smtClean="0"/>
              <a:t>Resultados preliminares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112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O" dirty="0" smtClean="0"/>
              <a:t>Actores principales, intereses y conflictos.</a:t>
            </a:r>
            <a:endParaRPr lang="es-CO" dirty="0"/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CO" b="1" dirty="0" smtClean="0"/>
              <a:t>Resultados preliminares</a:t>
            </a:r>
            <a:endParaRPr lang="es-CO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1" y="2204864"/>
            <a:ext cx="9069565" cy="3337254"/>
          </a:xfrm>
        </p:spPr>
      </p:pic>
    </p:spTree>
    <p:extLst>
      <p:ext uri="{BB962C8B-B14F-4D97-AF65-F5344CB8AC3E}">
        <p14:creationId xmlns:p14="http://schemas.microsoft.com/office/powerpoint/2010/main" val="362936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O" dirty="0" smtClean="0"/>
              <a:t>Desarrollo del futuro proyecto </a:t>
            </a:r>
            <a:endParaRPr lang="es-CO" dirty="0"/>
          </a:p>
        </p:txBody>
      </p:sp>
      <p:sp>
        <p:nvSpPr>
          <p:cNvPr id="3" name="Título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s-CO" b="1" dirty="0" smtClean="0"/>
              <a:t>Pasos a seguir</a:t>
            </a:r>
            <a:endParaRPr lang="es-CO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1868729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o 6"/>
          <p:cNvGrpSpPr/>
          <p:nvPr/>
        </p:nvGrpSpPr>
        <p:grpSpPr>
          <a:xfrm>
            <a:off x="1432611" y="4149080"/>
            <a:ext cx="6667781" cy="2780928"/>
            <a:chOff x="1655825" y="1824259"/>
            <a:chExt cx="8890375" cy="4571999"/>
          </a:xfrm>
        </p:grpSpPr>
        <p:graphicFrame>
          <p:nvGraphicFramePr>
            <p:cNvPr id="7" name="Marcador de contenido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3227395"/>
                </p:ext>
              </p:extLst>
            </p:nvPr>
          </p:nvGraphicFramePr>
          <p:xfrm>
            <a:off x="1655825" y="1824259"/>
            <a:ext cx="8890375" cy="45719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9" name="Rectángulo 8"/>
            <p:cNvSpPr/>
            <p:nvPr/>
          </p:nvSpPr>
          <p:spPr>
            <a:xfrm>
              <a:off x="1723140" y="2537845"/>
              <a:ext cx="8692415" cy="55559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342900"/>
              <a:r>
                <a:rPr lang="es-CO" b="1" dirty="0">
                  <a:solidFill>
                    <a:srgbClr val="000000"/>
                  </a:solidFill>
                </a:rPr>
                <a:t>2016</a:t>
              </a: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6723" y="188640"/>
            <a:ext cx="1913914" cy="222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1564</TotalTime>
  <Words>659</Words>
  <Application>Microsoft Office PowerPoint</Application>
  <PresentationFormat>Presentación en pantalla (4:3)</PresentationFormat>
  <Paragraphs>77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Calibri</vt:lpstr>
      <vt:lpstr>Tema de Office</vt:lpstr>
      <vt:lpstr>Diseño de la empresa ARCA - RECICLADORES</vt:lpstr>
      <vt:lpstr>Contenidos</vt:lpstr>
      <vt:lpstr>Avance del proyecto</vt:lpstr>
      <vt:lpstr>Procesos Implementados</vt:lpstr>
      <vt:lpstr>Avance del proyecto</vt:lpstr>
      <vt:lpstr>Resultados preliminares</vt:lpstr>
      <vt:lpstr>Resultados preliminares</vt:lpstr>
      <vt:lpstr>Resultados preliminares</vt:lpstr>
      <vt:lpstr>Pasos a seguir</vt:lpstr>
      <vt:lpstr>Reflexión</vt:lpstr>
      <vt:lpstr>Anexos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&lt;Título de la propuesta&gt;</dc:title>
  <dc:creator>Anabell Gonzalez Quesada</dc:creator>
  <cp:lastModifiedBy>LUCHA</cp:lastModifiedBy>
  <cp:revision>55</cp:revision>
  <dcterms:created xsi:type="dcterms:W3CDTF">2015-12-07T21:41:45Z</dcterms:created>
  <dcterms:modified xsi:type="dcterms:W3CDTF">2016-02-14T18:25:48Z</dcterms:modified>
</cp:coreProperties>
</file>