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331" r:id="rId2"/>
    <p:sldId id="481" r:id="rId3"/>
    <p:sldId id="482" r:id="rId4"/>
    <p:sldId id="484" r:id="rId5"/>
    <p:sldId id="485" r:id="rId6"/>
    <p:sldId id="483" r:id="rId7"/>
    <p:sldId id="488" r:id="rId8"/>
    <p:sldId id="489" r:id="rId9"/>
    <p:sldId id="490" r:id="rId10"/>
    <p:sldId id="487" r:id="rId11"/>
    <p:sldId id="493" r:id="rId12"/>
    <p:sldId id="494" r:id="rId13"/>
    <p:sldId id="495" r:id="rId14"/>
    <p:sldId id="491" r:id="rId15"/>
    <p:sldId id="498" r:id="rId16"/>
    <p:sldId id="496" r:id="rId17"/>
    <p:sldId id="502" r:id="rId18"/>
    <p:sldId id="497" r:id="rId19"/>
    <p:sldId id="478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7C80"/>
    <a:srgbClr val="FB8A23"/>
    <a:srgbClr val="DDD929"/>
    <a:srgbClr val="DC1867"/>
    <a:srgbClr val="0000FF"/>
    <a:srgbClr val="E0E521"/>
    <a:srgbClr val="F7F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780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08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6F68706-F9CD-46CD-A6D5-D1792C28096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D56E-C760-494F-94E3-1CE4DAC9442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00DD6-0A37-49FF-BF68-9C7EA9EC12C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EDCE9-F92F-433B-A750-983CD83C45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507AE-2D93-4820-819D-084E16FA517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A7376-9057-4EEA-BEC1-8AB7EF4FB2D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AB053-AF8A-4B6D-9D49-6F2250215B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6D90-ED3C-47BA-A689-60E1E9F008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1FB3-527E-45E9-BFE5-B08C738D07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8CB9-3314-46D2-B313-E83BE49AEC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00DAA-7F6D-4B6F-A8FA-90DF1E9EBA0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74AA0-66A1-4E9B-8E1A-553D96BD59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A787F39-0B2A-4147-815F-F8A9F4B67890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202759" name="Picture 7" descr="presentacion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202760" name="Picture 8" descr="logo_bioparq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07950"/>
            <a:ext cx="2743200" cy="944563"/>
          </a:xfrm>
          <a:prstGeom prst="rect">
            <a:avLst/>
          </a:prstGeom>
          <a:noFill/>
        </p:spPr>
      </p:pic>
      <p:sp>
        <p:nvSpPr>
          <p:cNvPr id="202761" name="Text Box 9"/>
          <p:cNvSpPr txBox="1">
            <a:spLocks noChangeArrowheads="1"/>
          </p:cNvSpPr>
          <p:nvPr userDrawn="1"/>
        </p:nvSpPr>
        <p:spPr bwMode="auto">
          <a:xfrm>
            <a:off x="769938" y="922338"/>
            <a:ext cx="24495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O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15888"/>
            <a:ext cx="6403975" cy="1592262"/>
          </a:xfrm>
        </p:spPr>
        <p:txBody>
          <a:bodyPr/>
          <a:lstStyle/>
          <a:p>
            <a: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CORPORACIÓN BIOPARQUE</a:t>
            </a:r>
            <a:r>
              <a:rPr lang="es-CO" sz="4800" b="1">
                <a:solidFill>
                  <a:schemeClr val="accent2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755650" y="1916113"/>
            <a:ext cx="777716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CO" sz="4400" b="1">
                <a:latin typeface="Bookman Old Style" pitchFamily="18" charset="0"/>
              </a:rPr>
              <a:t>Plan de Gestión Social para recicladores</a:t>
            </a:r>
          </a:p>
          <a:p>
            <a:pPr algn="ctr"/>
            <a:r>
              <a:rPr lang="es-CO" sz="4400" b="1">
                <a:latin typeface="Bookman Old Style" pitchFamily="18" charset="0"/>
              </a:rPr>
              <a:t>en el</a:t>
            </a:r>
          </a:p>
          <a:p>
            <a:pPr algn="ctr"/>
            <a:r>
              <a:rPr lang="es-CO" sz="4400" b="1">
                <a:latin typeface="Bookman Old Style" pitchFamily="18" charset="0"/>
              </a:rPr>
              <a:t>Proceso de Cierre del Relleno Transitorio “Navarro”</a:t>
            </a:r>
            <a:r>
              <a:rPr lang="es-CO" sz="4000" b="1">
                <a:latin typeface="Bookman Old Style" pitchFamily="18" charset="0"/>
              </a:rPr>
              <a:t> </a:t>
            </a:r>
            <a:endParaRPr lang="es-ES" sz="4000" b="1">
              <a:latin typeface="Bookman Old Style" pitchFamily="18" charset="0"/>
            </a:endParaRP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4860925" y="6381750"/>
            <a:ext cx="3095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latin typeface="Bookman Old Style" pitchFamily="18" charset="0"/>
              </a:rPr>
              <a:t>Febrero de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7463" y="260350"/>
            <a:ext cx="6407150" cy="1089025"/>
          </a:xfrm>
        </p:spPr>
        <p:txBody>
          <a:bodyPr/>
          <a:lstStyle/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Definición de los proyectos</a:t>
            </a:r>
            <a:b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o programas de reinserción laboral</a:t>
            </a:r>
            <a:endParaRPr lang="es-CO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539750" y="1484313"/>
            <a:ext cx="8280400" cy="559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No se deben incluir proyectos que exijan importantes capacidades de emprendimiento. </a:t>
            </a:r>
          </a:p>
          <a:p>
            <a:pPr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Los pocos liderazgos encontrados, requieren dirección y entrenamiento. </a:t>
            </a:r>
          </a:p>
          <a:p>
            <a:pPr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Se deben considerar proyectos liderados por promotores externos al grupo de recicladores. </a:t>
            </a:r>
          </a:p>
          <a:p>
            <a:pPr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En todo caso, se requiere sensibilizar al grupo en aspiraciones y metas para salir adelante.</a:t>
            </a:r>
            <a:r>
              <a:rPr lang="es-ES"/>
              <a:t> </a:t>
            </a:r>
          </a:p>
          <a:p>
            <a:pPr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Cuatro actividades de interés:</a:t>
            </a:r>
          </a:p>
          <a:p>
            <a:pPr lvl="1"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Participación en actividades de reciclaje, establecimiento de tres IRM. </a:t>
            </a:r>
          </a:p>
          <a:p>
            <a:pPr lvl="1"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Participación en el plan de cierre de Navarro.</a:t>
            </a:r>
          </a:p>
          <a:p>
            <a:pPr lvl="1"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Participación en la prestación del servicio público de aseo.</a:t>
            </a:r>
          </a:p>
          <a:p>
            <a:pPr lvl="1"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Participación en otros proyectos afines y/o complementarios.</a:t>
            </a:r>
          </a:p>
          <a:p>
            <a:pPr algn="just"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es-CO"/>
              <a:t> Un alto porcentaje de recicladores manifestó disposición a recibir  capacitación para cambio de oficio.</a:t>
            </a: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3348038" y="274638"/>
            <a:ext cx="56165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Participación en el Plan  de Cierre de Navarro</a:t>
            </a:r>
          </a:p>
        </p:txBody>
      </p: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1403350" y="1557338"/>
            <a:ext cx="7416800" cy="522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CO" altLang="ja-JP" sz="1600" b="1">
                <a:ea typeface="ＭＳ Ｐゴシック" charset="-128"/>
              </a:rPr>
              <a:t>Cerco perimetral y puerta de acceso</a:t>
            </a:r>
            <a:endParaRPr lang="es-CO" altLang="ja-JP" sz="1600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postes de madera, </a:t>
            </a: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postes de concreto, </a:t>
            </a: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malla metálica</a:t>
            </a:r>
            <a:endParaRPr lang="es-CO" altLang="ja-JP" sz="1600" b="1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600" b="1">
                <a:ea typeface="ＭＳ Ｐゴシック" charset="-128"/>
              </a:rPr>
              <a:t>Establecimiento de la cerca viva </a:t>
            </a:r>
            <a:endParaRPr lang="es-CO" altLang="ja-JP" sz="1600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Definición de las áreas de siembra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Identificación de las zonas perimetrales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Empradización 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Plantación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Trazado 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Espaciamiento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Preparación Del Terreno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Hoyado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Siembra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Fertilización</a:t>
            </a:r>
            <a:endParaRPr lang="es-CO" altLang="ja-JP" sz="1600" b="1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600" b="1">
                <a:ea typeface="ＭＳ Ｐゴシック" charset="-128"/>
              </a:rPr>
              <a:t>Mantenimiento de la cerca viva</a:t>
            </a:r>
            <a:endParaRPr lang="es-CO" altLang="ja-JP" sz="1600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Resiembra (reposición de arbolitos muertos)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Mantenimiento de la Plantación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Limpias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Podas</a:t>
            </a:r>
            <a:endParaRPr lang="es-CO" altLang="ja-JP" sz="1600" b="1">
              <a:ea typeface="ＭＳ Ｐゴシック" charset="-128"/>
            </a:endParaRPr>
          </a:p>
          <a:p>
            <a:pPr lvl="1">
              <a:buFontTx/>
              <a:buChar char="•"/>
            </a:pPr>
            <a:r>
              <a:rPr lang="es-CO" altLang="ja-JP" sz="1600">
                <a:ea typeface="ＭＳ Ｐゴシック" charset="-128"/>
              </a:rPr>
              <a:t>Protección</a:t>
            </a:r>
            <a:endParaRPr lang="es-E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714625" y="260350"/>
            <a:ext cx="639445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Participación como operarios</a:t>
            </a:r>
          </a:p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en la Prestación del Servicio</a:t>
            </a:r>
          </a:p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Público de aseo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539750" y="1844675"/>
            <a:ext cx="8208963" cy="447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 sz="2400">
                <a:ea typeface="ＭＳ Ｐゴシック" charset="-128"/>
              </a:rPr>
              <a:t>Componente de barrido de vías y áreas públicas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 sz="2400">
                <a:ea typeface="ＭＳ Ｐゴシック" charset="-128"/>
              </a:rPr>
              <a:t>Componente de rutas de recolección selectiva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 sz="2400">
                <a:ea typeface="ＭＳ Ｐゴシック" charset="-128"/>
              </a:rPr>
              <a:t>Componente de estaciones de transferencia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 sz="2400">
                <a:ea typeface="ＭＳ Ｐゴシック" charset="-128"/>
              </a:rPr>
              <a:t>Componente de poda y mantenimiento de árboles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 sz="2400">
                <a:ea typeface="ＭＳ Ｐゴシック" charset="-128"/>
              </a:rPr>
              <a:t>Componente de corte de césped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 sz="2400">
                <a:ea typeface="ＭＳ Ｐゴシック" charset="-128"/>
              </a:rPr>
              <a:t>Componente de limpieza de alcantarillas, caños  y sumideros.</a:t>
            </a:r>
          </a:p>
          <a:p>
            <a:pPr>
              <a:spcBef>
                <a:spcPct val="50000"/>
              </a:spcBef>
            </a:pPr>
            <a:r>
              <a:rPr lang="es-CO" altLang="ja-JP" sz="2400">
                <a:ea typeface="ＭＳ Ｐゴシック" charset="-128"/>
              </a:rPr>
              <a:t>Caso Medellin Cooperativa Recuperar a partir del cierre de Moravia</a:t>
            </a:r>
            <a:endParaRPr lang="es-E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1835150" y="777875"/>
            <a:ext cx="72326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Participación en otros proyectos </a:t>
            </a:r>
          </a:p>
          <a:p>
            <a:r>
              <a:rPr lang="es-CO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afines y/o complementarios.</a:t>
            </a:r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1116013" y="2163763"/>
            <a:ext cx="7488237" cy="394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CO" altLang="ja-JP">
                <a:ea typeface="ＭＳ Ｐゴシック" charset="-128"/>
              </a:rPr>
              <a:t>Elaboración de uniformes y dotación de trabajo.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Elaboración de utensilios de aseo (escobas, traperos,  cepillos...etc.)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Elaboración de productos de aseo (jabones, limpiadores, desinfectantes,  quiragrazas, etc.)</a:t>
            </a:r>
            <a:r>
              <a:rPr lang="es-CO" altLang="ja-JP" b="1">
                <a:ea typeface="ＭＳ Ｐゴシック" charset="-128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Taller de carpintería.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Taller de soldadura.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Taller de mecánica.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Taller de electricidad automotriz.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Montallantas.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altLang="ja-JP">
                <a:ea typeface="ＭＳ Ｐゴシック" charset="-128"/>
              </a:rPr>
              <a:t> Supermercado comunitario.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4038" name="Text Box 582"/>
          <p:cNvSpPr txBox="1">
            <a:spLocks noChangeArrowheads="1"/>
          </p:cNvSpPr>
          <p:nvPr/>
        </p:nvSpPr>
        <p:spPr bwMode="auto">
          <a:xfrm>
            <a:off x="2935288" y="333375"/>
            <a:ext cx="595788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Modelos de Recuperación de Materiales</a:t>
            </a:r>
          </a:p>
        </p:txBody>
      </p:sp>
      <p:sp>
        <p:nvSpPr>
          <p:cNvPr id="404040" name="Text Box 584"/>
          <p:cNvSpPr txBox="1">
            <a:spLocks noChangeArrowheads="1"/>
          </p:cNvSpPr>
          <p:nvPr/>
        </p:nvSpPr>
        <p:spPr bwMode="auto">
          <a:xfrm>
            <a:off x="395288" y="1844675"/>
            <a:ext cx="8064500" cy="410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CO" altLang="ja-JP" sz="2500">
                <a:ea typeface="ＭＳ Ｐゴシック" charset="-128"/>
              </a:rPr>
              <a:t>Instalaciones Recuperadoras de Materiales donde se maneja el 100% de los residuos generados (orgánicos e inorgánicos), con alto grado de mecanización</a:t>
            </a:r>
          </a:p>
          <a:p>
            <a:pPr marL="800100" lvl="1" indent="-342900">
              <a:buFontTx/>
              <a:buAutoNum type="alphaLcParenR"/>
            </a:pPr>
            <a:r>
              <a:rPr lang="es-CO" altLang="ja-JP" sz="2500">
                <a:ea typeface="ＭＳ Ｐゴシック" charset="-128"/>
              </a:rPr>
              <a:t>Que aprovecha orgánicos e inorgánicos</a:t>
            </a:r>
          </a:p>
          <a:p>
            <a:pPr marL="800100" lvl="1" indent="-342900">
              <a:buFontTx/>
              <a:buAutoNum type="alphaLcParenR"/>
            </a:pPr>
            <a:r>
              <a:rPr lang="es-CO" altLang="ja-JP" sz="2500">
                <a:ea typeface="ＭＳ Ｐゴシック" charset="-128"/>
              </a:rPr>
              <a:t>Que no aprovecha orgánicos</a:t>
            </a:r>
          </a:p>
          <a:p>
            <a:pPr marL="342900" indent="-342900"/>
            <a:endParaRPr lang="es-CO" altLang="ja-JP" sz="2500">
              <a:ea typeface="ＭＳ Ｐゴシック" charset="-128"/>
            </a:endParaRPr>
          </a:p>
          <a:p>
            <a:pPr marL="342900" indent="-342900">
              <a:buFontTx/>
              <a:buAutoNum type="arabicPeriod" startAt="2"/>
            </a:pPr>
            <a:r>
              <a:rPr lang="es-CO" altLang="ja-JP" sz="2500">
                <a:ea typeface="ＭＳ Ｐゴシック" charset="-128"/>
              </a:rPr>
              <a:t>Instalaciones Recuperadoras de Materiales donde se maneja un porcentaje de los residuos generados, separados en origen, mecanizadas o manuales.</a:t>
            </a:r>
          </a:p>
          <a:p>
            <a:pPr marL="342900" indent="-342900">
              <a:buFontTx/>
              <a:buChar char="•"/>
            </a:pPr>
            <a:endParaRPr lang="es-CO" altLang="ja-JP" sz="130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935288" y="333375"/>
            <a:ext cx="5597525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Instalación Recuperadora</a:t>
            </a:r>
          </a:p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de Materiales IRM</a:t>
            </a:r>
          </a:p>
          <a:p>
            <a:endParaRPr lang="es-ES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064500" cy="525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Aunque será de propiedad de EMSIRVA, es un proyecto independiente del servicio de recolección de aseo y es sostenible financieramente aunque la inversión inicial debe ser a fondo perdido.</a:t>
            </a:r>
          </a:p>
          <a:p>
            <a:endParaRPr lang="es-CO" altLang="ja-JP" sz="130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Los ingresos provienen de la comercialización de los residuos recuperados y transformados:</a:t>
            </a:r>
          </a:p>
          <a:p>
            <a:pPr lvl="2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Plásticos (rígidos, blandos, PET)</a:t>
            </a:r>
          </a:p>
          <a:p>
            <a:pPr lvl="2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Papel, cartón</a:t>
            </a:r>
          </a:p>
          <a:p>
            <a:pPr lvl="2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Vidrio</a:t>
            </a:r>
          </a:p>
          <a:p>
            <a:pPr lvl="2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Metales</a:t>
            </a:r>
          </a:p>
          <a:p>
            <a:pPr lvl="2">
              <a:buFontTx/>
              <a:buChar char="•"/>
            </a:pPr>
            <a:endParaRPr lang="es-CO" altLang="ja-JP" sz="130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El mercado actual permite perfeccionar el negocio para beneficio de la ciudad y de los recicladores.</a:t>
            </a:r>
          </a:p>
          <a:p>
            <a:pPr>
              <a:buFontTx/>
              <a:buChar char="•"/>
            </a:pPr>
            <a:endParaRPr lang="es-CO" altLang="ja-JP" sz="130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Se han identificado fuentes de recursos que podrían ser utilizadas en el proyecto (CVC, EMSIRVA, MINAMBIENTE, OIM).</a:t>
            </a:r>
          </a:p>
          <a:p>
            <a:pPr>
              <a:buFontTx/>
              <a:buChar char="•"/>
            </a:pPr>
            <a:endParaRPr lang="es-CO" altLang="ja-JP" sz="130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Se proponen 3 IRM, que generaran cada una alrededor de ciento cuarenta (140) puestos de trabajo, de los cuales, cuarenta (40) corresponden a empleos en planta y cien (100) a recuperadores que harán preselección de materiales  en la CALLE.</a:t>
            </a:r>
          </a:p>
          <a:p>
            <a:pPr>
              <a:buFontTx/>
              <a:buChar char="•"/>
            </a:pPr>
            <a:endParaRPr lang="es-CO" altLang="ja-JP" sz="130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Las actividades a desarrollar para el establecimiento de las IRM son:</a:t>
            </a:r>
          </a:p>
          <a:p>
            <a:pPr lvl="1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adquisición de los predios, </a:t>
            </a:r>
          </a:p>
          <a:p>
            <a:pPr lvl="1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construcción,</a:t>
            </a:r>
          </a:p>
          <a:p>
            <a:pPr lvl="1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dotación,</a:t>
            </a:r>
          </a:p>
          <a:p>
            <a:pPr lvl="1"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entrada en operación.</a:t>
            </a:r>
          </a:p>
          <a:p>
            <a:pPr lvl="1">
              <a:buFontTx/>
              <a:buChar char="•"/>
            </a:pPr>
            <a:endParaRPr lang="es-CO" altLang="ja-JP" sz="130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s-CO" altLang="ja-JP" sz="1300">
                <a:ea typeface="ＭＳ Ｐゴシック" charset="-128"/>
              </a:rPr>
              <a:t> En el lapso que  se lleve a cabo la construcción y dotación de las IRM, es necesario ejecutar los programas de capacitación de los recicladores. </a:t>
            </a:r>
            <a:endParaRPr lang="es-ES" sz="1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411235" name="Group 611"/>
          <p:cNvGrpSpPr>
            <a:grpSpLocks noChangeAspect="1"/>
          </p:cNvGrpSpPr>
          <p:nvPr/>
        </p:nvGrpSpPr>
        <p:grpSpPr bwMode="auto">
          <a:xfrm>
            <a:off x="2338388" y="115888"/>
            <a:ext cx="5905500" cy="6964362"/>
            <a:chOff x="1761" y="2475"/>
            <a:chExt cx="9300" cy="10968"/>
          </a:xfrm>
        </p:grpSpPr>
        <p:sp>
          <p:nvSpPr>
            <p:cNvPr id="411236" name="AutoShape 612"/>
            <p:cNvSpPr>
              <a:spLocks noChangeAspect="1" noChangeArrowheads="1"/>
            </p:cNvSpPr>
            <p:nvPr/>
          </p:nvSpPr>
          <p:spPr bwMode="auto">
            <a:xfrm>
              <a:off x="1761" y="2475"/>
              <a:ext cx="9300" cy="1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11237" name="Group 613"/>
            <p:cNvGrpSpPr>
              <a:grpSpLocks/>
            </p:cNvGrpSpPr>
            <p:nvPr/>
          </p:nvGrpSpPr>
          <p:grpSpPr bwMode="auto">
            <a:xfrm>
              <a:off x="6482" y="3555"/>
              <a:ext cx="139" cy="292"/>
              <a:chOff x="3627" y="3138"/>
              <a:chExt cx="139" cy="292"/>
            </a:xfrm>
          </p:grpSpPr>
          <p:sp>
            <p:nvSpPr>
              <p:cNvPr id="411238" name="Line 614"/>
              <p:cNvSpPr>
                <a:spLocks noChangeShapeType="1"/>
              </p:cNvSpPr>
              <p:nvPr/>
            </p:nvSpPr>
            <p:spPr bwMode="auto">
              <a:xfrm>
                <a:off x="3698" y="3138"/>
                <a:ext cx="3" cy="200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39" name="Freeform 615"/>
              <p:cNvSpPr>
                <a:spLocks/>
              </p:cNvSpPr>
              <p:nvPr/>
            </p:nvSpPr>
            <p:spPr bwMode="auto">
              <a:xfrm>
                <a:off x="3627" y="3290"/>
                <a:ext cx="139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140"/>
                  </a:cxn>
                  <a:cxn ang="0">
                    <a:pos x="139" y="0"/>
                  </a:cxn>
                  <a:cxn ang="0">
                    <a:pos x="70" y="44"/>
                  </a:cxn>
                  <a:cxn ang="0">
                    <a:pos x="0" y="0"/>
                  </a:cxn>
                </a:cxnLst>
                <a:rect l="0" t="0" r="r" b="b"/>
                <a:pathLst>
                  <a:path w="139" h="140">
                    <a:moveTo>
                      <a:pt x="0" y="0"/>
                    </a:moveTo>
                    <a:lnTo>
                      <a:pt x="70" y="140"/>
                    </a:lnTo>
                    <a:lnTo>
                      <a:pt x="139" y="0"/>
                    </a:lnTo>
                    <a:lnTo>
                      <a:pt x="7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11240" name="Rectangle 616"/>
            <p:cNvSpPr>
              <a:spLocks noChangeArrowheads="1"/>
            </p:cNvSpPr>
            <p:nvPr/>
          </p:nvSpPr>
          <p:spPr bwMode="auto">
            <a:xfrm>
              <a:off x="5928" y="2551"/>
              <a:ext cx="105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s-ES" sz="800" b="1">
                  <a:solidFill>
                    <a:srgbClr val="000000"/>
                  </a:solidFill>
                  <a:latin typeface="Arial" charset="0"/>
                </a:rPr>
                <a:t>Generación</a:t>
              </a:r>
              <a:endParaRPr lang="es-ES"/>
            </a:p>
          </p:txBody>
        </p:sp>
        <p:grpSp>
          <p:nvGrpSpPr>
            <p:cNvPr id="411241" name="Group 617"/>
            <p:cNvGrpSpPr>
              <a:grpSpLocks/>
            </p:cNvGrpSpPr>
            <p:nvPr/>
          </p:nvGrpSpPr>
          <p:grpSpPr bwMode="auto">
            <a:xfrm>
              <a:off x="6484" y="5812"/>
              <a:ext cx="137" cy="263"/>
              <a:chOff x="3627" y="4674"/>
              <a:chExt cx="137" cy="263"/>
            </a:xfrm>
          </p:grpSpPr>
          <p:sp>
            <p:nvSpPr>
              <p:cNvPr id="411242" name="Line 618"/>
              <p:cNvSpPr>
                <a:spLocks noChangeShapeType="1"/>
              </p:cNvSpPr>
              <p:nvPr/>
            </p:nvSpPr>
            <p:spPr bwMode="auto">
              <a:xfrm>
                <a:off x="3696" y="4674"/>
                <a:ext cx="2" cy="171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43" name="Freeform 619"/>
              <p:cNvSpPr>
                <a:spLocks/>
              </p:cNvSpPr>
              <p:nvPr/>
            </p:nvSpPr>
            <p:spPr bwMode="auto">
              <a:xfrm>
                <a:off x="3627" y="4797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11244" name="Group 620"/>
            <p:cNvGrpSpPr>
              <a:grpSpLocks/>
            </p:cNvGrpSpPr>
            <p:nvPr/>
          </p:nvGrpSpPr>
          <p:grpSpPr bwMode="auto">
            <a:xfrm>
              <a:off x="6441" y="8055"/>
              <a:ext cx="137" cy="352"/>
              <a:chOff x="3627" y="7111"/>
              <a:chExt cx="137" cy="352"/>
            </a:xfrm>
          </p:grpSpPr>
          <p:sp>
            <p:nvSpPr>
              <p:cNvPr id="411245" name="Line 621"/>
              <p:cNvSpPr>
                <a:spLocks noChangeShapeType="1"/>
              </p:cNvSpPr>
              <p:nvPr/>
            </p:nvSpPr>
            <p:spPr bwMode="auto">
              <a:xfrm>
                <a:off x="3696" y="7111"/>
                <a:ext cx="2" cy="261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46" name="Freeform 622"/>
              <p:cNvSpPr>
                <a:spLocks/>
              </p:cNvSpPr>
              <p:nvPr/>
            </p:nvSpPr>
            <p:spPr bwMode="auto">
              <a:xfrm>
                <a:off x="3627" y="7324"/>
                <a:ext cx="137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39"/>
                  </a:cxn>
                  <a:cxn ang="0">
                    <a:pos x="137" y="0"/>
                  </a:cxn>
                  <a:cxn ang="0">
                    <a:pos x="69" y="43"/>
                  </a:cxn>
                  <a:cxn ang="0">
                    <a:pos x="0" y="0"/>
                  </a:cxn>
                </a:cxnLst>
                <a:rect l="0" t="0" r="r" b="b"/>
                <a:pathLst>
                  <a:path w="137" h="139">
                    <a:moveTo>
                      <a:pt x="0" y="0"/>
                    </a:moveTo>
                    <a:lnTo>
                      <a:pt x="69" y="139"/>
                    </a:lnTo>
                    <a:lnTo>
                      <a:pt x="137" y="0"/>
                    </a:lnTo>
                    <a:lnTo>
                      <a:pt x="69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11247" name="Line 623"/>
            <p:cNvSpPr>
              <a:spLocks noChangeShapeType="1"/>
            </p:cNvSpPr>
            <p:nvPr/>
          </p:nvSpPr>
          <p:spPr bwMode="auto">
            <a:xfrm>
              <a:off x="6553" y="3555"/>
              <a:ext cx="3" cy="2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1248" name="Freeform 624"/>
            <p:cNvSpPr>
              <a:spLocks/>
            </p:cNvSpPr>
            <p:nvPr/>
          </p:nvSpPr>
          <p:spPr bwMode="auto">
            <a:xfrm>
              <a:off x="6482" y="3707"/>
              <a:ext cx="139" cy="1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40"/>
                </a:cxn>
                <a:cxn ang="0">
                  <a:pos x="139" y="0"/>
                </a:cxn>
                <a:cxn ang="0">
                  <a:pos x="70" y="44"/>
                </a:cxn>
                <a:cxn ang="0">
                  <a:pos x="0" y="0"/>
                </a:cxn>
              </a:cxnLst>
              <a:rect l="0" t="0" r="r" b="b"/>
              <a:pathLst>
                <a:path w="139" h="140">
                  <a:moveTo>
                    <a:pt x="0" y="0"/>
                  </a:moveTo>
                  <a:lnTo>
                    <a:pt x="70" y="140"/>
                  </a:lnTo>
                  <a:lnTo>
                    <a:pt x="139" y="0"/>
                  </a:lnTo>
                  <a:lnTo>
                    <a:pt x="7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1249" name="Freeform 625"/>
            <p:cNvSpPr>
              <a:spLocks/>
            </p:cNvSpPr>
            <p:nvPr/>
          </p:nvSpPr>
          <p:spPr bwMode="auto">
            <a:xfrm>
              <a:off x="6482" y="3707"/>
              <a:ext cx="139" cy="1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40"/>
                </a:cxn>
                <a:cxn ang="0">
                  <a:pos x="139" y="0"/>
                </a:cxn>
                <a:cxn ang="0">
                  <a:pos x="70" y="44"/>
                </a:cxn>
                <a:cxn ang="0">
                  <a:pos x="0" y="0"/>
                </a:cxn>
              </a:cxnLst>
              <a:rect l="0" t="0" r="r" b="b"/>
              <a:pathLst>
                <a:path w="139" h="140">
                  <a:moveTo>
                    <a:pt x="0" y="0"/>
                  </a:moveTo>
                  <a:lnTo>
                    <a:pt x="70" y="140"/>
                  </a:lnTo>
                  <a:lnTo>
                    <a:pt x="139" y="0"/>
                  </a:lnTo>
                  <a:lnTo>
                    <a:pt x="7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11250" name="Group 626"/>
            <p:cNvGrpSpPr>
              <a:grpSpLocks/>
            </p:cNvGrpSpPr>
            <p:nvPr/>
          </p:nvGrpSpPr>
          <p:grpSpPr bwMode="auto">
            <a:xfrm>
              <a:off x="3921" y="4635"/>
              <a:ext cx="2739" cy="712"/>
              <a:chOff x="2419" y="7404"/>
              <a:chExt cx="2739" cy="712"/>
            </a:xfrm>
          </p:grpSpPr>
          <p:sp>
            <p:nvSpPr>
              <p:cNvPr id="411251" name="Line 627"/>
              <p:cNvSpPr>
                <a:spLocks noChangeShapeType="1"/>
              </p:cNvSpPr>
              <p:nvPr/>
            </p:nvSpPr>
            <p:spPr bwMode="auto">
              <a:xfrm>
                <a:off x="2419" y="7584"/>
                <a:ext cx="2692" cy="1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11252" name="Group 628"/>
              <p:cNvGrpSpPr>
                <a:grpSpLocks/>
              </p:cNvGrpSpPr>
              <p:nvPr/>
            </p:nvGrpSpPr>
            <p:grpSpPr bwMode="auto">
              <a:xfrm>
                <a:off x="5019" y="7586"/>
                <a:ext cx="139" cy="530"/>
                <a:chOff x="5019" y="7586"/>
                <a:chExt cx="139" cy="530"/>
              </a:xfrm>
            </p:grpSpPr>
            <p:sp>
              <p:nvSpPr>
                <p:cNvPr id="411253" name="Line 629"/>
                <p:cNvSpPr>
                  <a:spLocks noChangeShapeType="1"/>
                </p:cNvSpPr>
                <p:nvPr/>
              </p:nvSpPr>
              <p:spPr bwMode="auto">
                <a:xfrm>
                  <a:off x="5091" y="7586"/>
                  <a:ext cx="2" cy="438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54" name="Freeform 630"/>
                <p:cNvSpPr>
                  <a:spLocks/>
                </p:cNvSpPr>
                <p:nvPr/>
              </p:nvSpPr>
              <p:spPr bwMode="auto">
                <a:xfrm>
                  <a:off x="5019" y="797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140"/>
                    </a:cxn>
                    <a:cxn ang="0">
                      <a:pos x="139" y="0"/>
                    </a:cxn>
                    <a:cxn ang="0">
                      <a:pos x="71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40">
                      <a:moveTo>
                        <a:pt x="0" y="0"/>
                      </a:moveTo>
                      <a:lnTo>
                        <a:pt x="71" y="140"/>
                      </a:lnTo>
                      <a:lnTo>
                        <a:pt x="139" y="0"/>
                      </a:lnTo>
                      <a:lnTo>
                        <a:pt x="71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1255" name="Rectangle 631"/>
              <p:cNvSpPr>
                <a:spLocks noChangeArrowheads="1"/>
              </p:cNvSpPr>
              <p:nvPr/>
            </p:nvSpPr>
            <p:spPr bwMode="auto">
              <a:xfrm>
                <a:off x="3161" y="7404"/>
                <a:ext cx="1150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FF3300"/>
                    </a:solidFill>
                    <a:latin typeface="Arial" charset="0"/>
                  </a:rPr>
                  <a:t>Aprovechables</a:t>
                </a:r>
                <a:endParaRPr lang="es-ES"/>
              </a:p>
            </p:txBody>
          </p:sp>
          <p:sp>
            <p:nvSpPr>
              <p:cNvPr id="411256" name="Line 632"/>
              <p:cNvSpPr>
                <a:spLocks noChangeShapeType="1"/>
              </p:cNvSpPr>
              <p:nvPr/>
            </p:nvSpPr>
            <p:spPr bwMode="auto">
              <a:xfrm>
                <a:off x="2419" y="7584"/>
                <a:ext cx="2692" cy="1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57" name="Line 633"/>
              <p:cNvSpPr>
                <a:spLocks noChangeShapeType="1"/>
              </p:cNvSpPr>
              <p:nvPr/>
            </p:nvSpPr>
            <p:spPr bwMode="auto">
              <a:xfrm>
                <a:off x="5091" y="7586"/>
                <a:ext cx="2" cy="438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58" name="Freeform 634"/>
              <p:cNvSpPr>
                <a:spLocks/>
              </p:cNvSpPr>
              <p:nvPr/>
            </p:nvSpPr>
            <p:spPr bwMode="auto">
              <a:xfrm>
                <a:off x="5019" y="7976"/>
                <a:ext cx="139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140"/>
                  </a:cxn>
                  <a:cxn ang="0">
                    <a:pos x="139" y="0"/>
                  </a:cxn>
                  <a:cxn ang="0">
                    <a:pos x="71" y="44"/>
                  </a:cxn>
                  <a:cxn ang="0">
                    <a:pos x="0" y="0"/>
                  </a:cxn>
                </a:cxnLst>
                <a:rect l="0" t="0" r="r" b="b"/>
                <a:pathLst>
                  <a:path w="139" h="140">
                    <a:moveTo>
                      <a:pt x="0" y="0"/>
                    </a:moveTo>
                    <a:lnTo>
                      <a:pt x="71" y="140"/>
                    </a:lnTo>
                    <a:lnTo>
                      <a:pt x="139" y="0"/>
                    </a:lnTo>
                    <a:lnTo>
                      <a:pt x="7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59" name="Line 635"/>
              <p:cNvSpPr>
                <a:spLocks noChangeShapeType="1"/>
              </p:cNvSpPr>
              <p:nvPr/>
            </p:nvSpPr>
            <p:spPr bwMode="auto">
              <a:xfrm>
                <a:off x="5091" y="7586"/>
                <a:ext cx="2" cy="438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260" name="Freeform 636"/>
              <p:cNvSpPr>
                <a:spLocks/>
              </p:cNvSpPr>
              <p:nvPr/>
            </p:nvSpPr>
            <p:spPr bwMode="auto">
              <a:xfrm>
                <a:off x="5019" y="7976"/>
                <a:ext cx="139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140"/>
                  </a:cxn>
                  <a:cxn ang="0">
                    <a:pos x="139" y="0"/>
                  </a:cxn>
                  <a:cxn ang="0">
                    <a:pos x="71" y="44"/>
                  </a:cxn>
                  <a:cxn ang="0">
                    <a:pos x="0" y="0"/>
                  </a:cxn>
                </a:cxnLst>
                <a:rect l="0" t="0" r="r" b="b"/>
                <a:pathLst>
                  <a:path w="139" h="140">
                    <a:moveTo>
                      <a:pt x="0" y="0"/>
                    </a:moveTo>
                    <a:lnTo>
                      <a:pt x="71" y="140"/>
                    </a:lnTo>
                    <a:lnTo>
                      <a:pt x="139" y="0"/>
                    </a:lnTo>
                    <a:lnTo>
                      <a:pt x="7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11261" name="Group 637"/>
            <p:cNvGrpSpPr>
              <a:grpSpLocks/>
            </p:cNvGrpSpPr>
            <p:nvPr/>
          </p:nvGrpSpPr>
          <p:grpSpPr bwMode="auto">
            <a:xfrm>
              <a:off x="5994" y="2838"/>
              <a:ext cx="1167" cy="681"/>
              <a:chOff x="5814" y="2838"/>
              <a:chExt cx="1167" cy="681"/>
            </a:xfrm>
          </p:grpSpPr>
          <p:grpSp>
            <p:nvGrpSpPr>
              <p:cNvPr id="411262" name="Group 638"/>
              <p:cNvGrpSpPr>
                <a:grpSpLocks/>
              </p:cNvGrpSpPr>
              <p:nvPr/>
            </p:nvGrpSpPr>
            <p:grpSpPr bwMode="auto">
              <a:xfrm>
                <a:off x="5814" y="2838"/>
                <a:ext cx="1167" cy="681"/>
                <a:chOff x="4595" y="2838"/>
                <a:chExt cx="1167" cy="681"/>
              </a:xfrm>
            </p:grpSpPr>
            <p:sp>
              <p:nvSpPr>
                <p:cNvPr id="411263" name="Freeform 639"/>
                <p:cNvSpPr>
                  <a:spLocks/>
                </p:cNvSpPr>
                <p:nvPr/>
              </p:nvSpPr>
              <p:spPr bwMode="auto">
                <a:xfrm>
                  <a:off x="4601" y="2844"/>
                  <a:ext cx="1151" cy="657"/>
                </a:xfrm>
                <a:custGeom>
                  <a:avLst/>
                  <a:gdLst/>
                  <a:ahLst/>
                  <a:cxnLst>
                    <a:cxn ang="0">
                      <a:pos x="247" y="58"/>
                    </a:cxn>
                    <a:cxn ang="0">
                      <a:pos x="125" y="129"/>
                    </a:cxn>
                    <a:cxn ang="0">
                      <a:pos x="57" y="188"/>
                    </a:cxn>
                    <a:cxn ang="0">
                      <a:pos x="17" y="250"/>
                    </a:cxn>
                    <a:cxn ang="0">
                      <a:pos x="0" y="311"/>
                    </a:cxn>
                    <a:cxn ang="0">
                      <a:pos x="2" y="361"/>
                    </a:cxn>
                    <a:cxn ang="0">
                      <a:pos x="17" y="419"/>
                    </a:cxn>
                    <a:cxn ang="0">
                      <a:pos x="53" y="474"/>
                    </a:cxn>
                    <a:cxn ang="0">
                      <a:pos x="111" y="533"/>
                    </a:cxn>
                    <a:cxn ang="0">
                      <a:pos x="732" y="657"/>
                    </a:cxn>
                    <a:cxn ang="0">
                      <a:pos x="823" y="638"/>
                    </a:cxn>
                    <a:cxn ang="0">
                      <a:pos x="942" y="593"/>
                    </a:cxn>
                    <a:cxn ang="0">
                      <a:pos x="1043" y="533"/>
                    </a:cxn>
                    <a:cxn ang="0">
                      <a:pos x="1116" y="456"/>
                    </a:cxn>
                    <a:cxn ang="0">
                      <a:pos x="1151" y="363"/>
                    </a:cxn>
                    <a:cxn ang="0">
                      <a:pos x="1148" y="277"/>
                    </a:cxn>
                    <a:cxn ang="0">
                      <a:pos x="1117" y="215"/>
                    </a:cxn>
                    <a:cxn ang="0">
                      <a:pos x="1072" y="161"/>
                    </a:cxn>
                    <a:cxn ang="0">
                      <a:pos x="989" y="95"/>
                    </a:cxn>
                    <a:cxn ang="0">
                      <a:pos x="831" y="33"/>
                    </a:cxn>
                    <a:cxn ang="0">
                      <a:pos x="710" y="7"/>
                    </a:cxn>
                    <a:cxn ang="0">
                      <a:pos x="593" y="0"/>
                    </a:cxn>
                    <a:cxn ang="0">
                      <a:pos x="432" y="10"/>
                    </a:cxn>
                    <a:cxn ang="0">
                      <a:pos x="307" y="38"/>
                    </a:cxn>
                    <a:cxn ang="0">
                      <a:pos x="247" y="58"/>
                    </a:cxn>
                  </a:cxnLst>
                  <a:rect l="0" t="0" r="r" b="b"/>
                  <a:pathLst>
                    <a:path w="1151" h="657">
                      <a:moveTo>
                        <a:pt x="247" y="58"/>
                      </a:moveTo>
                      <a:lnTo>
                        <a:pt x="125" y="129"/>
                      </a:lnTo>
                      <a:lnTo>
                        <a:pt x="57" y="188"/>
                      </a:lnTo>
                      <a:lnTo>
                        <a:pt x="17" y="250"/>
                      </a:lnTo>
                      <a:lnTo>
                        <a:pt x="0" y="311"/>
                      </a:lnTo>
                      <a:lnTo>
                        <a:pt x="2" y="361"/>
                      </a:lnTo>
                      <a:lnTo>
                        <a:pt x="17" y="419"/>
                      </a:lnTo>
                      <a:lnTo>
                        <a:pt x="53" y="474"/>
                      </a:lnTo>
                      <a:lnTo>
                        <a:pt x="111" y="533"/>
                      </a:lnTo>
                      <a:lnTo>
                        <a:pt x="732" y="657"/>
                      </a:lnTo>
                      <a:lnTo>
                        <a:pt x="823" y="638"/>
                      </a:lnTo>
                      <a:lnTo>
                        <a:pt x="942" y="593"/>
                      </a:lnTo>
                      <a:lnTo>
                        <a:pt x="1043" y="533"/>
                      </a:lnTo>
                      <a:lnTo>
                        <a:pt x="1116" y="456"/>
                      </a:lnTo>
                      <a:lnTo>
                        <a:pt x="1151" y="363"/>
                      </a:lnTo>
                      <a:lnTo>
                        <a:pt x="1148" y="277"/>
                      </a:lnTo>
                      <a:lnTo>
                        <a:pt x="1117" y="215"/>
                      </a:lnTo>
                      <a:lnTo>
                        <a:pt x="1072" y="161"/>
                      </a:lnTo>
                      <a:lnTo>
                        <a:pt x="989" y="95"/>
                      </a:lnTo>
                      <a:lnTo>
                        <a:pt x="831" y="33"/>
                      </a:lnTo>
                      <a:lnTo>
                        <a:pt x="710" y="7"/>
                      </a:lnTo>
                      <a:lnTo>
                        <a:pt x="593" y="0"/>
                      </a:lnTo>
                      <a:lnTo>
                        <a:pt x="432" y="10"/>
                      </a:lnTo>
                      <a:lnTo>
                        <a:pt x="307" y="38"/>
                      </a:lnTo>
                      <a:lnTo>
                        <a:pt x="247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64" name="Freeform 640"/>
                <p:cNvSpPr>
                  <a:spLocks/>
                </p:cNvSpPr>
                <p:nvPr/>
              </p:nvSpPr>
              <p:spPr bwMode="auto">
                <a:xfrm>
                  <a:off x="4712" y="3261"/>
                  <a:ext cx="348" cy="58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5" y="26"/>
                    </a:cxn>
                    <a:cxn ang="0">
                      <a:pos x="42" y="28"/>
                    </a:cxn>
                    <a:cxn ang="0">
                      <a:pos x="42" y="43"/>
                    </a:cxn>
                    <a:cxn ang="0">
                      <a:pos x="73" y="40"/>
                    </a:cxn>
                    <a:cxn ang="0">
                      <a:pos x="89" y="37"/>
                    </a:cxn>
                    <a:cxn ang="0">
                      <a:pos x="101" y="41"/>
                    </a:cxn>
                    <a:cxn ang="0">
                      <a:pos x="111" y="31"/>
                    </a:cxn>
                    <a:cxn ang="0">
                      <a:pos x="127" y="35"/>
                    </a:cxn>
                    <a:cxn ang="0">
                      <a:pos x="139" y="25"/>
                    </a:cxn>
                    <a:cxn ang="0">
                      <a:pos x="157" y="27"/>
                    </a:cxn>
                    <a:cxn ang="0">
                      <a:pos x="185" y="15"/>
                    </a:cxn>
                    <a:cxn ang="0">
                      <a:pos x="202" y="12"/>
                    </a:cxn>
                    <a:cxn ang="0">
                      <a:pos x="214" y="17"/>
                    </a:cxn>
                    <a:cxn ang="0">
                      <a:pos x="251" y="18"/>
                    </a:cxn>
                    <a:cxn ang="0">
                      <a:pos x="305" y="0"/>
                    </a:cxn>
                    <a:cxn ang="0">
                      <a:pos x="348" y="20"/>
                    </a:cxn>
                    <a:cxn ang="0">
                      <a:pos x="225" y="58"/>
                    </a:cxn>
                    <a:cxn ang="0">
                      <a:pos x="3" y="58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348" h="58">
                      <a:moveTo>
                        <a:pt x="0" y="37"/>
                      </a:moveTo>
                      <a:lnTo>
                        <a:pt x="15" y="26"/>
                      </a:lnTo>
                      <a:lnTo>
                        <a:pt x="42" y="28"/>
                      </a:lnTo>
                      <a:lnTo>
                        <a:pt x="42" y="43"/>
                      </a:lnTo>
                      <a:lnTo>
                        <a:pt x="73" y="40"/>
                      </a:lnTo>
                      <a:lnTo>
                        <a:pt x="89" y="37"/>
                      </a:lnTo>
                      <a:lnTo>
                        <a:pt x="101" y="41"/>
                      </a:lnTo>
                      <a:lnTo>
                        <a:pt x="111" y="31"/>
                      </a:lnTo>
                      <a:lnTo>
                        <a:pt x="127" y="35"/>
                      </a:lnTo>
                      <a:lnTo>
                        <a:pt x="139" y="25"/>
                      </a:lnTo>
                      <a:lnTo>
                        <a:pt x="157" y="27"/>
                      </a:lnTo>
                      <a:lnTo>
                        <a:pt x="185" y="15"/>
                      </a:lnTo>
                      <a:lnTo>
                        <a:pt x="202" y="12"/>
                      </a:lnTo>
                      <a:lnTo>
                        <a:pt x="214" y="17"/>
                      </a:lnTo>
                      <a:lnTo>
                        <a:pt x="251" y="18"/>
                      </a:lnTo>
                      <a:lnTo>
                        <a:pt x="305" y="0"/>
                      </a:lnTo>
                      <a:lnTo>
                        <a:pt x="348" y="20"/>
                      </a:lnTo>
                      <a:lnTo>
                        <a:pt x="225" y="58"/>
                      </a:lnTo>
                      <a:lnTo>
                        <a:pt x="3" y="58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5DB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65" name="Freeform 641"/>
                <p:cNvSpPr>
                  <a:spLocks/>
                </p:cNvSpPr>
                <p:nvPr/>
              </p:nvSpPr>
              <p:spPr bwMode="auto">
                <a:xfrm>
                  <a:off x="4712" y="3271"/>
                  <a:ext cx="391" cy="69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6" y="20"/>
                    </a:cxn>
                    <a:cxn ang="0">
                      <a:pos x="41" y="39"/>
                    </a:cxn>
                    <a:cxn ang="0">
                      <a:pos x="59" y="37"/>
                    </a:cxn>
                    <a:cxn ang="0">
                      <a:pos x="70" y="46"/>
                    </a:cxn>
                    <a:cxn ang="0">
                      <a:pos x="83" y="36"/>
                    </a:cxn>
                    <a:cxn ang="0">
                      <a:pos x="101" y="38"/>
                    </a:cxn>
                    <a:cxn ang="0">
                      <a:pos x="117" y="22"/>
                    </a:cxn>
                    <a:cxn ang="0">
                      <a:pos x="130" y="30"/>
                    </a:cxn>
                    <a:cxn ang="0">
                      <a:pos x="140" y="19"/>
                    </a:cxn>
                    <a:cxn ang="0">
                      <a:pos x="157" y="24"/>
                    </a:cxn>
                    <a:cxn ang="0">
                      <a:pos x="154" y="9"/>
                    </a:cxn>
                    <a:cxn ang="0">
                      <a:pos x="169" y="2"/>
                    </a:cxn>
                    <a:cxn ang="0">
                      <a:pos x="188" y="16"/>
                    </a:cxn>
                    <a:cxn ang="0">
                      <a:pos x="203" y="10"/>
                    </a:cxn>
                    <a:cxn ang="0">
                      <a:pos x="212" y="21"/>
                    </a:cxn>
                    <a:cxn ang="0">
                      <a:pos x="228" y="21"/>
                    </a:cxn>
                    <a:cxn ang="0">
                      <a:pos x="239" y="19"/>
                    </a:cxn>
                    <a:cxn ang="0">
                      <a:pos x="257" y="17"/>
                    </a:cxn>
                    <a:cxn ang="0">
                      <a:pos x="278" y="23"/>
                    </a:cxn>
                    <a:cxn ang="0">
                      <a:pos x="289" y="16"/>
                    </a:cxn>
                    <a:cxn ang="0">
                      <a:pos x="311" y="8"/>
                    </a:cxn>
                    <a:cxn ang="0">
                      <a:pos x="330" y="10"/>
                    </a:cxn>
                    <a:cxn ang="0">
                      <a:pos x="349" y="0"/>
                    </a:cxn>
                    <a:cxn ang="0">
                      <a:pos x="362" y="6"/>
                    </a:cxn>
                    <a:cxn ang="0">
                      <a:pos x="368" y="12"/>
                    </a:cxn>
                    <a:cxn ang="0">
                      <a:pos x="391" y="24"/>
                    </a:cxn>
                    <a:cxn ang="0">
                      <a:pos x="109" y="69"/>
                    </a:cxn>
                    <a:cxn ang="0">
                      <a:pos x="10" y="65"/>
                    </a:cxn>
                    <a:cxn ang="0">
                      <a:pos x="3" y="33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91" h="69">
                      <a:moveTo>
                        <a:pt x="0" y="16"/>
                      </a:moveTo>
                      <a:lnTo>
                        <a:pt x="26" y="20"/>
                      </a:lnTo>
                      <a:lnTo>
                        <a:pt x="41" y="39"/>
                      </a:lnTo>
                      <a:lnTo>
                        <a:pt x="59" y="37"/>
                      </a:lnTo>
                      <a:lnTo>
                        <a:pt x="70" y="46"/>
                      </a:lnTo>
                      <a:lnTo>
                        <a:pt x="83" y="36"/>
                      </a:lnTo>
                      <a:lnTo>
                        <a:pt x="101" y="38"/>
                      </a:lnTo>
                      <a:lnTo>
                        <a:pt x="117" y="22"/>
                      </a:lnTo>
                      <a:lnTo>
                        <a:pt x="130" y="30"/>
                      </a:lnTo>
                      <a:lnTo>
                        <a:pt x="140" y="19"/>
                      </a:lnTo>
                      <a:lnTo>
                        <a:pt x="157" y="24"/>
                      </a:lnTo>
                      <a:lnTo>
                        <a:pt x="154" y="9"/>
                      </a:lnTo>
                      <a:lnTo>
                        <a:pt x="169" y="2"/>
                      </a:lnTo>
                      <a:lnTo>
                        <a:pt x="188" y="16"/>
                      </a:lnTo>
                      <a:lnTo>
                        <a:pt x="203" y="10"/>
                      </a:lnTo>
                      <a:lnTo>
                        <a:pt x="212" y="21"/>
                      </a:lnTo>
                      <a:lnTo>
                        <a:pt x="228" y="21"/>
                      </a:lnTo>
                      <a:lnTo>
                        <a:pt x="239" y="19"/>
                      </a:lnTo>
                      <a:lnTo>
                        <a:pt x="257" y="17"/>
                      </a:lnTo>
                      <a:lnTo>
                        <a:pt x="278" y="23"/>
                      </a:lnTo>
                      <a:lnTo>
                        <a:pt x="289" y="16"/>
                      </a:lnTo>
                      <a:lnTo>
                        <a:pt x="311" y="8"/>
                      </a:lnTo>
                      <a:lnTo>
                        <a:pt x="330" y="10"/>
                      </a:lnTo>
                      <a:lnTo>
                        <a:pt x="349" y="0"/>
                      </a:lnTo>
                      <a:lnTo>
                        <a:pt x="362" y="6"/>
                      </a:lnTo>
                      <a:lnTo>
                        <a:pt x="368" y="12"/>
                      </a:lnTo>
                      <a:lnTo>
                        <a:pt x="391" y="24"/>
                      </a:lnTo>
                      <a:lnTo>
                        <a:pt x="109" y="69"/>
                      </a:lnTo>
                      <a:lnTo>
                        <a:pt x="10" y="65"/>
                      </a:lnTo>
                      <a:lnTo>
                        <a:pt x="3" y="3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A5BF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66" name="Freeform 642"/>
                <p:cNvSpPr>
                  <a:spLocks/>
                </p:cNvSpPr>
                <p:nvPr/>
              </p:nvSpPr>
              <p:spPr bwMode="auto">
                <a:xfrm>
                  <a:off x="5099" y="3255"/>
                  <a:ext cx="587" cy="131"/>
                </a:xfrm>
                <a:custGeom>
                  <a:avLst/>
                  <a:gdLst/>
                  <a:ahLst/>
                  <a:cxnLst>
                    <a:cxn ang="0">
                      <a:pos x="109" y="2"/>
                    </a:cxn>
                    <a:cxn ang="0">
                      <a:pos x="224" y="0"/>
                    </a:cxn>
                    <a:cxn ang="0">
                      <a:pos x="354" y="41"/>
                    </a:cxn>
                    <a:cxn ang="0">
                      <a:pos x="434" y="20"/>
                    </a:cxn>
                    <a:cxn ang="0">
                      <a:pos x="496" y="35"/>
                    </a:cxn>
                    <a:cxn ang="0">
                      <a:pos x="490" y="61"/>
                    </a:cxn>
                    <a:cxn ang="0">
                      <a:pos x="584" y="70"/>
                    </a:cxn>
                    <a:cxn ang="0">
                      <a:pos x="587" y="83"/>
                    </a:cxn>
                    <a:cxn ang="0">
                      <a:pos x="536" y="131"/>
                    </a:cxn>
                    <a:cxn ang="0">
                      <a:pos x="394" y="79"/>
                    </a:cxn>
                    <a:cxn ang="0">
                      <a:pos x="265" y="105"/>
                    </a:cxn>
                    <a:cxn ang="0">
                      <a:pos x="0" y="83"/>
                    </a:cxn>
                    <a:cxn ang="0">
                      <a:pos x="109" y="2"/>
                    </a:cxn>
                  </a:cxnLst>
                  <a:rect l="0" t="0" r="r" b="b"/>
                  <a:pathLst>
                    <a:path w="587" h="131">
                      <a:moveTo>
                        <a:pt x="109" y="2"/>
                      </a:moveTo>
                      <a:lnTo>
                        <a:pt x="224" y="0"/>
                      </a:lnTo>
                      <a:lnTo>
                        <a:pt x="354" y="41"/>
                      </a:lnTo>
                      <a:lnTo>
                        <a:pt x="434" y="20"/>
                      </a:lnTo>
                      <a:lnTo>
                        <a:pt x="496" y="35"/>
                      </a:lnTo>
                      <a:lnTo>
                        <a:pt x="490" y="61"/>
                      </a:lnTo>
                      <a:lnTo>
                        <a:pt x="584" y="70"/>
                      </a:lnTo>
                      <a:lnTo>
                        <a:pt x="587" y="83"/>
                      </a:lnTo>
                      <a:lnTo>
                        <a:pt x="536" y="131"/>
                      </a:lnTo>
                      <a:lnTo>
                        <a:pt x="394" y="79"/>
                      </a:lnTo>
                      <a:lnTo>
                        <a:pt x="265" y="105"/>
                      </a:lnTo>
                      <a:lnTo>
                        <a:pt x="0" y="83"/>
                      </a:lnTo>
                      <a:lnTo>
                        <a:pt x="109" y="2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67" name="Freeform 643"/>
                <p:cNvSpPr>
                  <a:spLocks/>
                </p:cNvSpPr>
                <p:nvPr/>
              </p:nvSpPr>
              <p:spPr bwMode="auto">
                <a:xfrm>
                  <a:off x="4724" y="3286"/>
                  <a:ext cx="631" cy="11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34" y="106"/>
                    </a:cxn>
                    <a:cxn ang="0">
                      <a:pos x="427" y="115"/>
                    </a:cxn>
                    <a:cxn ang="0">
                      <a:pos x="618" y="61"/>
                    </a:cxn>
                    <a:cxn ang="0">
                      <a:pos x="631" y="50"/>
                    </a:cxn>
                    <a:cxn ang="0">
                      <a:pos x="624" y="39"/>
                    </a:cxn>
                    <a:cxn ang="0">
                      <a:pos x="419" y="14"/>
                    </a:cxn>
                    <a:cxn ang="0">
                      <a:pos x="381" y="0"/>
                    </a:cxn>
                    <a:cxn ang="0">
                      <a:pos x="369" y="10"/>
                    </a:cxn>
                    <a:cxn ang="0">
                      <a:pos x="344" y="5"/>
                    </a:cxn>
                    <a:cxn ang="0">
                      <a:pos x="334" y="2"/>
                    </a:cxn>
                    <a:cxn ang="0">
                      <a:pos x="311" y="13"/>
                    </a:cxn>
                    <a:cxn ang="0">
                      <a:pos x="284" y="6"/>
                    </a:cxn>
                    <a:cxn ang="0">
                      <a:pos x="236" y="22"/>
                    </a:cxn>
                    <a:cxn ang="0">
                      <a:pos x="202" y="30"/>
                    </a:cxn>
                    <a:cxn ang="0">
                      <a:pos x="134" y="29"/>
                    </a:cxn>
                    <a:cxn ang="0">
                      <a:pos x="42" y="52"/>
                    </a:cxn>
                    <a:cxn ang="0">
                      <a:pos x="10" y="48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631" h="115">
                      <a:moveTo>
                        <a:pt x="0" y="55"/>
                      </a:moveTo>
                      <a:lnTo>
                        <a:pt x="334" y="106"/>
                      </a:lnTo>
                      <a:lnTo>
                        <a:pt x="427" y="115"/>
                      </a:lnTo>
                      <a:lnTo>
                        <a:pt x="618" y="61"/>
                      </a:lnTo>
                      <a:lnTo>
                        <a:pt x="631" y="50"/>
                      </a:lnTo>
                      <a:lnTo>
                        <a:pt x="624" y="39"/>
                      </a:lnTo>
                      <a:lnTo>
                        <a:pt x="419" y="14"/>
                      </a:lnTo>
                      <a:lnTo>
                        <a:pt x="381" y="0"/>
                      </a:lnTo>
                      <a:lnTo>
                        <a:pt x="369" y="10"/>
                      </a:lnTo>
                      <a:lnTo>
                        <a:pt x="344" y="5"/>
                      </a:lnTo>
                      <a:lnTo>
                        <a:pt x="334" y="2"/>
                      </a:lnTo>
                      <a:lnTo>
                        <a:pt x="311" y="13"/>
                      </a:lnTo>
                      <a:lnTo>
                        <a:pt x="284" y="6"/>
                      </a:lnTo>
                      <a:lnTo>
                        <a:pt x="236" y="22"/>
                      </a:lnTo>
                      <a:lnTo>
                        <a:pt x="202" y="30"/>
                      </a:lnTo>
                      <a:lnTo>
                        <a:pt x="134" y="29"/>
                      </a:lnTo>
                      <a:lnTo>
                        <a:pt x="42" y="52"/>
                      </a:lnTo>
                      <a:lnTo>
                        <a:pt x="10" y="48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7FD8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68" name="Freeform 644"/>
                <p:cNvSpPr>
                  <a:spLocks/>
                </p:cNvSpPr>
                <p:nvPr/>
              </p:nvSpPr>
              <p:spPr bwMode="auto">
                <a:xfrm>
                  <a:off x="5033" y="3286"/>
                  <a:ext cx="317" cy="106"/>
                </a:xfrm>
                <a:custGeom>
                  <a:avLst/>
                  <a:gdLst/>
                  <a:ahLst/>
                  <a:cxnLst>
                    <a:cxn ang="0">
                      <a:pos x="103" y="3"/>
                    </a:cxn>
                    <a:cxn ang="0">
                      <a:pos x="154" y="2"/>
                    </a:cxn>
                    <a:cxn ang="0">
                      <a:pos x="121" y="11"/>
                    </a:cxn>
                    <a:cxn ang="0">
                      <a:pos x="309" y="44"/>
                    </a:cxn>
                    <a:cxn ang="0">
                      <a:pos x="317" y="62"/>
                    </a:cxn>
                    <a:cxn ang="0">
                      <a:pos x="294" y="69"/>
                    </a:cxn>
                    <a:cxn ang="0">
                      <a:pos x="143" y="106"/>
                    </a:cxn>
                    <a:cxn ang="0">
                      <a:pos x="170" y="92"/>
                    </a:cxn>
                    <a:cxn ang="0">
                      <a:pos x="194" y="83"/>
                    </a:cxn>
                    <a:cxn ang="0">
                      <a:pos x="227" y="76"/>
                    </a:cxn>
                    <a:cxn ang="0">
                      <a:pos x="251" y="70"/>
                    </a:cxn>
                    <a:cxn ang="0">
                      <a:pos x="166" y="66"/>
                    </a:cxn>
                    <a:cxn ang="0">
                      <a:pos x="26" y="58"/>
                    </a:cxn>
                    <a:cxn ang="0">
                      <a:pos x="0" y="54"/>
                    </a:cxn>
                    <a:cxn ang="0">
                      <a:pos x="4" y="18"/>
                    </a:cxn>
                    <a:cxn ang="0">
                      <a:pos x="34" y="5"/>
                    </a:cxn>
                    <a:cxn ang="0">
                      <a:pos x="70" y="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317" h="106">
                      <a:moveTo>
                        <a:pt x="103" y="3"/>
                      </a:moveTo>
                      <a:lnTo>
                        <a:pt x="154" y="2"/>
                      </a:lnTo>
                      <a:lnTo>
                        <a:pt x="121" y="11"/>
                      </a:lnTo>
                      <a:lnTo>
                        <a:pt x="309" y="44"/>
                      </a:lnTo>
                      <a:lnTo>
                        <a:pt x="317" y="62"/>
                      </a:lnTo>
                      <a:lnTo>
                        <a:pt x="294" y="69"/>
                      </a:lnTo>
                      <a:lnTo>
                        <a:pt x="143" y="106"/>
                      </a:lnTo>
                      <a:lnTo>
                        <a:pt x="170" y="92"/>
                      </a:lnTo>
                      <a:lnTo>
                        <a:pt x="194" y="83"/>
                      </a:lnTo>
                      <a:lnTo>
                        <a:pt x="227" y="76"/>
                      </a:lnTo>
                      <a:lnTo>
                        <a:pt x="251" y="70"/>
                      </a:lnTo>
                      <a:lnTo>
                        <a:pt x="166" y="66"/>
                      </a:lnTo>
                      <a:lnTo>
                        <a:pt x="26" y="58"/>
                      </a:lnTo>
                      <a:lnTo>
                        <a:pt x="0" y="54"/>
                      </a:lnTo>
                      <a:lnTo>
                        <a:pt x="4" y="18"/>
                      </a:lnTo>
                      <a:lnTo>
                        <a:pt x="34" y="5"/>
                      </a:lnTo>
                      <a:lnTo>
                        <a:pt x="70" y="0"/>
                      </a:lnTo>
                      <a:lnTo>
                        <a:pt x="103" y="3"/>
                      </a:lnTo>
                      <a:close/>
                    </a:path>
                  </a:pathLst>
                </a:custGeom>
                <a:solidFill>
                  <a:srgbClr val="3385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69" name="Freeform 645"/>
                <p:cNvSpPr>
                  <a:spLocks/>
                </p:cNvSpPr>
                <p:nvPr/>
              </p:nvSpPr>
              <p:spPr bwMode="auto">
                <a:xfrm>
                  <a:off x="5484" y="3165"/>
                  <a:ext cx="131" cy="129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20" y="6"/>
                    </a:cxn>
                    <a:cxn ang="0">
                      <a:pos x="131" y="34"/>
                    </a:cxn>
                    <a:cxn ang="0">
                      <a:pos x="123" y="39"/>
                    </a:cxn>
                    <a:cxn ang="0">
                      <a:pos x="96" y="65"/>
                    </a:cxn>
                    <a:cxn ang="0">
                      <a:pos x="51" y="81"/>
                    </a:cxn>
                    <a:cxn ang="0">
                      <a:pos x="47" y="118"/>
                    </a:cxn>
                    <a:cxn ang="0">
                      <a:pos x="24" y="129"/>
                    </a:cxn>
                    <a:cxn ang="0">
                      <a:pos x="30" y="92"/>
                    </a:cxn>
                    <a:cxn ang="0">
                      <a:pos x="14" y="89"/>
                    </a:cxn>
                    <a:cxn ang="0">
                      <a:pos x="19" y="51"/>
                    </a:cxn>
                    <a:cxn ang="0">
                      <a:pos x="0" y="4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1" h="129">
                      <a:moveTo>
                        <a:pt x="7" y="0"/>
                      </a:moveTo>
                      <a:lnTo>
                        <a:pt x="120" y="6"/>
                      </a:lnTo>
                      <a:lnTo>
                        <a:pt x="131" y="34"/>
                      </a:lnTo>
                      <a:lnTo>
                        <a:pt x="123" y="39"/>
                      </a:lnTo>
                      <a:lnTo>
                        <a:pt x="96" y="65"/>
                      </a:lnTo>
                      <a:lnTo>
                        <a:pt x="51" y="81"/>
                      </a:lnTo>
                      <a:lnTo>
                        <a:pt x="47" y="118"/>
                      </a:lnTo>
                      <a:lnTo>
                        <a:pt x="24" y="129"/>
                      </a:lnTo>
                      <a:lnTo>
                        <a:pt x="30" y="92"/>
                      </a:lnTo>
                      <a:lnTo>
                        <a:pt x="14" y="89"/>
                      </a:lnTo>
                      <a:lnTo>
                        <a:pt x="19" y="51"/>
                      </a:lnTo>
                      <a:lnTo>
                        <a:pt x="0" y="4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0" name="Freeform 646"/>
                <p:cNvSpPr>
                  <a:spLocks/>
                </p:cNvSpPr>
                <p:nvPr/>
              </p:nvSpPr>
              <p:spPr bwMode="auto">
                <a:xfrm>
                  <a:off x="4968" y="3015"/>
                  <a:ext cx="647" cy="267"/>
                </a:xfrm>
                <a:custGeom>
                  <a:avLst/>
                  <a:gdLst/>
                  <a:ahLst/>
                  <a:cxnLst>
                    <a:cxn ang="0">
                      <a:pos x="1" y="168"/>
                    </a:cxn>
                    <a:cxn ang="0">
                      <a:pos x="0" y="206"/>
                    </a:cxn>
                    <a:cxn ang="0">
                      <a:pos x="49" y="246"/>
                    </a:cxn>
                    <a:cxn ang="0">
                      <a:pos x="226" y="252"/>
                    </a:cxn>
                    <a:cxn ang="0">
                      <a:pos x="274" y="246"/>
                    </a:cxn>
                    <a:cxn ang="0">
                      <a:pos x="338" y="252"/>
                    </a:cxn>
                    <a:cxn ang="0">
                      <a:pos x="461" y="264"/>
                    </a:cxn>
                    <a:cxn ang="0">
                      <a:pos x="516" y="267"/>
                    </a:cxn>
                    <a:cxn ang="0">
                      <a:pos x="518" y="192"/>
                    </a:cxn>
                    <a:cxn ang="0">
                      <a:pos x="524" y="168"/>
                    </a:cxn>
                    <a:cxn ang="0">
                      <a:pos x="569" y="155"/>
                    </a:cxn>
                    <a:cxn ang="0">
                      <a:pos x="541" y="235"/>
                    </a:cxn>
                    <a:cxn ang="0">
                      <a:pos x="548" y="257"/>
                    </a:cxn>
                    <a:cxn ang="0">
                      <a:pos x="581" y="162"/>
                    </a:cxn>
                    <a:cxn ang="0">
                      <a:pos x="603" y="158"/>
                    </a:cxn>
                    <a:cxn ang="0">
                      <a:pos x="580" y="225"/>
                    </a:cxn>
                    <a:cxn ang="0">
                      <a:pos x="595" y="225"/>
                    </a:cxn>
                    <a:cxn ang="0">
                      <a:pos x="615" y="162"/>
                    </a:cxn>
                    <a:cxn ang="0">
                      <a:pos x="626" y="162"/>
                    </a:cxn>
                    <a:cxn ang="0">
                      <a:pos x="612" y="215"/>
                    </a:cxn>
                    <a:cxn ang="0">
                      <a:pos x="618" y="208"/>
                    </a:cxn>
                    <a:cxn ang="0">
                      <a:pos x="647" y="153"/>
                    </a:cxn>
                    <a:cxn ang="0">
                      <a:pos x="562" y="138"/>
                    </a:cxn>
                    <a:cxn ang="0">
                      <a:pos x="522" y="135"/>
                    </a:cxn>
                    <a:cxn ang="0">
                      <a:pos x="509" y="147"/>
                    </a:cxn>
                    <a:cxn ang="0">
                      <a:pos x="357" y="0"/>
                    </a:cxn>
                    <a:cxn ang="0">
                      <a:pos x="214" y="114"/>
                    </a:cxn>
                    <a:cxn ang="0">
                      <a:pos x="239" y="127"/>
                    </a:cxn>
                    <a:cxn ang="0">
                      <a:pos x="216" y="149"/>
                    </a:cxn>
                    <a:cxn ang="0">
                      <a:pos x="1" y="168"/>
                    </a:cxn>
                  </a:cxnLst>
                  <a:rect l="0" t="0" r="r" b="b"/>
                  <a:pathLst>
                    <a:path w="647" h="267">
                      <a:moveTo>
                        <a:pt x="1" y="168"/>
                      </a:moveTo>
                      <a:lnTo>
                        <a:pt x="0" y="206"/>
                      </a:lnTo>
                      <a:lnTo>
                        <a:pt x="49" y="246"/>
                      </a:lnTo>
                      <a:lnTo>
                        <a:pt x="226" y="252"/>
                      </a:lnTo>
                      <a:lnTo>
                        <a:pt x="274" y="246"/>
                      </a:lnTo>
                      <a:lnTo>
                        <a:pt x="338" y="252"/>
                      </a:lnTo>
                      <a:lnTo>
                        <a:pt x="461" y="264"/>
                      </a:lnTo>
                      <a:lnTo>
                        <a:pt x="516" y="267"/>
                      </a:lnTo>
                      <a:lnTo>
                        <a:pt x="518" y="192"/>
                      </a:lnTo>
                      <a:lnTo>
                        <a:pt x="524" y="168"/>
                      </a:lnTo>
                      <a:lnTo>
                        <a:pt x="569" y="155"/>
                      </a:lnTo>
                      <a:lnTo>
                        <a:pt x="541" y="235"/>
                      </a:lnTo>
                      <a:lnTo>
                        <a:pt x="548" y="257"/>
                      </a:lnTo>
                      <a:lnTo>
                        <a:pt x="581" y="162"/>
                      </a:lnTo>
                      <a:lnTo>
                        <a:pt x="603" y="158"/>
                      </a:lnTo>
                      <a:lnTo>
                        <a:pt x="580" y="225"/>
                      </a:lnTo>
                      <a:lnTo>
                        <a:pt x="595" y="225"/>
                      </a:lnTo>
                      <a:lnTo>
                        <a:pt x="615" y="162"/>
                      </a:lnTo>
                      <a:lnTo>
                        <a:pt x="626" y="162"/>
                      </a:lnTo>
                      <a:lnTo>
                        <a:pt x="612" y="215"/>
                      </a:lnTo>
                      <a:lnTo>
                        <a:pt x="618" y="208"/>
                      </a:lnTo>
                      <a:lnTo>
                        <a:pt x="647" y="153"/>
                      </a:lnTo>
                      <a:lnTo>
                        <a:pt x="562" y="138"/>
                      </a:lnTo>
                      <a:lnTo>
                        <a:pt x="522" y="135"/>
                      </a:lnTo>
                      <a:lnTo>
                        <a:pt x="509" y="147"/>
                      </a:lnTo>
                      <a:lnTo>
                        <a:pt x="357" y="0"/>
                      </a:lnTo>
                      <a:lnTo>
                        <a:pt x="214" y="114"/>
                      </a:lnTo>
                      <a:lnTo>
                        <a:pt x="239" y="127"/>
                      </a:lnTo>
                      <a:lnTo>
                        <a:pt x="216" y="149"/>
                      </a:lnTo>
                      <a:lnTo>
                        <a:pt x="1" y="168"/>
                      </a:lnTo>
                      <a:close/>
                    </a:path>
                  </a:pathLst>
                </a:custGeom>
                <a:solidFill>
                  <a:srgbClr val="D178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1" name="Freeform 647"/>
                <p:cNvSpPr>
                  <a:spLocks/>
                </p:cNvSpPr>
                <p:nvPr/>
              </p:nvSpPr>
              <p:spPr bwMode="auto">
                <a:xfrm>
                  <a:off x="5248" y="3182"/>
                  <a:ext cx="47" cy="8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3" y="3"/>
                    </a:cxn>
                    <a:cxn ang="0">
                      <a:pos x="40" y="6"/>
                    </a:cxn>
                    <a:cxn ang="0">
                      <a:pos x="47" y="85"/>
                    </a:cxn>
                    <a:cxn ang="0">
                      <a:pos x="0" y="8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7" h="85">
                      <a:moveTo>
                        <a:pt x="6" y="0"/>
                      </a:moveTo>
                      <a:lnTo>
                        <a:pt x="33" y="3"/>
                      </a:lnTo>
                      <a:lnTo>
                        <a:pt x="40" y="6"/>
                      </a:lnTo>
                      <a:lnTo>
                        <a:pt x="47" y="85"/>
                      </a:lnTo>
                      <a:lnTo>
                        <a:pt x="0" y="8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347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2" name="Freeform 648"/>
                <p:cNvSpPr>
                  <a:spLocks/>
                </p:cNvSpPr>
                <p:nvPr/>
              </p:nvSpPr>
              <p:spPr bwMode="auto">
                <a:xfrm>
                  <a:off x="4605" y="3194"/>
                  <a:ext cx="51" cy="71"/>
                </a:xfrm>
                <a:custGeom>
                  <a:avLst/>
                  <a:gdLst/>
                  <a:ahLst/>
                  <a:cxnLst>
                    <a:cxn ang="0">
                      <a:pos x="31" y="16"/>
                    </a:cxn>
                    <a:cxn ang="0">
                      <a:pos x="4" y="0"/>
                    </a:cxn>
                    <a:cxn ang="0">
                      <a:pos x="0" y="20"/>
                    </a:cxn>
                    <a:cxn ang="0">
                      <a:pos x="11" y="54"/>
                    </a:cxn>
                    <a:cxn ang="0">
                      <a:pos x="34" y="71"/>
                    </a:cxn>
                    <a:cxn ang="0">
                      <a:pos x="51" y="52"/>
                    </a:cxn>
                    <a:cxn ang="0">
                      <a:pos x="50" y="25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51" h="71">
                      <a:moveTo>
                        <a:pt x="31" y="16"/>
                      </a:moveTo>
                      <a:lnTo>
                        <a:pt x="4" y="0"/>
                      </a:lnTo>
                      <a:lnTo>
                        <a:pt x="0" y="20"/>
                      </a:lnTo>
                      <a:lnTo>
                        <a:pt x="11" y="54"/>
                      </a:lnTo>
                      <a:lnTo>
                        <a:pt x="34" y="71"/>
                      </a:lnTo>
                      <a:lnTo>
                        <a:pt x="51" y="52"/>
                      </a:lnTo>
                      <a:lnTo>
                        <a:pt x="50" y="25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solidFill>
                  <a:srgbClr val="67D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3" name="Freeform 649"/>
                <p:cNvSpPr>
                  <a:spLocks/>
                </p:cNvSpPr>
                <p:nvPr/>
              </p:nvSpPr>
              <p:spPr bwMode="auto">
                <a:xfrm>
                  <a:off x="5508" y="3130"/>
                  <a:ext cx="244" cy="4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48" y="0"/>
                    </a:cxn>
                    <a:cxn ang="0">
                      <a:pos x="93" y="0"/>
                    </a:cxn>
                    <a:cxn ang="0">
                      <a:pos x="244" y="33"/>
                    </a:cxn>
                    <a:cxn ang="0">
                      <a:pos x="209" y="4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44" h="43">
                      <a:moveTo>
                        <a:pt x="0" y="2"/>
                      </a:moveTo>
                      <a:lnTo>
                        <a:pt x="48" y="0"/>
                      </a:lnTo>
                      <a:lnTo>
                        <a:pt x="93" y="0"/>
                      </a:lnTo>
                      <a:lnTo>
                        <a:pt x="244" y="33"/>
                      </a:lnTo>
                      <a:lnTo>
                        <a:pt x="209" y="4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4" name="Freeform 650"/>
                <p:cNvSpPr>
                  <a:spLocks/>
                </p:cNvSpPr>
                <p:nvPr/>
              </p:nvSpPr>
              <p:spPr bwMode="auto">
                <a:xfrm>
                  <a:off x="5654" y="3075"/>
                  <a:ext cx="98" cy="157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20" y="23"/>
                    </a:cxn>
                    <a:cxn ang="0">
                      <a:pos x="31" y="31"/>
                    </a:cxn>
                    <a:cxn ang="0">
                      <a:pos x="36" y="18"/>
                    </a:cxn>
                    <a:cxn ang="0">
                      <a:pos x="45" y="2"/>
                    </a:cxn>
                    <a:cxn ang="0">
                      <a:pos x="57" y="0"/>
                    </a:cxn>
                    <a:cxn ang="0">
                      <a:pos x="62" y="14"/>
                    </a:cxn>
                    <a:cxn ang="0">
                      <a:pos x="74" y="18"/>
                    </a:cxn>
                    <a:cxn ang="0">
                      <a:pos x="76" y="29"/>
                    </a:cxn>
                    <a:cxn ang="0">
                      <a:pos x="81" y="47"/>
                    </a:cxn>
                    <a:cxn ang="0">
                      <a:pos x="90" y="44"/>
                    </a:cxn>
                    <a:cxn ang="0">
                      <a:pos x="98" y="58"/>
                    </a:cxn>
                    <a:cxn ang="0">
                      <a:pos x="96" y="84"/>
                    </a:cxn>
                    <a:cxn ang="0">
                      <a:pos x="98" y="104"/>
                    </a:cxn>
                    <a:cxn ang="0">
                      <a:pos x="96" y="127"/>
                    </a:cxn>
                    <a:cxn ang="0">
                      <a:pos x="89" y="157"/>
                    </a:cxn>
                    <a:cxn ang="0">
                      <a:pos x="73" y="153"/>
                    </a:cxn>
                    <a:cxn ang="0">
                      <a:pos x="66" y="130"/>
                    </a:cxn>
                    <a:cxn ang="0">
                      <a:pos x="70" y="111"/>
                    </a:cxn>
                    <a:cxn ang="0">
                      <a:pos x="93" y="101"/>
                    </a:cxn>
                    <a:cxn ang="0">
                      <a:pos x="92" y="89"/>
                    </a:cxn>
                    <a:cxn ang="0">
                      <a:pos x="62" y="74"/>
                    </a:cxn>
                    <a:cxn ang="0">
                      <a:pos x="45" y="41"/>
                    </a:cxn>
                    <a:cxn ang="0">
                      <a:pos x="20" y="44"/>
                    </a:cxn>
                    <a:cxn ang="0">
                      <a:pos x="0" y="41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98" h="157">
                      <a:moveTo>
                        <a:pt x="8" y="19"/>
                      </a:moveTo>
                      <a:lnTo>
                        <a:pt x="20" y="23"/>
                      </a:lnTo>
                      <a:lnTo>
                        <a:pt x="31" y="31"/>
                      </a:lnTo>
                      <a:lnTo>
                        <a:pt x="36" y="18"/>
                      </a:lnTo>
                      <a:lnTo>
                        <a:pt x="45" y="2"/>
                      </a:lnTo>
                      <a:lnTo>
                        <a:pt x="57" y="0"/>
                      </a:lnTo>
                      <a:lnTo>
                        <a:pt x="62" y="14"/>
                      </a:lnTo>
                      <a:lnTo>
                        <a:pt x="74" y="18"/>
                      </a:lnTo>
                      <a:lnTo>
                        <a:pt x="76" y="29"/>
                      </a:lnTo>
                      <a:lnTo>
                        <a:pt x="81" y="47"/>
                      </a:lnTo>
                      <a:lnTo>
                        <a:pt x="90" y="44"/>
                      </a:lnTo>
                      <a:lnTo>
                        <a:pt x="98" y="58"/>
                      </a:lnTo>
                      <a:lnTo>
                        <a:pt x="96" y="84"/>
                      </a:lnTo>
                      <a:lnTo>
                        <a:pt x="98" y="104"/>
                      </a:lnTo>
                      <a:lnTo>
                        <a:pt x="96" y="127"/>
                      </a:lnTo>
                      <a:lnTo>
                        <a:pt x="89" y="157"/>
                      </a:lnTo>
                      <a:lnTo>
                        <a:pt x="73" y="153"/>
                      </a:lnTo>
                      <a:lnTo>
                        <a:pt x="66" y="130"/>
                      </a:lnTo>
                      <a:lnTo>
                        <a:pt x="70" y="111"/>
                      </a:lnTo>
                      <a:lnTo>
                        <a:pt x="93" y="101"/>
                      </a:lnTo>
                      <a:lnTo>
                        <a:pt x="92" y="89"/>
                      </a:lnTo>
                      <a:lnTo>
                        <a:pt x="62" y="74"/>
                      </a:lnTo>
                      <a:lnTo>
                        <a:pt x="45" y="41"/>
                      </a:lnTo>
                      <a:lnTo>
                        <a:pt x="20" y="44"/>
                      </a:lnTo>
                      <a:lnTo>
                        <a:pt x="0" y="41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92E5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5" name="Freeform 651"/>
                <p:cNvSpPr>
                  <a:spLocks/>
                </p:cNvSpPr>
                <p:nvPr/>
              </p:nvSpPr>
              <p:spPr bwMode="auto">
                <a:xfrm>
                  <a:off x="4630" y="3171"/>
                  <a:ext cx="33" cy="29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1" y="10"/>
                    </a:cxn>
                    <a:cxn ang="0">
                      <a:pos x="18" y="1"/>
                    </a:cxn>
                    <a:cxn ang="0">
                      <a:pos x="26" y="0"/>
                    </a:cxn>
                    <a:cxn ang="0">
                      <a:pos x="33" y="7"/>
                    </a:cxn>
                    <a:cxn ang="0">
                      <a:pos x="11" y="29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3" h="29">
                      <a:moveTo>
                        <a:pt x="0" y="13"/>
                      </a:moveTo>
                      <a:lnTo>
                        <a:pt x="11" y="10"/>
                      </a:lnTo>
                      <a:lnTo>
                        <a:pt x="18" y="1"/>
                      </a:lnTo>
                      <a:lnTo>
                        <a:pt x="26" y="0"/>
                      </a:lnTo>
                      <a:lnTo>
                        <a:pt x="33" y="7"/>
                      </a:lnTo>
                      <a:lnTo>
                        <a:pt x="11" y="2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A8EB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6" name="Freeform 652"/>
                <p:cNvSpPr>
                  <a:spLocks/>
                </p:cNvSpPr>
                <p:nvPr/>
              </p:nvSpPr>
              <p:spPr bwMode="auto">
                <a:xfrm>
                  <a:off x="4865" y="3105"/>
                  <a:ext cx="101" cy="56"/>
                </a:xfrm>
                <a:custGeom>
                  <a:avLst/>
                  <a:gdLst/>
                  <a:ahLst/>
                  <a:cxnLst>
                    <a:cxn ang="0">
                      <a:pos x="10" y="19"/>
                    </a:cxn>
                    <a:cxn ang="0">
                      <a:pos x="15" y="20"/>
                    </a:cxn>
                    <a:cxn ang="0">
                      <a:pos x="23" y="1"/>
                    </a:cxn>
                    <a:cxn ang="0">
                      <a:pos x="36" y="0"/>
                    </a:cxn>
                    <a:cxn ang="0">
                      <a:pos x="49" y="7"/>
                    </a:cxn>
                    <a:cxn ang="0">
                      <a:pos x="50" y="23"/>
                    </a:cxn>
                    <a:cxn ang="0">
                      <a:pos x="61" y="20"/>
                    </a:cxn>
                    <a:cxn ang="0">
                      <a:pos x="65" y="28"/>
                    </a:cxn>
                    <a:cxn ang="0">
                      <a:pos x="77" y="31"/>
                    </a:cxn>
                    <a:cxn ang="0">
                      <a:pos x="83" y="33"/>
                    </a:cxn>
                    <a:cxn ang="0">
                      <a:pos x="94" y="32"/>
                    </a:cxn>
                    <a:cxn ang="0">
                      <a:pos x="101" y="38"/>
                    </a:cxn>
                    <a:cxn ang="0">
                      <a:pos x="84" y="56"/>
                    </a:cxn>
                    <a:cxn ang="0">
                      <a:pos x="48" y="37"/>
                    </a:cxn>
                    <a:cxn ang="0">
                      <a:pos x="17" y="30"/>
                    </a:cxn>
                    <a:cxn ang="0">
                      <a:pos x="3" y="30"/>
                    </a:cxn>
                    <a:cxn ang="0">
                      <a:pos x="0" y="22"/>
                    </a:cxn>
                    <a:cxn ang="0">
                      <a:pos x="10" y="19"/>
                    </a:cxn>
                  </a:cxnLst>
                  <a:rect l="0" t="0" r="r" b="b"/>
                  <a:pathLst>
                    <a:path w="101" h="56">
                      <a:moveTo>
                        <a:pt x="10" y="19"/>
                      </a:moveTo>
                      <a:lnTo>
                        <a:pt x="15" y="20"/>
                      </a:lnTo>
                      <a:lnTo>
                        <a:pt x="23" y="1"/>
                      </a:lnTo>
                      <a:lnTo>
                        <a:pt x="36" y="0"/>
                      </a:lnTo>
                      <a:lnTo>
                        <a:pt x="49" y="7"/>
                      </a:lnTo>
                      <a:lnTo>
                        <a:pt x="50" y="23"/>
                      </a:lnTo>
                      <a:lnTo>
                        <a:pt x="61" y="20"/>
                      </a:lnTo>
                      <a:lnTo>
                        <a:pt x="65" y="28"/>
                      </a:lnTo>
                      <a:lnTo>
                        <a:pt x="77" y="31"/>
                      </a:lnTo>
                      <a:lnTo>
                        <a:pt x="83" y="33"/>
                      </a:lnTo>
                      <a:lnTo>
                        <a:pt x="94" y="32"/>
                      </a:lnTo>
                      <a:lnTo>
                        <a:pt x="101" y="38"/>
                      </a:lnTo>
                      <a:lnTo>
                        <a:pt x="84" y="56"/>
                      </a:lnTo>
                      <a:lnTo>
                        <a:pt x="48" y="37"/>
                      </a:lnTo>
                      <a:lnTo>
                        <a:pt x="17" y="30"/>
                      </a:lnTo>
                      <a:lnTo>
                        <a:pt x="3" y="30"/>
                      </a:lnTo>
                      <a:lnTo>
                        <a:pt x="0" y="22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A8EB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7" name="Freeform 653"/>
                <p:cNvSpPr>
                  <a:spLocks/>
                </p:cNvSpPr>
                <p:nvPr/>
              </p:nvSpPr>
              <p:spPr bwMode="auto">
                <a:xfrm>
                  <a:off x="4933" y="3175"/>
                  <a:ext cx="35" cy="6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5" y="1"/>
                    </a:cxn>
                    <a:cxn ang="0">
                      <a:pos x="35" y="7"/>
                    </a:cxn>
                    <a:cxn ang="0">
                      <a:pos x="31" y="25"/>
                    </a:cxn>
                    <a:cxn ang="0">
                      <a:pos x="23" y="39"/>
                    </a:cxn>
                    <a:cxn ang="0">
                      <a:pos x="15" y="67"/>
                    </a:cxn>
                    <a:cxn ang="0">
                      <a:pos x="0" y="66"/>
                    </a:cxn>
                    <a:cxn ang="0">
                      <a:pos x="3" y="37"/>
                    </a:cxn>
                    <a:cxn ang="0">
                      <a:pos x="18" y="34"/>
                    </a:cxn>
                    <a:cxn ang="0">
                      <a:pos x="19" y="26"/>
                    </a:cxn>
                    <a:cxn ang="0">
                      <a:pos x="12" y="2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5" h="67">
                      <a:moveTo>
                        <a:pt x="7" y="0"/>
                      </a:moveTo>
                      <a:lnTo>
                        <a:pt x="25" y="1"/>
                      </a:lnTo>
                      <a:lnTo>
                        <a:pt x="35" y="7"/>
                      </a:lnTo>
                      <a:lnTo>
                        <a:pt x="31" y="25"/>
                      </a:lnTo>
                      <a:lnTo>
                        <a:pt x="23" y="39"/>
                      </a:lnTo>
                      <a:lnTo>
                        <a:pt x="15" y="67"/>
                      </a:lnTo>
                      <a:lnTo>
                        <a:pt x="0" y="66"/>
                      </a:lnTo>
                      <a:lnTo>
                        <a:pt x="3" y="37"/>
                      </a:lnTo>
                      <a:lnTo>
                        <a:pt x="18" y="34"/>
                      </a:lnTo>
                      <a:lnTo>
                        <a:pt x="19" y="26"/>
                      </a:lnTo>
                      <a:lnTo>
                        <a:pt x="12" y="2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A8EB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8" name="Freeform 654"/>
                <p:cNvSpPr>
                  <a:spLocks/>
                </p:cNvSpPr>
                <p:nvPr/>
              </p:nvSpPr>
              <p:spPr bwMode="auto">
                <a:xfrm>
                  <a:off x="4630" y="3274"/>
                  <a:ext cx="98" cy="3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3" y="35"/>
                    </a:cxn>
                    <a:cxn ang="0">
                      <a:pos x="59" y="22"/>
                    </a:cxn>
                    <a:cxn ang="0">
                      <a:pos x="85" y="28"/>
                    </a:cxn>
                    <a:cxn ang="0">
                      <a:pos x="98" y="13"/>
                    </a:cxn>
                    <a:cxn ang="0">
                      <a:pos x="82" y="9"/>
                    </a:cxn>
                    <a:cxn ang="0">
                      <a:pos x="47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8" h="35">
                      <a:moveTo>
                        <a:pt x="0" y="11"/>
                      </a:moveTo>
                      <a:lnTo>
                        <a:pt x="23" y="35"/>
                      </a:lnTo>
                      <a:lnTo>
                        <a:pt x="59" y="22"/>
                      </a:lnTo>
                      <a:lnTo>
                        <a:pt x="85" y="28"/>
                      </a:lnTo>
                      <a:lnTo>
                        <a:pt x="98" y="13"/>
                      </a:lnTo>
                      <a:lnTo>
                        <a:pt x="82" y="9"/>
                      </a:lnTo>
                      <a:lnTo>
                        <a:pt x="4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79" name="Freeform 655"/>
                <p:cNvSpPr>
                  <a:spLocks/>
                </p:cNvSpPr>
                <p:nvPr/>
              </p:nvSpPr>
              <p:spPr bwMode="auto">
                <a:xfrm>
                  <a:off x="4759" y="3230"/>
                  <a:ext cx="24" cy="4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46"/>
                    </a:cxn>
                    <a:cxn ang="0">
                      <a:pos x="7" y="44"/>
                    </a:cxn>
                    <a:cxn ang="0">
                      <a:pos x="12" y="40"/>
                    </a:cxn>
                    <a:cxn ang="0">
                      <a:pos x="24" y="34"/>
                    </a:cxn>
                    <a:cxn ang="0">
                      <a:pos x="18" y="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4" h="46">
                      <a:moveTo>
                        <a:pt x="2" y="1"/>
                      </a:moveTo>
                      <a:lnTo>
                        <a:pt x="0" y="46"/>
                      </a:lnTo>
                      <a:lnTo>
                        <a:pt x="7" y="44"/>
                      </a:lnTo>
                      <a:lnTo>
                        <a:pt x="12" y="40"/>
                      </a:lnTo>
                      <a:lnTo>
                        <a:pt x="24" y="34"/>
                      </a:lnTo>
                      <a:lnTo>
                        <a:pt x="18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DBC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0" name="Freeform 656"/>
                <p:cNvSpPr>
                  <a:spLocks/>
                </p:cNvSpPr>
                <p:nvPr/>
              </p:nvSpPr>
              <p:spPr bwMode="auto">
                <a:xfrm>
                  <a:off x="4601" y="2844"/>
                  <a:ext cx="1128" cy="373"/>
                </a:xfrm>
                <a:custGeom>
                  <a:avLst/>
                  <a:gdLst/>
                  <a:ahLst/>
                  <a:cxnLst>
                    <a:cxn ang="0">
                      <a:pos x="357" y="27"/>
                    </a:cxn>
                    <a:cxn ang="0">
                      <a:pos x="576" y="0"/>
                    </a:cxn>
                    <a:cxn ang="0">
                      <a:pos x="605" y="25"/>
                    </a:cxn>
                    <a:cxn ang="0">
                      <a:pos x="563" y="58"/>
                    </a:cxn>
                    <a:cxn ang="0">
                      <a:pos x="804" y="27"/>
                    </a:cxn>
                    <a:cxn ang="0">
                      <a:pos x="829" y="78"/>
                    </a:cxn>
                    <a:cxn ang="0">
                      <a:pos x="626" y="102"/>
                    </a:cxn>
                    <a:cxn ang="0">
                      <a:pos x="452" y="155"/>
                    </a:cxn>
                    <a:cxn ang="0">
                      <a:pos x="656" y="125"/>
                    </a:cxn>
                    <a:cxn ang="0">
                      <a:pos x="886" y="102"/>
                    </a:cxn>
                    <a:cxn ang="0">
                      <a:pos x="1081" y="170"/>
                    </a:cxn>
                    <a:cxn ang="0">
                      <a:pos x="953" y="194"/>
                    </a:cxn>
                    <a:cxn ang="0">
                      <a:pos x="1046" y="193"/>
                    </a:cxn>
                    <a:cxn ang="0">
                      <a:pos x="1128" y="225"/>
                    </a:cxn>
                    <a:cxn ang="0">
                      <a:pos x="1084" y="235"/>
                    </a:cxn>
                    <a:cxn ang="0">
                      <a:pos x="1067" y="244"/>
                    </a:cxn>
                    <a:cxn ang="0">
                      <a:pos x="1057" y="273"/>
                    </a:cxn>
                    <a:cxn ang="0">
                      <a:pos x="1019" y="285"/>
                    </a:cxn>
                    <a:cxn ang="0">
                      <a:pos x="721" y="137"/>
                    </a:cxn>
                    <a:cxn ang="0">
                      <a:pos x="416" y="254"/>
                    </a:cxn>
                    <a:cxn ang="0">
                      <a:pos x="355" y="279"/>
                    </a:cxn>
                    <a:cxn ang="0">
                      <a:pos x="336" y="262"/>
                    </a:cxn>
                    <a:cxn ang="0">
                      <a:pos x="319" y="254"/>
                    </a:cxn>
                    <a:cxn ang="0">
                      <a:pos x="280" y="274"/>
                    </a:cxn>
                    <a:cxn ang="0">
                      <a:pos x="251" y="293"/>
                    </a:cxn>
                    <a:cxn ang="0">
                      <a:pos x="245" y="318"/>
                    </a:cxn>
                    <a:cxn ang="0">
                      <a:pos x="161" y="315"/>
                    </a:cxn>
                    <a:cxn ang="0">
                      <a:pos x="70" y="329"/>
                    </a:cxn>
                    <a:cxn ang="0">
                      <a:pos x="28" y="340"/>
                    </a:cxn>
                    <a:cxn ang="0">
                      <a:pos x="15" y="373"/>
                    </a:cxn>
                    <a:cxn ang="0">
                      <a:pos x="10" y="285"/>
                    </a:cxn>
                    <a:cxn ang="0">
                      <a:pos x="126" y="271"/>
                    </a:cxn>
                    <a:cxn ang="0">
                      <a:pos x="261" y="254"/>
                    </a:cxn>
                    <a:cxn ang="0">
                      <a:pos x="81" y="242"/>
                    </a:cxn>
                    <a:cxn ang="0">
                      <a:pos x="62" y="191"/>
                    </a:cxn>
                    <a:cxn ang="0">
                      <a:pos x="364" y="200"/>
                    </a:cxn>
                    <a:cxn ang="0">
                      <a:pos x="363" y="178"/>
                    </a:cxn>
                    <a:cxn ang="0">
                      <a:pos x="112" y="135"/>
                    </a:cxn>
                    <a:cxn ang="0">
                      <a:pos x="286" y="100"/>
                    </a:cxn>
                    <a:cxn ang="0">
                      <a:pos x="278" y="50"/>
                    </a:cxn>
                  </a:cxnLst>
                  <a:rect l="0" t="0" r="r" b="b"/>
                  <a:pathLst>
                    <a:path w="1128" h="373">
                      <a:moveTo>
                        <a:pt x="278" y="50"/>
                      </a:moveTo>
                      <a:lnTo>
                        <a:pt x="357" y="27"/>
                      </a:lnTo>
                      <a:lnTo>
                        <a:pt x="488" y="3"/>
                      </a:lnTo>
                      <a:lnTo>
                        <a:pt x="576" y="0"/>
                      </a:lnTo>
                      <a:lnTo>
                        <a:pt x="711" y="10"/>
                      </a:lnTo>
                      <a:lnTo>
                        <a:pt x="605" y="25"/>
                      </a:lnTo>
                      <a:lnTo>
                        <a:pt x="434" y="70"/>
                      </a:lnTo>
                      <a:lnTo>
                        <a:pt x="563" y="58"/>
                      </a:lnTo>
                      <a:lnTo>
                        <a:pt x="685" y="43"/>
                      </a:lnTo>
                      <a:lnTo>
                        <a:pt x="804" y="27"/>
                      </a:lnTo>
                      <a:lnTo>
                        <a:pt x="936" y="73"/>
                      </a:lnTo>
                      <a:lnTo>
                        <a:pt x="829" y="78"/>
                      </a:lnTo>
                      <a:lnTo>
                        <a:pt x="707" y="103"/>
                      </a:lnTo>
                      <a:lnTo>
                        <a:pt x="626" y="102"/>
                      </a:lnTo>
                      <a:lnTo>
                        <a:pt x="491" y="132"/>
                      </a:lnTo>
                      <a:lnTo>
                        <a:pt x="452" y="155"/>
                      </a:lnTo>
                      <a:lnTo>
                        <a:pt x="583" y="133"/>
                      </a:lnTo>
                      <a:lnTo>
                        <a:pt x="656" y="125"/>
                      </a:lnTo>
                      <a:lnTo>
                        <a:pt x="763" y="121"/>
                      </a:lnTo>
                      <a:lnTo>
                        <a:pt x="886" y="102"/>
                      </a:lnTo>
                      <a:lnTo>
                        <a:pt x="1006" y="113"/>
                      </a:lnTo>
                      <a:lnTo>
                        <a:pt x="1081" y="170"/>
                      </a:lnTo>
                      <a:lnTo>
                        <a:pt x="988" y="166"/>
                      </a:lnTo>
                      <a:lnTo>
                        <a:pt x="953" y="194"/>
                      </a:lnTo>
                      <a:lnTo>
                        <a:pt x="1002" y="208"/>
                      </a:lnTo>
                      <a:lnTo>
                        <a:pt x="1046" y="193"/>
                      </a:lnTo>
                      <a:lnTo>
                        <a:pt x="1100" y="195"/>
                      </a:lnTo>
                      <a:lnTo>
                        <a:pt x="1128" y="225"/>
                      </a:lnTo>
                      <a:lnTo>
                        <a:pt x="1100" y="216"/>
                      </a:lnTo>
                      <a:lnTo>
                        <a:pt x="1084" y="235"/>
                      </a:lnTo>
                      <a:lnTo>
                        <a:pt x="1087" y="256"/>
                      </a:lnTo>
                      <a:lnTo>
                        <a:pt x="1067" y="244"/>
                      </a:lnTo>
                      <a:lnTo>
                        <a:pt x="1053" y="248"/>
                      </a:lnTo>
                      <a:lnTo>
                        <a:pt x="1057" y="273"/>
                      </a:lnTo>
                      <a:lnTo>
                        <a:pt x="1036" y="290"/>
                      </a:lnTo>
                      <a:lnTo>
                        <a:pt x="1019" y="285"/>
                      </a:lnTo>
                      <a:lnTo>
                        <a:pt x="978" y="225"/>
                      </a:lnTo>
                      <a:lnTo>
                        <a:pt x="721" y="137"/>
                      </a:lnTo>
                      <a:lnTo>
                        <a:pt x="623" y="223"/>
                      </a:lnTo>
                      <a:lnTo>
                        <a:pt x="416" y="254"/>
                      </a:lnTo>
                      <a:lnTo>
                        <a:pt x="376" y="289"/>
                      </a:lnTo>
                      <a:lnTo>
                        <a:pt x="355" y="279"/>
                      </a:lnTo>
                      <a:lnTo>
                        <a:pt x="349" y="282"/>
                      </a:lnTo>
                      <a:lnTo>
                        <a:pt x="336" y="262"/>
                      </a:lnTo>
                      <a:lnTo>
                        <a:pt x="321" y="271"/>
                      </a:lnTo>
                      <a:lnTo>
                        <a:pt x="319" y="254"/>
                      </a:lnTo>
                      <a:lnTo>
                        <a:pt x="294" y="252"/>
                      </a:lnTo>
                      <a:lnTo>
                        <a:pt x="280" y="274"/>
                      </a:lnTo>
                      <a:lnTo>
                        <a:pt x="265" y="275"/>
                      </a:lnTo>
                      <a:lnTo>
                        <a:pt x="251" y="293"/>
                      </a:lnTo>
                      <a:lnTo>
                        <a:pt x="241" y="309"/>
                      </a:lnTo>
                      <a:lnTo>
                        <a:pt x="245" y="318"/>
                      </a:lnTo>
                      <a:lnTo>
                        <a:pt x="217" y="328"/>
                      </a:lnTo>
                      <a:lnTo>
                        <a:pt x="161" y="315"/>
                      </a:lnTo>
                      <a:lnTo>
                        <a:pt x="99" y="301"/>
                      </a:lnTo>
                      <a:lnTo>
                        <a:pt x="70" y="329"/>
                      </a:lnTo>
                      <a:lnTo>
                        <a:pt x="49" y="315"/>
                      </a:lnTo>
                      <a:lnTo>
                        <a:pt x="28" y="340"/>
                      </a:lnTo>
                      <a:lnTo>
                        <a:pt x="25" y="359"/>
                      </a:lnTo>
                      <a:lnTo>
                        <a:pt x="15" y="373"/>
                      </a:lnTo>
                      <a:lnTo>
                        <a:pt x="0" y="320"/>
                      </a:lnTo>
                      <a:lnTo>
                        <a:pt x="10" y="285"/>
                      </a:lnTo>
                      <a:lnTo>
                        <a:pt x="77" y="269"/>
                      </a:lnTo>
                      <a:lnTo>
                        <a:pt x="126" y="271"/>
                      </a:lnTo>
                      <a:lnTo>
                        <a:pt x="196" y="267"/>
                      </a:lnTo>
                      <a:lnTo>
                        <a:pt x="261" y="254"/>
                      </a:lnTo>
                      <a:lnTo>
                        <a:pt x="167" y="251"/>
                      </a:lnTo>
                      <a:lnTo>
                        <a:pt x="81" y="242"/>
                      </a:lnTo>
                      <a:lnTo>
                        <a:pt x="29" y="245"/>
                      </a:lnTo>
                      <a:lnTo>
                        <a:pt x="62" y="191"/>
                      </a:lnTo>
                      <a:lnTo>
                        <a:pt x="204" y="176"/>
                      </a:lnTo>
                      <a:lnTo>
                        <a:pt x="364" y="200"/>
                      </a:lnTo>
                      <a:lnTo>
                        <a:pt x="451" y="193"/>
                      </a:lnTo>
                      <a:lnTo>
                        <a:pt x="363" y="178"/>
                      </a:lnTo>
                      <a:lnTo>
                        <a:pt x="233" y="136"/>
                      </a:lnTo>
                      <a:lnTo>
                        <a:pt x="112" y="135"/>
                      </a:lnTo>
                      <a:lnTo>
                        <a:pt x="188" y="91"/>
                      </a:lnTo>
                      <a:lnTo>
                        <a:pt x="286" y="100"/>
                      </a:lnTo>
                      <a:lnTo>
                        <a:pt x="384" y="81"/>
                      </a:lnTo>
                      <a:lnTo>
                        <a:pt x="278" y="50"/>
                      </a:lnTo>
                      <a:close/>
                    </a:path>
                  </a:pathLst>
                </a:custGeom>
                <a:solidFill>
                  <a:srgbClr val="C9F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1" name="Freeform 657"/>
                <p:cNvSpPr>
                  <a:spLocks/>
                </p:cNvSpPr>
                <p:nvPr/>
              </p:nvSpPr>
              <p:spPr bwMode="auto">
                <a:xfrm>
                  <a:off x="5175" y="3317"/>
                  <a:ext cx="470" cy="136"/>
                </a:xfrm>
                <a:custGeom>
                  <a:avLst/>
                  <a:gdLst/>
                  <a:ahLst/>
                  <a:cxnLst>
                    <a:cxn ang="0">
                      <a:pos x="18" y="83"/>
                    </a:cxn>
                    <a:cxn ang="0">
                      <a:pos x="242" y="7"/>
                    </a:cxn>
                    <a:cxn ang="0">
                      <a:pos x="330" y="0"/>
                    </a:cxn>
                    <a:cxn ang="0">
                      <a:pos x="470" y="58"/>
                    </a:cxn>
                    <a:cxn ang="0">
                      <a:pos x="400" y="107"/>
                    </a:cxn>
                    <a:cxn ang="0">
                      <a:pos x="318" y="136"/>
                    </a:cxn>
                    <a:cxn ang="0">
                      <a:pos x="0" y="101"/>
                    </a:cxn>
                    <a:cxn ang="0">
                      <a:pos x="18" y="83"/>
                    </a:cxn>
                  </a:cxnLst>
                  <a:rect l="0" t="0" r="r" b="b"/>
                  <a:pathLst>
                    <a:path w="470" h="136">
                      <a:moveTo>
                        <a:pt x="18" y="83"/>
                      </a:moveTo>
                      <a:lnTo>
                        <a:pt x="242" y="7"/>
                      </a:lnTo>
                      <a:lnTo>
                        <a:pt x="330" y="0"/>
                      </a:lnTo>
                      <a:lnTo>
                        <a:pt x="470" y="58"/>
                      </a:lnTo>
                      <a:lnTo>
                        <a:pt x="400" y="107"/>
                      </a:lnTo>
                      <a:lnTo>
                        <a:pt x="318" y="136"/>
                      </a:lnTo>
                      <a:lnTo>
                        <a:pt x="0" y="101"/>
                      </a:lnTo>
                      <a:lnTo>
                        <a:pt x="18" y="8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2" name="Freeform 658"/>
                <p:cNvSpPr>
                  <a:spLocks/>
                </p:cNvSpPr>
                <p:nvPr/>
              </p:nvSpPr>
              <p:spPr bwMode="auto">
                <a:xfrm>
                  <a:off x="4675" y="3338"/>
                  <a:ext cx="802" cy="1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8" y="29"/>
                    </a:cxn>
                    <a:cxn ang="0">
                      <a:pos x="117" y="50"/>
                    </a:cxn>
                    <a:cxn ang="0">
                      <a:pos x="187" y="39"/>
                    </a:cxn>
                    <a:cxn ang="0">
                      <a:pos x="298" y="52"/>
                    </a:cxn>
                    <a:cxn ang="0">
                      <a:pos x="269" y="76"/>
                    </a:cxn>
                    <a:cxn ang="0">
                      <a:pos x="314" y="56"/>
                    </a:cxn>
                    <a:cxn ang="0">
                      <a:pos x="501" y="80"/>
                    </a:cxn>
                    <a:cxn ang="0">
                      <a:pos x="472" y="111"/>
                    </a:cxn>
                    <a:cxn ang="0">
                      <a:pos x="533" y="91"/>
                    </a:cxn>
                    <a:cxn ang="0">
                      <a:pos x="802" y="127"/>
                    </a:cxn>
                    <a:cxn ang="0">
                      <a:pos x="679" y="156"/>
                    </a:cxn>
                    <a:cxn ang="0">
                      <a:pos x="515" y="136"/>
                    </a:cxn>
                    <a:cxn ang="0">
                      <a:pos x="74" y="54"/>
                    </a:cxn>
                    <a:cxn ang="0">
                      <a:pos x="31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02" h="156">
                      <a:moveTo>
                        <a:pt x="0" y="0"/>
                      </a:moveTo>
                      <a:lnTo>
                        <a:pt x="158" y="29"/>
                      </a:lnTo>
                      <a:lnTo>
                        <a:pt x="117" y="50"/>
                      </a:lnTo>
                      <a:lnTo>
                        <a:pt x="187" y="39"/>
                      </a:lnTo>
                      <a:lnTo>
                        <a:pt x="298" y="52"/>
                      </a:lnTo>
                      <a:lnTo>
                        <a:pt x="269" y="76"/>
                      </a:lnTo>
                      <a:lnTo>
                        <a:pt x="314" y="56"/>
                      </a:lnTo>
                      <a:lnTo>
                        <a:pt x="501" y="80"/>
                      </a:lnTo>
                      <a:lnTo>
                        <a:pt x="472" y="111"/>
                      </a:lnTo>
                      <a:lnTo>
                        <a:pt x="533" y="91"/>
                      </a:lnTo>
                      <a:lnTo>
                        <a:pt x="802" y="127"/>
                      </a:lnTo>
                      <a:lnTo>
                        <a:pt x="679" y="156"/>
                      </a:lnTo>
                      <a:lnTo>
                        <a:pt x="515" y="136"/>
                      </a:lnTo>
                      <a:lnTo>
                        <a:pt x="74" y="54"/>
                      </a:lnTo>
                      <a:lnTo>
                        <a:pt x="3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3" name="Freeform 659"/>
                <p:cNvSpPr>
                  <a:spLocks/>
                </p:cNvSpPr>
                <p:nvPr/>
              </p:nvSpPr>
              <p:spPr bwMode="auto">
                <a:xfrm>
                  <a:off x="4749" y="3392"/>
                  <a:ext cx="58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9" y="103"/>
                    </a:cxn>
                    <a:cxn ang="0">
                      <a:pos x="408" y="121"/>
                    </a:cxn>
                    <a:cxn ang="0">
                      <a:pos x="193" y="89"/>
                    </a:cxn>
                    <a:cxn ang="0">
                      <a:pos x="60" y="4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9" h="121">
                      <a:moveTo>
                        <a:pt x="0" y="0"/>
                      </a:moveTo>
                      <a:lnTo>
                        <a:pt x="589" y="103"/>
                      </a:lnTo>
                      <a:lnTo>
                        <a:pt x="408" y="121"/>
                      </a:lnTo>
                      <a:lnTo>
                        <a:pt x="193" y="89"/>
                      </a:lnTo>
                      <a:lnTo>
                        <a:pt x="60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4" name="Freeform 660"/>
                <p:cNvSpPr>
                  <a:spLocks/>
                </p:cNvSpPr>
                <p:nvPr/>
              </p:nvSpPr>
              <p:spPr bwMode="auto">
                <a:xfrm>
                  <a:off x="4732" y="3209"/>
                  <a:ext cx="35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16"/>
                    </a:cxn>
                    <a:cxn ang="0">
                      <a:pos x="27" y="50"/>
                    </a:cxn>
                    <a:cxn ang="0">
                      <a:pos x="21" y="48"/>
                    </a:cxn>
                    <a:cxn ang="0">
                      <a:pos x="11" y="29"/>
                    </a:cxn>
                    <a:cxn ang="0">
                      <a:pos x="1" y="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50">
                      <a:moveTo>
                        <a:pt x="0" y="0"/>
                      </a:moveTo>
                      <a:lnTo>
                        <a:pt x="35" y="16"/>
                      </a:lnTo>
                      <a:lnTo>
                        <a:pt x="27" y="50"/>
                      </a:lnTo>
                      <a:lnTo>
                        <a:pt x="21" y="48"/>
                      </a:lnTo>
                      <a:lnTo>
                        <a:pt x="11" y="29"/>
                      </a:lnTo>
                      <a:lnTo>
                        <a:pt x="1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5" name="Freeform 661"/>
                <p:cNvSpPr>
                  <a:spLocks/>
                </p:cNvSpPr>
                <p:nvPr/>
              </p:nvSpPr>
              <p:spPr bwMode="auto">
                <a:xfrm>
                  <a:off x="5512" y="3276"/>
                  <a:ext cx="172" cy="7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57" y="16"/>
                    </a:cxn>
                    <a:cxn ang="0">
                      <a:pos x="29" y="22"/>
                    </a:cxn>
                    <a:cxn ang="0">
                      <a:pos x="4" y="31"/>
                    </a:cxn>
                    <a:cxn ang="0">
                      <a:pos x="0" y="41"/>
                    </a:cxn>
                    <a:cxn ang="0">
                      <a:pos x="20" y="53"/>
                    </a:cxn>
                    <a:cxn ang="0">
                      <a:pos x="131" y="70"/>
                    </a:cxn>
                    <a:cxn ang="0">
                      <a:pos x="172" y="55"/>
                    </a:cxn>
                    <a:cxn ang="0">
                      <a:pos x="166" y="18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72" h="70">
                      <a:moveTo>
                        <a:pt x="39" y="0"/>
                      </a:moveTo>
                      <a:lnTo>
                        <a:pt x="57" y="16"/>
                      </a:lnTo>
                      <a:lnTo>
                        <a:pt x="29" y="22"/>
                      </a:lnTo>
                      <a:lnTo>
                        <a:pt x="4" y="31"/>
                      </a:lnTo>
                      <a:lnTo>
                        <a:pt x="0" y="41"/>
                      </a:lnTo>
                      <a:lnTo>
                        <a:pt x="20" y="53"/>
                      </a:lnTo>
                      <a:lnTo>
                        <a:pt x="131" y="70"/>
                      </a:lnTo>
                      <a:lnTo>
                        <a:pt x="172" y="55"/>
                      </a:lnTo>
                      <a:lnTo>
                        <a:pt x="166" y="1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6" name="Freeform 662"/>
                <p:cNvSpPr>
                  <a:spLocks/>
                </p:cNvSpPr>
                <p:nvPr/>
              </p:nvSpPr>
              <p:spPr bwMode="auto">
                <a:xfrm>
                  <a:off x="5699" y="3278"/>
                  <a:ext cx="36" cy="4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6" y="0"/>
                    </a:cxn>
                    <a:cxn ang="0">
                      <a:pos x="3" y="4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6" h="48">
                      <a:moveTo>
                        <a:pt x="0" y="17"/>
                      </a:moveTo>
                      <a:lnTo>
                        <a:pt x="36" y="0"/>
                      </a:lnTo>
                      <a:lnTo>
                        <a:pt x="3" y="4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7" name="Freeform 663"/>
                <p:cNvSpPr>
                  <a:spLocks/>
                </p:cNvSpPr>
                <p:nvPr/>
              </p:nvSpPr>
              <p:spPr bwMode="auto">
                <a:xfrm>
                  <a:off x="4644" y="3290"/>
                  <a:ext cx="68" cy="5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51" y="0"/>
                    </a:cxn>
                    <a:cxn ang="0">
                      <a:pos x="68" y="7"/>
                    </a:cxn>
                    <a:cxn ang="0">
                      <a:pos x="56" y="19"/>
                    </a:cxn>
                    <a:cxn ang="0">
                      <a:pos x="60" y="50"/>
                    </a:cxn>
                    <a:cxn ang="0">
                      <a:pos x="25" y="4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8" h="50">
                      <a:moveTo>
                        <a:pt x="0" y="7"/>
                      </a:moveTo>
                      <a:lnTo>
                        <a:pt x="51" y="0"/>
                      </a:lnTo>
                      <a:lnTo>
                        <a:pt x="68" y="7"/>
                      </a:lnTo>
                      <a:lnTo>
                        <a:pt x="56" y="19"/>
                      </a:lnTo>
                      <a:lnTo>
                        <a:pt x="60" y="50"/>
                      </a:lnTo>
                      <a:lnTo>
                        <a:pt x="25" y="4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D8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8" name="Freeform 664"/>
                <p:cNvSpPr>
                  <a:spLocks/>
                </p:cNvSpPr>
                <p:nvPr/>
              </p:nvSpPr>
              <p:spPr bwMode="auto">
                <a:xfrm>
                  <a:off x="4753" y="3274"/>
                  <a:ext cx="82" cy="22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27" y="0"/>
                    </a:cxn>
                    <a:cxn ang="0">
                      <a:pos x="82" y="4"/>
                    </a:cxn>
                    <a:cxn ang="0">
                      <a:pos x="54" y="22"/>
                    </a:cxn>
                    <a:cxn ang="0">
                      <a:pos x="31" y="22"/>
                    </a:cxn>
                    <a:cxn ang="0">
                      <a:pos x="0" y="15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82" h="22">
                      <a:moveTo>
                        <a:pt x="3" y="6"/>
                      </a:moveTo>
                      <a:lnTo>
                        <a:pt x="27" y="0"/>
                      </a:lnTo>
                      <a:lnTo>
                        <a:pt x="82" y="4"/>
                      </a:lnTo>
                      <a:lnTo>
                        <a:pt x="54" y="22"/>
                      </a:lnTo>
                      <a:lnTo>
                        <a:pt x="31" y="22"/>
                      </a:lnTo>
                      <a:lnTo>
                        <a:pt x="0" y="15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7FD8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89" name="Freeform 665"/>
                <p:cNvSpPr>
                  <a:spLocks/>
                </p:cNvSpPr>
                <p:nvPr/>
              </p:nvSpPr>
              <p:spPr bwMode="auto">
                <a:xfrm>
                  <a:off x="5598" y="3209"/>
                  <a:ext cx="125" cy="3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0" y="0"/>
                    </a:cxn>
                    <a:cxn ang="0">
                      <a:pos x="75" y="6"/>
                    </a:cxn>
                    <a:cxn ang="0">
                      <a:pos x="51" y="17"/>
                    </a:cxn>
                    <a:cxn ang="0">
                      <a:pos x="85" y="18"/>
                    </a:cxn>
                    <a:cxn ang="0">
                      <a:pos x="113" y="11"/>
                    </a:cxn>
                    <a:cxn ang="0">
                      <a:pos x="125" y="24"/>
                    </a:cxn>
                    <a:cxn ang="0">
                      <a:pos x="101" y="35"/>
                    </a:cxn>
                    <a:cxn ang="0">
                      <a:pos x="0" y="25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25" h="35">
                      <a:moveTo>
                        <a:pt x="0" y="19"/>
                      </a:moveTo>
                      <a:lnTo>
                        <a:pt x="20" y="0"/>
                      </a:lnTo>
                      <a:lnTo>
                        <a:pt x="75" y="6"/>
                      </a:lnTo>
                      <a:lnTo>
                        <a:pt x="51" y="17"/>
                      </a:lnTo>
                      <a:lnTo>
                        <a:pt x="85" y="18"/>
                      </a:lnTo>
                      <a:lnTo>
                        <a:pt x="113" y="11"/>
                      </a:lnTo>
                      <a:lnTo>
                        <a:pt x="125" y="24"/>
                      </a:lnTo>
                      <a:lnTo>
                        <a:pt x="101" y="35"/>
                      </a:lnTo>
                      <a:lnTo>
                        <a:pt x="0" y="2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2F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0" name="Freeform 666"/>
                <p:cNvSpPr>
                  <a:spLocks/>
                </p:cNvSpPr>
                <p:nvPr/>
              </p:nvSpPr>
              <p:spPr bwMode="auto">
                <a:xfrm>
                  <a:off x="5520" y="3140"/>
                  <a:ext cx="207" cy="20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7" y="34"/>
                    </a:cxn>
                    <a:cxn ang="0">
                      <a:pos x="199" y="45"/>
                    </a:cxn>
                    <a:cxn ang="0">
                      <a:pos x="184" y="44"/>
                    </a:cxn>
                    <a:cxn ang="0">
                      <a:pos x="177" y="185"/>
                    </a:cxn>
                    <a:cxn ang="0">
                      <a:pos x="164" y="206"/>
                    </a:cxn>
                    <a:cxn ang="0">
                      <a:pos x="165" y="46"/>
                    </a:cxn>
                    <a:cxn ang="0">
                      <a:pos x="4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7" h="206">
                      <a:moveTo>
                        <a:pt x="0" y="0"/>
                      </a:moveTo>
                      <a:lnTo>
                        <a:pt x="207" y="34"/>
                      </a:lnTo>
                      <a:lnTo>
                        <a:pt x="199" y="45"/>
                      </a:lnTo>
                      <a:lnTo>
                        <a:pt x="184" y="44"/>
                      </a:lnTo>
                      <a:lnTo>
                        <a:pt x="177" y="185"/>
                      </a:lnTo>
                      <a:lnTo>
                        <a:pt x="164" y="206"/>
                      </a:lnTo>
                      <a:lnTo>
                        <a:pt x="165" y="46"/>
                      </a:lnTo>
                      <a:lnTo>
                        <a:pt x="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A8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1" name="Freeform 667"/>
                <p:cNvSpPr>
                  <a:spLocks/>
                </p:cNvSpPr>
                <p:nvPr/>
              </p:nvSpPr>
              <p:spPr bwMode="auto">
                <a:xfrm>
                  <a:off x="5529" y="3198"/>
                  <a:ext cx="157" cy="80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50" y="31"/>
                    </a:cxn>
                    <a:cxn ang="0">
                      <a:pos x="76" y="1"/>
                    </a:cxn>
                    <a:cxn ang="0">
                      <a:pos x="157" y="0"/>
                    </a:cxn>
                    <a:cxn ang="0">
                      <a:pos x="156" y="20"/>
                    </a:cxn>
                    <a:cxn ang="0">
                      <a:pos x="89" y="11"/>
                    </a:cxn>
                    <a:cxn ang="0">
                      <a:pos x="70" y="30"/>
                    </a:cxn>
                    <a:cxn ang="0">
                      <a:pos x="153" y="44"/>
                    </a:cxn>
                    <a:cxn ang="0">
                      <a:pos x="150" y="80"/>
                    </a:cxn>
                    <a:cxn ang="0">
                      <a:pos x="5" y="63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57" h="80">
                      <a:moveTo>
                        <a:pt x="0" y="41"/>
                      </a:moveTo>
                      <a:lnTo>
                        <a:pt x="50" y="31"/>
                      </a:lnTo>
                      <a:lnTo>
                        <a:pt x="76" y="1"/>
                      </a:lnTo>
                      <a:lnTo>
                        <a:pt x="157" y="0"/>
                      </a:lnTo>
                      <a:lnTo>
                        <a:pt x="156" y="20"/>
                      </a:lnTo>
                      <a:lnTo>
                        <a:pt x="89" y="11"/>
                      </a:lnTo>
                      <a:lnTo>
                        <a:pt x="70" y="30"/>
                      </a:lnTo>
                      <a:lnTo>
                        <a:pt x="153" y="44"/>
                      </a:lnTo>
                      <a:lnTo>
                        <a:pt x="150" y="80"/>
                      </a:lnTo>
                      <a:lnTo>
                        <a:pt x="5" y="63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E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2" name="Freeform 668"/>
                <p:cNvSpPr>
                  <a:spLocks/>
                </p:cNvSpPr>
                <p:nvPr/>
              </p:nvSpPr>
              <p:spPr bwMode="auto">
                <a:xfrm>
                  <a:off x="5707" y="3232"/>
                  <a:ext cx="37" cy="16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37" y="0"/>
                    </a:cxn>
                    <a:cxn ang="0">
                      <a:pos x="29" y="1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" h="16">
                      <a:moveTo>
                        <a:pt x="0" y="7"/>
                      </a:moveTo>
                      <a:lnTo>
                        <a:pt x="37" y="0"/>
                      </a:lnTo>
                      <a:lnTo>
                        <a:pt x="29" y="1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E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3" name="Freeform 669"/>
                <p:cNvSpPr>
                  <a:spLocks/>
                </p:cNvSpPr>
                <p:nvPr/>
              </p:nvSpPr>
              <p:spPr bwMode="auto">
                <a:xfrm>
                  <a:off x="5533" y="3227"/>
                  <a:ext cx="149" cy="7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6" y="56"/>
                    </a:cxn>
                    <a:cxn ang="0">
                      <a:pos x="130" y="72"/>
                    </a:cxn>
                    <a:cxn ang="0">
                      <a:pos x="146" y="67"/>
                    </a:cxn>
                    <a:cxn ang="0">
                      <a:pos x="149" y="30"/>
                    </a:cxn>
                    <a:cxn ang="0">
                      <a:pos x="118" y="44"/>
                    </a:cxn>
                    <a:cxn ang="0">
                      <a:pos x="114" y="29"/>
                    </a:cxn>
                    <a:cxn ang="0">
                      <a:pos x="149" y="16"/>
                    </a:cxn>
                    <a:cxn ang="0">
                      <a:pos x="99" y="9"/>
                    </a:cxn>
                    <a:cxn ang="0">
                      <a:pos x="75" y="0"/>
                    </a:cxn>
                    <a:cxn ang="0">
                      <a:pos x="58" y="8"/>
                    </a:cxn>
                    <a:cxn ang="0">
                      <a:pos x="101" y="20"/>
                    </a:cxn>
                    <a:cxn ang="0">
                      <a:pos x="92" y="30"/>
                    </a:cxn>
                    <a:cxn ang="0">
                      <a:pos x="31" y="28"/>
                    </a:cxn>
                    <a:cxn ang="0">
                      <a:pos x="24" y="26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49" h="72">
                      <a:moveTo>
                        <a:pt x="0" y="27"/>
                      </a:moveTo>
                      <a:lnTo>
                        <a:pt x="6" y="56"/>
                      </a:lnTo>
                      <a:lnTo>
                        <a:pt x="130" y="72"/>
                      </a:lnTo>
                      <a:lnTo>
                        <a:pt x="146" y="67"/>
                      </a:lnTo>
                      <a:lnTo>
                        <a:pt x="149" y="30"/>
                      </a:lnTo>
                      <a:lnTo>
                        <a:pt x="118" y="44"/>
                      </a:lnTo>
                      <a:lnTo>
                        <a:pt x="114" y="29"/>
                      </a:lnTo>
                      <a:lnTo>
                        <a:pt x="149" y="16"/>
                      </a:lnTo>
                      <a:lnTo>
                        <a:pt x="99" y="9"/>
                      </a:lnTo>
                      <a:lnTo>
                        <a:pt x="75" y="0"/>
                      </a:lnTo>
                      <a:lnTo>
                        <a:pt x="58" y="8"/>
                      </a:lnTo>
                      <a:lnTo>
                        <a:pt x="101" y="20"/>
                      </a:lnTo>
                      <a:lnTo>
                        <a:pt x="92" y="30"/>
                      </a:lnTo>
                      <a:lnTo>
                        <a:pt x="31" y="28"/>
                      </a:lnTo>
                      <a:lnTo>
                        <a:pt x="24" y="2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98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4" name="Freeform 670"/>
                <p:cNvSpPr>
                  <a:spLocks/>
                </p:cNvSpPr>
                <p:nvPr/>
              </p:nvSpPr>
              <p:spPr bwMode="auto">
                <a:xfrm>
                  <a:off x="5697" y="3238"/>
                  <a:ext cx="38" cy="50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17" y="0"/>
                    </a:cxn>
                    <a:cxn ang="0">
                      <a:pos x="38" y="12"/>
                    </a:cxn>
                    <a:cxn ang="0">
                      <a:pos x="25" y="34"/>
                    </a:cxn>
                    <a:cxn ang="0">
                      <a:pos x="0" y="50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38" h="50">
                      <a:moveTo>
                        <a:pt x="2" y="8"/>
                      </a:moveTo>
                      <a:lnTo>
                        <a:pt x="17" y="0"/>
                      </a:lnTo>
                      <a:lnTo>
                        <a:pt x="38" y="12"/>
                      </a:lnTo>
                      <a:lnTo>
                        <a:pt x="25" y="34"/>
                      </a:lnTo>
                      <a:lnTo>
                        <a:pt x="0" y="5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998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5" name="Freeform 671"/>
                <p:cNvSpPr>
                  <a:spLocks/>
                </p:cNvSpPr>
                <p:nvPr/>
              </p:nvSpPr>
              <p:spPr bwMode="auto">
                <a:xfrm>
                  <a:off x="5637" y="3086"/>
                  <a:ext cx="94" cy="7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13" y="31"/>
                    </a:cxn>
                    <a:cxn ang="0">
                      <a:pos x="21" y="33"/>
                    </a:cxn>
                    <a:cxn ang="0">
                      <a:pos x="18" y="20"/>
                    </a:cxn>
                    <a:cxn ang="0">
                      <a:pos x="25" y="8"/>
                    </a:cxn>
                    <a:cxn ang="0">
                      <a:pos x="38" y="19"/>
                    </a:cxn>
                    <a:cxn ang="0">
                      <a:pos x="51" y="28"/>
                    </a:cxn>
                    <a:cxn ang="0">
                      <a:pos x="51" y="15"/>
                    </a:cxn>
                    <a:cxn ang="0">
                      <a:pos x="56" y="0"/>
                    </a:cxn>
                    <a:cxn ang="0">
                      <a:pos x="72" y="0"/>
                    </a:cxn>
                    <a:cxn ang="0">
                      <a:pos x="78" y="20"/>
                    </a:cxn>
                    <a:cxn ang="0">
                      <a:pos x="91" y="29"/>
                    </a:cxn>
                    <a:cxn ang="0">
                      <a:pos x="83" y="39"/>
                    </a:cxn>
                    <a:cxn ang="0">
                      <a:pos x="94" y="51"/>
                    </a:cxn>
                    <a:cxn ang="0">
                      <a:pos x="92" y="73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94" h="73">
                      <a:moveTo>
                        <a:pt x="0" y="49"/>
                      </a:moveTo>
                      <a:lnTo>
                        <a:pt x="13" y="31"/>
                      </a:lnTo>
                      <a:lnTo>
                        <a:pt x="21" y="33"/>
                      </a:lnTo>
                      <a:lnTo>
                        <a:pt x="18" y="20"/>
                      </a:lnTo>
                      <a:lnTo>
                        <a:pt x="25" y="8"/>
                      </a:lnTo>
                      <a:lnTo>
                        <a:pt x="38" y="19"/>
                      </a:lnTo>
                      <a:lnTo>
                        <a:pt x="51" y="28"/>
                      </a:lnTo>
                      <a:lnTo>
                        <a:pt x="51" y="15"/>
                      </a:lnTo>
                      <a:lnTo>
                        <a:pt x="56" y="0"/>
                      </a:lnTo>
                      <a:lnTo>
                        <a:pt x="72" y="0"/>
                      </a:lnTo>
                      <a:lnTo>
                        <a:pt x="78" y="20"/>
                      </a:lnTo>
                      <a:lnTo>
                        <a:pt x="91" y="29"/>
                      </a:lnTo>
                      <a:lnTo>
                        <a:pt x="83" y="39"/>
                      </a:lnTo>
                      <a:lnTo>
                        <a:pt x="94" y="51"/>
                      </a:lnTo>
                      <a:lnTo>
                        <a:pt x="92" y="73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4CB8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6" name="Freeform 672"/>
                <p:cNvSpPr>
                  <a:spLocks/>
                </p:cNvSpPr>
                <p:nvPr/>
              </p:nvSpPr>
              <p:spPr bwMode="auto">
                <a:xfrm>
                  <a:off x="5608" y="3171"/>
                  <a:ext cx="125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27"/>
                    </a:cxn>
                    <a:cxn ang="0">
                      <a:pos x="88" y="30"/>
                    </a:cxn>
                    <a:cxn ang="0">
                      <a:pos x="105" y="32"/>
                    </a:cxn>
                    <a:cxn ang="0">
                      <a:pos x="110" y="42"/>
                    </a:cxn>
                    <a:cxn ang="0">
                      <a:pos x="125" y="34"/>
                    </a:cxn>
                    <a:cxn ang="0">
                      <a:pos x="123" y="15"/>
                    </a:cxn>
                    <a:cxn ang="0">
                      <a:pos x="112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5" h="42">
                      <a:moveTo>
                        <a:pt x="0" y="0"/>
                      </a:moveTo>
                      <a:lnTo>
                        <a:pt x="6" y="27"/>
                      </a:lnTo>
                      <a:lnTo>
                        <a:pt x="88" y="30"/>
                      </a:lnTo>
                      <a:lnTo>
                        <a:pt x="105" y="32"/>
                      </a:lnTo>
                      <a:lnTo>
                        <a:pt x="110" y="42"/>
                      </a:lnTo>
                      <a:lnTo>
                        <a:pt x="125" y="34"/>
                      </a:lnTo>
                      <a:lnTo>
                        <a:pt x="123" y="15"/>
                      </a:lnTo>
                      <a:lnTo>
                        <a:pt x="112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B8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7" name="Freeform 673"/>
                <p:cNvSpPr>
                  <a:spLocks/>
                </p:cNvSpPr>
                <p:nvPr/>
              </p:nvSpPr>
              <p:spPr bwMode="auto">
                <a:xfrm>
                  <a:off x="4667" y="2894"/>
                  <a:ext cx="221" cy="146"/>
                </a:xfrm>
                <a:custGeom>
                  <a:avLst/>
                  <a:gdLst/>
                  <a:ahLst/>
                  <a:cxnLst>
                    <a:cxn ang="0">
                      <a:pos x="0" y="133"/>
                    </a:cxn>
                    <a:cxn ang="0">
                      <a:pos x="47" y="86"/>
                    </a:cxn>
                    <a:cxn ang="0">
                      <a:pos x="129" y="34"/>
                    </a:cxn>
                    <a:cxn ang="0">
                      <a:pos x="192" y="4"/>
                    </a:cxn>
                    <a:cxn ang="0">
                      <a:pos x="212" y="0"/>
                    </a:cxn>
                    <a:cxn ang="0">
                      <a:pos x="221" y="8"/>
                    </a:cxn>
                    <a:cxn ang="0">
                      <a:pos x="201" y="23"/>
                    </a:cxn>
                    <a:cxn ang="0">
                      <a:pos x="188" y="38"/>
                    </a:cxn>
                    <a:cxn ang="0">
                      <a:pos x="183" y="77"/>
                    </a:cxn>
                    <a:cxn ang="0">
                      <a:pos x="211" y="81"/>
                    </a:cxn>
                    <a:cxn ang="0">
                      <a:pos x="206" y="95"/>
                    </a:cxn>
                    <a:cxn ang="0">
                      <a:pos x="168" y="120"/>
                    </a:cxn>
                    <a:cxn ang="0">
                      <a:pos x="142" y="114"/>
                    </a:cxn>
                    <a:cxn ang="0">
                      <a:pos x="129" y="127"/>
                    </a:cxn>
                    <a:cxn ang="0">
                      <a:pos x="131" y="146"/>
                    </a:cxn>
                    <a:cxn ang="0">
                      <a:pos x="101" y="145"/>
                    </a:cxn>
                    <a:cxn ang="0">
                      <a:pos x="104" y="113"/>
                    </a:cxn>
                    <a:cxn ang="0">
                      <a:pos x="87" y="112"/>
                    </a:cxn>
                    <a:cxn ang="0">
                      <a:pos x="74" y="95"/>
                    </a:cxn>
                    <a:cxn ang="0">
                      <a:pos x="57" y="99"/>
                    </a:cxn>
                    <a:cxn ang="0">
                      <a:pos x="55" y="125"/>
                    </a:cxn>
                    <a:cxn ang="0">
                      <a:pos x="38" y="114"/>
                    </a:cxn>
                    <a:cxn ang="0">
                      <a:pos x="9" y="140"/>
                    </a:cxn>
                    <a:cxn ang="0">
                      <a:pos x="0" y="133"/>
                    </a:cxn>
                  </a:cxnLst>
                  <a:rect l="0" t="0" r="r" b="b"/>
                  <a:pathLst>
                    <a:path w="221" h="146">
                      <a:moveTo>
                        <a:pt x="0" y="133"/>
                      </a:moveTo>
                      <a:lnTo>
                        <a:pt x="47" y="86"/>
                      </a:lnTo>
                      <a:lnTo>
                        <a:pt x="129" y="34"/>
                      </a:lnTo>
                      <a:lnTo>
                        <a:pt x="192" y="4"/>
                      </a:lnTo>
                      <a:lnTo>
                        <a:pt x="212" y="0"/>
                      </a:lnTo>
                      <a:lnTo>
                        <a:pt x="221" y="8"/>
                      </a:lnTo>
                      <a:lnTo>
                        <a:pt x="201" y="23"/>
                      </a:lnTo>
                      <a:lnTo>
                        <a:pt x="188" y="38"/>
                      </a:lnTo>
                      <a:lnTo>
                        <a:pt x="183" y="77"/>
                      </a:lnTo>
                      <a:lnTo>
                        <a:pt x="211" y="81"/>
                      </a:lnTo>
                      <a:lnTo>
                        <a:pt x="206" y="95"/>
                      </a:lnTo>
                      <a:lnTo>
                        <a:pt x="168" y="120"/>
                      </a:lnTo>
                      <a:lnTo>
                        <a:pt x="142" y="114"/>
                      </a:lnTo>
                      <a:lnTo>
                        <a:pt x="129" y="127"/>
                      </a:lnTo>
                      <a:lnTo>
                        <a:pt x="131" y="146"/>
                      </a:lnTo>
                      <a:lnTo>
                        <a:pt x="101" y="145"/>
                      </a:lnTo>
                      <a:lnTo>
                        <a:pt x="104" y="113"/>
                      </a:lnTo>
                      <a:lnTo>
                        <a:pt x="87" y="112"/>
                      </a:lnTo>
                      <a:lnTo>
                        <a:pt x="74" y="95"/>
                      </a:lnTo>
                      <a:lnTo>
                        <a:pt x="57" y="99"/>
                      </a:lnTo>
                      <a:lnTo>
                        <a:pt x="55" y="125"/>
                      </a:lnTo>
                      <a:lnTo>
                        <a:pt x="38" y="114"/>
                      </a:lnTo>
                      <a:lnTo>
                        <a:pt x="9" y="140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5285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8" name="Freeform 674"/>
                <p:cNvSpPr>
                  <a:spLocks/>
                </p:cNvSpPr>
                <p:nvPr/>
              </p:nvSpPr>
              <p:spPr bwMode="auto">
                <a:xfrm>
                  <a:off x="5332" y="2986"/>
                  <a:ext cx="276" cy="1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0" y="52"/>
                    </a:cxn>
                    <a:cxn ang="0">
                      <a:pos x="135" y="74"/>
                    </a:cxn>
                    <a:cxn ang="0">
                      <a:pos x="148" y="95"/>
                    </a:cxn>
                    <a:cxn ang="0">
                      <a:pos x="174" y="89"/>
                    </a:cxn>
                    <a:cxn ang="0">
                      <a:pos x="181" y="71"/>
                    </a:cxn>
                    <a:cxn ang="0">
                      <a:pos x="235" y="93"/>
                    </a:cxn>
                    <a:cxn ang="0">
                      <a:pos x="276" y="145"/>
                    </a:cxn>
                    <a:cxn ang="0">
                      <a:pos x="186" y="146"/>
                    </a:cxn>
                    <a:cxn ang="0">
                      <a:pos x="192" y="166"/>
                    </a:cxn>
                    <a:cxn ang="0">
                      <a:pos x="158" y="164"/>
                    </a:cxn>
                    <a:cxn ang="0">
                      <a:pos x="2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6" h="166">
                      <a:moveTo>
                        <a:pt x="0" y="0"/>
                      </a:moveTo>
                      <a:lnTo>
                        <a:pt x="130" y="52"/>
                      </a:lnTo>
                      <a:lnTo>
                        <a:pt x="135" y="74"/>
                      </a:lnTo>
                      <a:lnTo>
                        <a:pt x="148" y="95"/>
                      </a:lnTo>
                      <a:lnTo>
                        <a:pt x="174" y="89"/>
                      </a:lnTo>
                      <a:lnTo>
                        <a:pt x="181" y="71"/>
                      </a:lnTo>
                      <a:lnTo>
                        <a:pt x="235" y="93"/>
                      </a:lnTo>
                      <a:lnTo>
                        <a:pt x="276" y="145"/>
                      </a:lnTo>
                      <a:lnTo>
                        <a:pt x="186" y="146"/>
                      </a:lnTo>
                      <a:lnTo>
                        <a:pt x="192" y="166"/>
                      </a:lnTo>
                      <a:lnTo>
                        <a:pt x="158" y="164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299" name="Freeform 675"/>
                <p:cNvSpPr>
                  <a:spLocks/>
                </p:cNvSpPr>
                <p:nvPr/>
              </p:nvSpPr>
              <p:spPr bwMode="auto">
                <a:xfrm>
                  <a:off x="5166" y="2982"/>
                  <a:ext cx="356" cy="179"/>
                </a:xfrm>
                <a:custGeom>
                  <a:avLst/>
                  <a:gdLst/>
                  <a:ahLst/>
                  <a:cxnLst>
                    <a:cxn ang="0">
                      <a:pos x="4" y="139"/>
                    </a:cxn>
                    <a:cxn ang="0">
                      <a:pos x="156" y="0"/>
                    </a:cxn>
                    <a:cxn ang="0">
                      <a:pos x="324" y="160"/>
                    </a:cxn>
                    <a:cxn ang="0">
                      <a:pos x="356" y="169"/>
                    </a:cxn>
                    <a:cxn ang="0">
                      <a:pos x="310" y="179"/>
                    </a:cxn>
                    <a:cxn ang="0">
                      <a:pos x="158" y="33"/>
                    </a:cxn>
                    <a:cxn ang="0">
                      <a:pos x="0" y="157"/>
                    </a:cxn>
                    <a:cxn ang="0">
                      <a:pos x="4" y="139"/>
                    </a:cxn>
                  </a:cxnLst>
                  <a:rect l="0" t="0" r="r" b="b"/>
                  <a:pathLst>
                    <a:path w="356" h="179">
                      <a:moveTo>
                        <a:pt x="4" y="139"/>
                      </a:moveTo>
                      <a:lnTo>
                        <a:pt x="156" y="0"/>
                      </a:lnTo>
                      <a:lnTo>
                        <a:pt x="324" y="160"/>
                      </a:lnTo>
                      <a:lnTo>
                        <a:pt x="356" y="169"/>
                      </a:lnTo>
                      <a:lnTo>
                        <a:pt x="310" y="179"/>
                      </a:lnTo>
                      <a:lnTo>
                        <a:pt x="158" y="33"/>
                      </a:lnTo>
                      <a:lnTo>
                        <a:pt x="0" y="157"/>
                      </a:lnTo>
                      <a:lnTo>
                        <a:pt x="4" y="139"/>
                      </a:lnTo>
                      <a:close/>
                    </a:path>
                  </a:pathLst>
                </a:custGeom>
                <a:solidFill>
                  <a:srgbClr val="D6D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0" name="Freeform 676"/>
                <p:cNvSpPr>
                  <a:spLocks/>
                </p:cNvSpPr>
                <p:nvPr/>
              </p:nvSpPr>
              <p:spPr bwMode="auto">
                <a:xfrm>
                  <a:off x="5201" y="3127"/>
                  <a:ext cx="63" cy="36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37" y="0"/>
                    </a:cxn>
                    <a:cxn ang="0">
                      <a:pos x="63" y="22"/>
                    </a:cxn>
                    <a:cxn ang="0">
                      <a:pos x="56" y="36"/>
                    </a:cxn>
                    <a:cxn ang="0">
                      <a:pos x="4" y="3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63" h="36">
                      <a:moveTo>
                        <a:pt x="0" y="27"/>
                      </a:moveTo>
                      <a:lnTo>
                        <a:pt x="37" y="0"/>
                      </a:lnTo>
                      <a:lnTo>
                        <a:pt x="63" y="22"/>
                      </a:lnTo>
                      <a:lnTo>
                        <a:pt x="56" y="36"/>
                      </a:lnTo>
                      <a:lnTo>
                        <a:pt x="4" y="34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D6D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1" name="Freeform 677"/>
                <p:cNvSpPr>
                  <a:spLocks/>
                </p:cNvSpPr>
                <p:nvPr/>
              </p:nvSpPr>
              <p:spPr bwMode="auto">
                <a:xfrm>
                  <a:off x="4863" y="3171"/>
                  <a:ext cx="72" cy="94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53" y="0"/>
                    </a:cxn>
                    <a:cxn ang="0">
                      <a:pos x="72" y="34"/>
                    </a:cxn>
                    <a:cxn ang="0">
                      <a:pos x="70" y="64"/>
                    </a:cxn>
                    <a:cxn ang="0">
                      <a:pos x="63" y="72"/>
                    </a:cxn>
                    <a:cxn ang="0">
                      <a:pos x="66" y="94"/>
                    </a:cxn>
                    <a:cxn ang="0">
                      <a:pos x="3" y="94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72" h="94">
                      <a:moveTo>
                        <a:pt x="0" y="41"/>
                      </a:moveTo>
                      <a:lnTo>
                        <a:pt x="53" y="0"/>
                      </a:lnTo>
                      <a:lnTo>
                        <a:pt x="72" y="34"/>
                      </a:lnTo>
                      <a:lnTo>
                        <a:pt x="70" y="64"/>
                      </a:lnTo>
                      <a:lnTo>
                        <a:pt x="63" y="72"/>
                      </a:lnTo>
                      <a:lnTo>
                        <a:pt x="66" y="94"/>
                      </a:lnTo>
                      <a:lnTo>
                        <a:pt x="3" y="94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2" name="Freeform 678"/>
                <p:cNvSpPr>
                  <a:spLocks/>
                </p:cNvSpPr>
                <p:nvPr/>
              </p:nvSpPr>
              <p:spPr bwMode="auto">
                <a:xfrm>
                  <a:off x="4941" y="3077"/>
                  <a:ext cx="274" cy="98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84" y="35"/>
                    </a:cxn>
                    <a:cxn ang="0">
                      <a:pos x="0" y="98"/>
                    </a:cxn>
                    <a:cxn ang="0">
                      <a:pos x="253" y="83"/>
                    </a:cxn>
                    <a:cxn ang="0">
                      <a:pos x="259" y="60"/>
                    </a:cxn>
                    <a:cxn ang="0">
                      <a:pos x="228" y="62"/>
                    </a:cxn>
                    <a:cxn ang="0">
                      <a:pos x="221" y="48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74" h="98">
                      <a:moveTo>
                        <a:pt x="274" y="0"/>
                      </a:moveTo>
                      <a:lnTo>
                        <a:pt x="84" y="35"/>
                      </a:lnTo>
                      <a:lnTo>
                        <a:pt x="0" y="98"/>
                      </a:lnTo>
                      <a:lnTo>
                        <a:pt x="253" y="83"/>
                      </a:lnTo>
                      <a:lnTo>
                        <a:pt x="259" y="60"/>
                      </a:lnTo>
                      <a:lnTo>
                        <a:pt x="228" y="62"/>
                      </a:lnTo>
                      <a:lnTo>
                        <a:pt x="221" y="4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3" name="Freeform 679"/>
                <p:cNvSpPr>
                  <a:spLocks/>
                </p:cNvSpPr>
                <p:nvPr/>
              </p:nvSpPr>
              <p:spPr bwMode="auto">
                <a:xfrm>
                  <a:off x="5428" y="3048"/>
                  <a:ext cx="84" cy="6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65"/>
                    </a:cxn>
                    <a:cxn ang="0">
                      <a:pos x="84" y="39"/>
                    </a:cxn>
                    <a:cxn ang="0">
                      <a:pos x="60" y="34"/>
                    </a:cxn>
                    <a:cxn ang="0">
                      <a:pos x="39" y="13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84" h="65">
                      <a:moveTo>
                        <a:pt x="37" y="0"/>
                      </a:moveTo>
                      <a:lnTo>
                        <a:pt x="0" y="36"/>
                      </a:lnTo>
                      <a:lnTo>
                        <a:pt x="29" y="65"/>
                      </a:lnTo>
                      <a:lnTo>
                        <a:pt x="84" y="39"/>
                      </a:lnTo>
                      <a:lnTo>
                        <a:pt x="60" y="34"/>
                      </a:lnTo>
                      <a:lnTo>
                        <a:pt x="39" y="13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4" name="Freeform 680"/>
                <p:cNvSpPr>
                  <a:spLocks/>
                </p:cNvSpPr>
                <p:nvPr/>
              </p:nvSpPr>
              <p:spPr bwMode="auto">
                <a:xfrm>
                  <a:off x="4646" y="3146"/>
                  <a:ext cx="88" cy="140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53" y="0"/>
                    </a:cxn>
                    <a:cxn ang="0">
                      <a:pos x="83" y="59"/>
                    </a:cxn>
                    <a:cxn ang="0">
                      <a:pos x="88" y="103"/>
                    </a:cxn>
                    <a:cxn ang="0">
                      <a:pos x="73" y="120"/>
                    </a:cxn>
                    <a:cxn ang="0">
                      <a:pos x="80" y="140"/>
                    </a:cxn>
                    <a:cxn ang="0">
                      <a:pos x="14" y="134"/>
                    </a:cxn>
                    <a:cxn ang="0">
                      <a:pos x="10" y="73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88" h="140">
                      <a:moveTo>
                        <a:pt x="0" y="62"/>
                      </a:moveTo>
                      <a:lnTo>
                        <a:pt x="53" y="0"/>
                      </a:lnTo>
                      <a:lnTo>
                        <a:pt x="83" y="59"/>
                      </a:lnTo>
                      <a:lnTo>
                        <a:pt x="88" y="103"/>
                      </a:lnTo>
                      <a:lnTo>
                        <a:pt x="73" y="120"/>
                      </a:lnTo>
                      <a:lnTo>
                        <a:pt x="80" y="140"/>
                      </a:lnTo>
                      <a:lnTo>
                        <a:pt x="14" y="134"/>
                      </a:lnTo>
                      <a:lnTo>
                        <a:pt x="10" y="73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C28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5" name="Freeform 681"/>
                <p:cNvSpPr>
                  <a:spLocks/>
                </p:cNvSpPr>
                <p:nvPr/>
              </p:nvSpPr>
              <p:spPr bwMode="auto">
                <a:xfrm>
                  <a:off x="4730" y="3202"/>
                  <a:ext cx="141" cy="67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13"/>
                    </a:cxn>
                    <a:cxn ang="0">
                      <a:pos x="32" y="28"/>
                    </a:cxn>
                    <a:cxn ang="0">
                      <a:pos x="52" y="60"/>
                    </a:cxn>
                    <a:cxn ang="0">
                      <a:pos x="140" y="67"/>
                    </a:cxn>
                    <a:cxn ang="0">
                      <a:pos x="141" y="0"/>
                    </a:cxn>
                    <a:cxn ang="0">
                      <a:pos x="44" y="8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41" h="67">
                      <a:moveTo>
                        <a:pt x="0" y="2"/>
                      </a:moveTo>
                      <a:lnTo>
                        <a:pt x="5" y="13"/>
                      </a:lnTo>
                      <a:lnTo>
                        <a:pt x="32" y="28"/>
                      </a:lnTo>
                      <a:lnTo>
                        <a:pt x="52" y="60"/>
                      </a:lnTo>
                      <a:lnTo>
                        <a:pt x="140" y="67"/>
                      </a:lnTo>
                      <a:lnTo>
                        <a:pt x="141" y="0"/>
                      </a:lnTo>
                      <a:lnTo>
                        <a:pt x="44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28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6" name="Freeform 682"/>
                <p:cNvSpPr>
                  <a:spLocks/>
                </p:cNvSpPr>
                <p:nvPr/>
              </p:nvSpPr>
              <p:spPr bwMode="auto">
                <a:xfrm>
                  <a:off x="5261" y="3130"/>
                  <a:ext cx="46" cy="3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7" y="27"/>
                    </a:cxn>
                    <a:cxn ang="0">
                      <a:pos x="46" y="33"/>
                    </a:cxn>
                    <a:cxn ang="0">
                      <a:pos x="3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6" h="33">
                      <a:moveTo>
                        <a:pt x="0" y="1"/>
                      </a:moveTo>
                      <a:lnTo>
                        <a:pt x="17" y="27"/>
                      </a:lnTo>
                      <a:lnTo>
                        <a:pt x="46" y="33"/>
                      </a:lnTo>
                      <a:lnTo>
                        <a:pt x="3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7" name="Freeform 683"/>
                <p:cNvSpPr>
                  <a:spLocks/>
                </p:cNvSpPr>
                <p:nvPr/>
              </p:nvSpPr>
              <p:spPr bwMode="auto">
                <a:xfrm>
                  <a:off x="5240" y="3121"/>
                  <a:ext cx="49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7"/>
                    </a:cxn>
                    <a:cxn ang="0">
                      <a:pos x="49" y="38"/>
                    </a:cxn>
                    <a:cxn ang="0">
                      <a:pos x="26" y="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" h="38">
                      <a:moveTo>
                        <a:pt x="0" y="0"/>
                      </a:moveTo>
                      <a:lnTo>
                        <a:pt x="34" y="7"/>
                      </a:lnTo>
                      <a:lnTo>
                        <a:pt x="49" y="38"/>
                      </a:lnTo>
                      <a:lnTo>
                        <a:pt x="26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8" name="Freeform 684"/>
                <p:cNvSpPr>
                  <a:spLocks/>
                </p:cNvSpPr>
                <p:nvPr/>
              </p:nvSpPr>
              <p:spPr bwMode="auto">
                <a:xfrm>
                  <a:off x="4925" y="3198"/>
                  <a:ext cx="309" cy="103"/>
                </a:xfrm>
                <a:custGeom>
                  <a:avLst/>
                  <a:gdLst/>
                  <a:ahLst/>
                  <a:cxnLst>
                    <a:cxn ang="0">
                      <a:pos x="4" y="68"/>
                    </a:cxn>
                    <a:cxn ang="0">
                      <a:pos x="0" y="56"/>
                    </a:cxn>
                    <a:cxn ang="0">
                      <a:pos x="8" y="38"/>
                    </a:cxn>
                    <a:cxn ang="0">
                      <a:pos x="22" y="40"/>
                    </a:cxn>
                    <a:cxn ang="0">
                      <a:pos x="25" y="25"/>
                    </a:cxn>
                    <a:cxn ang="0">
                      <a:pos x="41" y="7"/>
                    </a:cxn>
                    <a:cxn ang="0">
                      <a:pos x="52" y="10"/>
                    </a:cxn>
                    <a:cxn ang="0">
                      <a:pos x="58" y="29"/>
                    </a:cxn>
                    <a:cxn ang="0">
                      <a:pos x="72" y="40"/>
                    </a:cxn>
                    <a:cxn ang="0">
                      <a:pos x="79" y="53"/>
                    </a:cxn>
                    <a:cxn ang="0">
                      <a:pos x="98" y="45"/>
                    </a:cxn>
                    <a:cxn ang="0">
                      <a:pos x="102" y="51"/>
                    </a:cxn>
                    <a:cxn ang="0">
                      <a:pos x="122" y="45"/>
                    </a:cxn>
                    <a:cxn ang="0">
                      <a:pos x="143" y="54"/>
                    </a:cxn>
                    <a:cxn ang="0">
                      <a:pos x="154" y="54"/>
                    </a:cxn>
                    <a:cxn ang="0">
                      <a:pos x="184" y="52"/>
                    </a:cxn>
                    <a:cxn ang="0">
                      <a:pos x="198" y="55"/>
                    </a:cxn>
                    <a:cxn ang="0">
                      <a:pos x="208" y="50"/>
                    </a:cxn>
                    <a:cxn ang="0">
                      <a:pos x="221" y="56"/>
                    </a:cxn>
                    <a:cxn ang="0">
                      <a:pos x="238" y="43"/>
                    </a:cxn>
                    <a:cxn ang="0">
                      <a:pos x="260" y="50"/>
                    </a:cxn>
                    <a:cxn ang="0">
                      <a:pos x="264" y="12"/>
                    </a:cxn>
                    <a:cxn ang="0">
                      <a:pos x="277" y="3"/>
                    </a:cxn>
                    <a:cxn ang="0">
                      <a:pos x="291" y="0"/>
                    </a:cxn>
                    <a:cxn ang="0">
                      <a:pos x="301" y="17"/>
                    </a:cxn>
                    <a:cxn ang="0">
                      <a:pos x="296" y="30"/>
                    </a:cxn>
                    <a:cxn ang="0">
                      <a:pos x="309" y="44"/>
                    </a:cxn>
                    <a:cxn ang="0">
                      <a:pos x="307" y="63"/>
                    </a:cxn>
                    <a:cxn ang="0">
                      <a:pos x="292" y="59"/>
                    </a:cxn>
                    <a:cxn ang="0">
                      <a:pos x="289" y="72"/>
                    </a:cxn>
                    <a:cxn ang="0">
                      <a:pos x="274" y="74"/>
                    </a:cxn>
                    <a:cxn ang="0">
                      <a:pos x="266" y="82"/>
                    </a:cxn>
                    <a:cxn ang="0">
                      <a:pos x="251" y="83"/>
                    </a:cxn>
                    <a:cxn ang="0">
                      <a:pos x="251" y="93"/>
                    </a:cxn>
                    <a:cxn ang="0">
                      <a:pos x="218" y="103"/>
                    </a:cxn>
                    <a:cxn ang="0">
                      <a:pos x="191" y="98"/>
                    </a:cxn>
                    <a:cxn ang="0">
                      <a:pos x="170" y="96"/>
                    </a:cxn>
                    <a:cxn ang="0">
                      <a:pos x="178" y="82"/>
                    </a:cxn>
                    <a:cxn ang="0">
                      <a:pos x="156" y="85"/>
                    </a:cxn>
                    <a:cxn ang="0">
                      <a:pos x="159" y="74"/>
                    </a:cxn>
                    <a:cxn ang="0">
                      <a:pos x="144" y="71"/>
                    </a:cxn>
                    <a:cxn ang="0">
                      <a:pos x="123" y="78"/>
                    </a:cxn>
                    <a:cxn ang="0">
                      <a:pos x="88" y="73"/>
                    </a:cxn>
                    <a:cxn ang="0">
                      <a:pos x="78" y="84"/>
                    </a:cxn>
                    <a:cxn ang="0">
                      <a:pos x="62" y="79"/>
                    </a:cxn>
                    <a:cxn ang="0">
                      <a:pos x="54" y="81"/>
                    </a:cxn>
                    <a:cxn ang="0">
                      <a:pos x="30" y="78"/>
                    </a:cxn>
                    <a:cxn ang="0">
                      <a:pos x="13" y="78"/>
                    </a:cxn>
                    <a:cxn ang="0">
                      <a:pos x="4" y="68"/>
                    </a:cxn>
                  </a:cxnLst>
                  <a:rect l="0" t="0" r="r" b="b"/>
                  <a:pathLst>
                    <a:path w="309" h="103">
                      <a:moveTo>
                        <a:pt x="4" y="68"/>
                      </a:moveTo>
                      <a:lnTo>
                        <a:pt x="0" y="56"/>
                      </a:lnTo>
                      <a:lnTo>
                        <a:pt x="8" y="38"/>
                      </a:lnTo>
                      <a:lnTo>
                        <a:pt x="22" y="40"/>
                      </a:lnTo>
                      <a:lnTo>
                        <a:pt x="25" y="25"/>
                      </a:lnTo>
                      <a:lnTo>
                        <a:pt x="41" y="7"/>
                      </a:lnTo>
                      <a:lnTo>
                        <a:pt x="52" y="10"/>
                      </a:lnTo>
                      <a:lnTo>
                        <a:pt x="58" y="29"/>
                      </a:lnTo>
                      <a:lnTo>
                        <a:pt x="72" y="40"/>
                      </a:lnTo>
                      <a:lnTo>
                        <a:pt x="79" y="53"/>
                      </a:lnTo>
                      <a:lnTo>
                        <a:pt x="98" y="45"/>
                      </a:lnTo>
                      <a:lnTo>
                        <a:pt x="102" y="51"/>
                      </a:lnTo>
                      <a:lnTo>
                        <a:pt x="122" y="45"/>
                      </a:lnTo>
                      <a:lnTo>
                        <a:pt x="143" y="54"/>
                      </a:lnTo>
                      <a:lnTo>
                        <a:pt x="154" y="54"/>
                      </a:lnTo>
                      <a:lnTo>
                        <a:pt x="184" y="52"/>
                      </a:lnTo>
                      <a:lnTo>
                        <a:pt x="198" y="55"/>
                      </a:lnTo>
                      <a:lnTo>
                        <a:pt x="208" y="50"/>
                      </a:lnTo>
                      <a:lnTo>
                        <a:pt x="221" y="56"/>
                      </a:lnTo>
                      <a:lnTo>
                        <a:pt x="238" y="43"/>
                      </a:lnTo>
                      <a:lnTo>
                        <a:pt x="260" y="50"/>
                      </a:lnTo>
                      <a:lnTo>
                        <a:pt x="264" y="12"/>
                      </a:lnTo>
                      <a:lnTo>
                        <a:pt x="277" y="3"/>
                      </a:lnTo>
                      <a:lnTo>
                        <a:pt x="291" y="0"/>
                      </a:lnTo>
                      <a:lnTo>
                        <a:pt x="301" y="17"/>
                      </a:lnTo>
                      <a:lnTo>
                        <a:pt x="296" y="30"/>
                      </a:lnTo>
                      <a:lnTo>
                        <a:pt x="309" y="44"/>
                      </a:lnTo>
                      <a:lnTo>
                        <a:pt x="307" y="63"/>
                      </a:lnTo>
                      <a:lnTo>
                        <a:pt x="292" y="59"/>
                      </a:lnTo>
                      <a:lnTo>
                        <a:pt x="289" y="72"/>
                      </a:lnTo>
                      <a:lnTo>
                        <a:pt x="274" y="74"/>
                      </a:lnTo>
                      <a:lnTo>
                        <a:pt x="266" y="82"/>
                      </a:lnTo>
                      <a:lnTo>
                        <a:pt x="251" y="83"/>
                      </a:lnTo>
                      <a:lnTo>
                        <a:pt x="251" y="93"/>
                      </a:lnTo>
                      <a:lnTo>
                        <a:pt x="218" y="103"/>
                      </a:lnTo>
                      <a:lnTo>
                        <a:pt x="191" y="98"/>
                      </a:lnTo>
                      <a:lnTo>
                        <a:pt x="170" y="96"/>
                      </a:lnTo>
                      <a:lnTo>
                        <a:pt x="178" y="82"/>
                      </a:lnTo>
                      <a:lnTo>
                        <a:pt x="156" y="85"/>
                      </a:lnTo>
                      <a:lnTo>
                        <a:pt x="159" y="74"/>
                      </a:lnTo>
                      <a:lnTo>
                        <a:pt x="144" y="71"/>
                      </a:lnTo>
                      <a:lnTo>
                        <a:pt x="123" y="78"/>
                      </a:lnTo>
                      <a:lnTo>
                        <a:pt x="88" y="73"/>
                      </a:lnTo>
                      <a:lnTo>
                        <a:pt x="78" y="84"/>
                      </a:lnTo>
                      <a:lnTo>
                        <a:pt x="62" y="79"/>
                      </a:lnTo>
                      <a:lnTo>
                        <a:pt x="54" y="81"/>
                      </a:lnTo>
                      <a:lnTo>
                        <a:pt x="30" y="78"/>
                      </a:lnTo>
                      <a:lnTo>
                        <a:pt x="13" y="78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86AA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09" name="Freeform 685"/>
                <p:cNvSpPr>
                  <a:spLocks/>
                </p:cNvSpPr>
                <p:nvPr/>
              </p:nvSpPr>
              <p:spPr bwMode="auto">
                <a:xfrm>
                  <a:off x="5267" y="3190"/>
                  <a:ext cx="237" cy="125"/>
                </a:xfrm>
                <a:custGeom>
                  <a:avLst/>
                  <a:gdLst/>
                  <a:ahLst/>
                  <a:cxnLst>
                    <a:cxn ang="0">
                      <a:pos x="23" y="82"/>
                    </a:cxn>
                    <a:cxn ang="0">
                      <a:pos x="21" y="58"/>
                    </a:cxn>
                    <a:cxn ang="0">
                      <a:pos x="37" y="39"/>
                    </a:cxn>
                    <a:cxn ang="0">
                      <a:pos x="43" y="17"/>
                    </a:cxn>
                    <a:cxn ang="0">
                      <a:pos x="52" y="12"/>
                    </a:cxn>
                    <a:cxn ang="0">
                      <a:pos x="55" y="4"/>
                    </a:cxn>
                    <a:cxn ang="0">
                      <a:pos x="71" y="2"/>
                    </a:cxn>
                    <a:cxn ang="0">
                      <a:pos x="76" y="24"/>
                    </a:cxn>
                    <a:cxn ang="0">
                      <a:pos x="81" y="57"/>
                    </a:cxn>
                    <a:cxn ang="0">
                      <a:pos x="84" y="74"/>
                    </a:cxn>
                    <a:cxn ang="0">
                      <a:pos x="112" y="60"/>
                    </a:cxn>
                    <a:cxn ang="0">
                      <a:pos x="118" y="72"/>
                    </a:cxn>
                    <a:cxn ang="0">
                      <a:pos x="133" y="62"/>
                    </a:cxn>
                    <a:cxn ang="0">
                      <a:pos x="151" y="68"/>
                    </a:cxn>
                    <a:cxn ang="0">
                      <a:pos x="158" y="78"/>
                    </a:cxn>
                    <a:cxn ang="0">
                      <a:pos x="173" y="67"/>
                    </a:cxn>
                    <a:cxn ang="0">
                      <a:pos x="184" y="68"/>
                    </a:cxn>
                    <a:cxn ang="0">
                      <a:pos x="188" y="32"/>
                    </a:cxn>
                    <a:cxn ang="0">
                      <a:pos x="195" y="21"/>
                    </a:cxn>
                    <a:cxn ang="0">
                      <a:pos x="208" y="0"/>
                    </a:cxn>
                    <a:cxn ang="0">
                      <a:pos x="211" y="6"/>
                    </a:cxn>
                    <a:cxn ang="0">
                      <a:pos x="219" y="17"/>
                    </a:cxn>
                    <a:cxn ang="0">
                      <a:pos x="215" y="38"/>
                    </a:cxn>
                    <a:cxn ang="0">
                      <a:pos x="230" y="40"/>
                    </a:cxn>
                    <a:cxn ang="0">
                      <a:pos x="221" y="63"/>
                    </a:cxn>
                    <a:cxn ang="0">
                      <a:pos x="230" y="80"/>
                    </a:cxn>
                    <a:cxn ang="0">
                      <a:pos x="237" y="97"/>
                    </a:cxn>
                    <a:cxn ang="0">
                      <a:pos x="224" y="110"/>
                    </a:cxn>
                    <a:cxn ang="0">
                      <a:pos x="194" y="123"/>
                    </a:cxn>
                    <a:cxn ang="0">
                      <a:pos x="175" y="125"/>
                    </a:cxn>
                    <a:cxn ang="0">
                      <a:pos x="142" y="113"/>
                    </a:cxn>
                    <a:cxn ang="0">
                      <a:pos x="92" y="113"/>
                    </a:cxn>
                    <a:cxn ang="0">
                      <a:pos x="55" y="111"/>
                    </a:cxn>
                    <a:cxn ang="0">
                      <a:pos x="29" y="112"/>
                    </a:cxn>
                    <a:cxn ang="0">
                      <a:pos x="0" y="100"/>
                    </a:cxn>
                    <a:cxn ang="0">
                      <a:pos x="5" y="82"/>
                    </a:cxn>
                    <a:cxn ang="0">
                      <a:pos x="23" y="82"/>
                    </a:cxn>
                  </a:cxnLst>
                  <a:rect l="0" t="0" r="r" b="b"/>
                  <a:pathLst>
                    <a:path w="237" h="125">
                      <a:moveTo>
                        <a:pt x="23" y="82"/>
                      </a:moveTo>
                      <a:lnTo>
                        <a:pt x="21" y="58"/>
                      </a:lnTo>
                      <a:lnTo>
                        <a:pt x="37" y="39"/>
                      </a:lnTo>
                      <a:lnTo>
                        <a:pt x="43" y="17"/>
                      </a:lnTo>
                      <a:lnTo>
                        <a:pt x="52" y="12"/>
                      </a:lnTo>
                      <a:lnTo>
                        <a:pt x="55" y="4"/>
                      </a:lnTo>
                      <a:lnTo>
                        <a:pt x="71" y="2"/>
                      </a:lnTo>
                      <a:lnTo>
                        <a:pt x="76" y="24"/>
                      </a:lnTo>
                      <a:lnTo>
                        <a:pt x="81" y="57"/>
                      </a:lnTo>
                      <a:lnTo>
                        <a:pt x="84" y="74"/>
                      </a:lnTo>
                      <a:lnTo>
                        <a:pt x="112" y="60"/>
                      </a:lnTo>
                      <a:lnTo>
                        <a:pt x="118" y="72"/>
                      </a:lnTo>
                      <a:lnTo>
                        <a:pt x="133" y="62"/>
                      </a:lnTo>
                      <a:lnTo>
                        <a:pt x="151" y="68"/>
                      </a:lnTo>
                      <a:lnTo>
                        <a:pt x="158" y="78"/>
                      </a:lnTo>
                      <a:lnTo>
                        <a:pt x="173" y="67"/>
                      </a:lnTo>
                      <a:lnTo>
                        <a:pt x="184" y="68"/>
                      </a:lnTo>
                      <a:lnTo>
                        <a:pt x="188" y="32"/>
                      </a:lnTo>
                      <a:lnTo>
                        <a:pt x="195" y="21"/>
                      </a:lnTo>
                      <a:lnTo>
                        <a:pt x="208" y="0"/>
                      </a:lnTo>
                      <a:lnTo>
                        <a:pt x="211" y="6"/>
                      </a:lnTo>
                      <a:lnTo>
                        <a:pt x="219" y="17"/>
                      </a:lnTo>
                      <a:lnTo>
                        <a:pt x="215" y="38"/>
                      </a:lnTo>
                      <a:lnTo>
                        <a:pt x="230" y="40"/>
                      </a:lnTo>
                      <a:lnTo>
                        <a:pt x="221" y="63"/>
                      </a:lnTo>
                      <a:lnTo>
                        <a:pt x="230" y="80"/>
                      </a:lnTo>
                      <a:lnTo>
                        <a:pt x="237" y="97"/>
                      </a:lnTo>
                      <a:lnTo>
                        <a:pt x="224" y="110"/>
                      </a:lnTo>
                      <a:lnTo>
                        <a:pt x="194" y="123"/>
                      </a:lnTo>
                      <a:lnTo>
                        <a:pt x="175" y="125"/>
                      </a:lnTo>
                      <a:lnTo>
                        <a:pt x="142" y="113"/>
                      </a:lnTo>
                      <a:lnTo>
                        <a:pt x="92" y="113"/>
                      </a:lnTo>
                      <a:lnTo>
                        <a:pt x="55" y="111"/>
                      </a:lnTo>
                      <a:lnTo>
                        <a:pt x="29" y="112"/>
                      </a:lnTo>
                      <a:lnTo>
                        <a:pt x="0" y="100"/>
                      </a:lnTo>
                      <a:lnTo>
                        <a:pt x="5" y="82"/>
                      </a:lnTo>
                      <a:lnTo>
                        <a:pt x="23" y="82"/>
                      </a:lnTo>
                      <a:close/>
                    </a:path>
                  </a:pathLst>
                </a:custGeom>
                <a:solidFill>
                  <a:srgbClr val="86AA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0" name="Freeform 686"/>
                <p:cNvSpPr>
                  <a:spLocks/>
                </p:cNvSpPr>
                <p:nvPr/>
              </p:nvSpPr>
              <p:spPr bwMode="auto">
                <a:xfrm>
                  <a:off x="4704" y="3284"/>
                  <a:ext cx="374" cy="54"/>
                </a:xfrm>
                <a:custGeom>
                  <a:avLst/>
                  <a:gdLst/>
                  <a:ahLst/>
                  <a:cxnLst>
                    <a:cxn ang="0">
                      <a:pos x="55" y="49"/>
                    </a:cxn>
                    <a:cxn ang="0">
                      <a:pos x="136" y="36"/>
                    </a:cxn>
                    <a:cxn ang="0">
                      <a:pos x="187" y="36"/>
                    </a:cxn>
                    <a:cxn ang="0">
                      <a:pos x="227" y="32"/>
                    </a:cxn>
                    <a:cxn ang="0">
                      <a:pos x="275" y="19"/>
                    </a:cxn>
                    <a:cxn ang="0">
                      <a:pos x="303" y="22"/>
                    </a:cxn>
                    <a:cxn ang="0">
                      <a:pos x="319" y="12"/>
                    </a:cxn>
                    <a:cxn ang="0">
                      <a:pos x="336" y="16"/>
                    </a:cxn>
                    <a:cxn ang="0">
                      <a:pos x="347" y="12"/>
                    </a:cxn>
                    <a:cxn ang="0">
                      <a:pos x="374" y="7"/>
                    </a:cxn>
                    <a:cxn ang="0">
                      <a:pos x="360" y="0"/>
                    </a:cxn>
                    <a:cxn ang="0">
                      <a:pos x="345" y="4"/>
                    </a:cxn>
                    <a:cxn ang="0">
                      <a:pos x="328" y="9"/>
                    </a:cxn>
                    <a:cxn ang="0">
                      <a:pos x="314" y="2"/>
                    </a:cxn>
                    <a:cxn ang="0">
                      <a:pos x="304" y="7"/>
                    </a:cxn>
                    <a:cxn ang="0">
                      <a:pos x="286" y="10"/>
                    </a:cxn>
                    <a:cxn ang="0">
                      <a:pos x="269" y="11"/>
                    </a:cxn>
                    <a:cxn ang="0">
                      <a:pos x="242" y="20"/>
                    </a:cxn>
                    <a:cxn ang="0">
                      <a:pos x="226" y="26"/>
                    </a:cxn>
                    <a:cxn ang="0">
                      <a:pos x="201" y="23"/>
                    </a:cxn>
                    <a:cxn ang="0">
                      <a:pos x="191" y="14"/>
                    </a:cxn>
                    <a:cxn ang="0">
                      <a:pos x="178" y="22"/>
                    </a:cxn>
                    <a:cxn ang="0">
                      <a:pos x="157" y="21"/>
                    </a:cxn>
                    <a:cxn ang="0">
                      <a:pos x="148" y="27"/>
                    </a:cxn>
                    <a:cxn ang="0">
                      <a:pos x="123" y="27"/>
                    </a:cxn>
                    <a:cxn ang="0">
                      <a:pos x="97" y="35"/>
                    </a:cxn>
                    <a:cxn ang="0">
                      <a:pos x="92" y="31"/>
                    </a:cxn>
                    <a:cxn ang="0">
                      <a:pos x="80" y="40"/>
                    </a:cxn>
                    <a:cxn ang="0">
                      <a:pos x="61" y="34"/>
                    </a:cxn>
                    <a:cxn ang="0">
                      <a:pos x="51" y="41"/>
                    </a:cxn>
                    <a:cxn ang="0">
                      <a:pos x="32" y="37"/>
                    </a:cxn>
                    <a:cxn ang="0">
                      <a:pos x="23" y="31"/>
                    </a:cxn>
                    <a:cxn ang="0">
                      <a:pos x="30" y="22"/>
                    </a:cxn>
                    <a:cxn ang="0">
                      <a:pos x="39" y="27"/>
                    </a:cxn>
                    <a:cxn ang="0">
                      <a:pos x="30" y="12"/>
                    </a:cxn>
                    <a:cxn ang="0">
                      <a:pos x="13" y="11"/>
                    </a:cxn>
                    <a:cxn ang="0">
                      <a:pos x="1" y="23"/>
                    </a:cxn>
                    <a:cxn ang="0">
                      <a:pos x="0" y="42"/>
                    </a:cxn>
                    <a:cxn ang="0">
                      <a:pos x="9" y="54"/>
                    </a:cxn>
                    <a:cxn ang="0">
                      <a:pos x="30" y="49"/>
                    </a:cxn>
                    <a:cxn ang="0">
                      <a:pos x="55" y="49"/>
                    </a:cxn>
                  </a:cxnLst>
                  <a:rect l="0" t="0" r="r" b="b"/>
                  <a:pathLst>
                    <a:path w="374" h="54">
                      <a:moveTo>
                        <a:pt x="55" y="49"/>
                      </a:moveTo>
                      <a:lnTo>
                        <a:pt x="136" y="36"/>
                      </a:lnTo>
                      <a:lnTo>
                        <a:pt x="187" y="36"/>
                      </a:lnTo>
                      <a:lnTo>
                        <a:pt x="227" y="32"/>
                      </a:lnTo>
                      <a:lnTo>
                        <a:pt x="275" y="19"/>
                      </a:lnTo>
                      <a:lnTo>
                        <a:pt x="303" y="22"/>
                      </a:lnTo>
                      <a:lnTo>
                        <a:pt x="319" y="12"/>
                      </a:lnTo>
                      <a:lnTo>
                        <a:pt x="336" y="16"/>
                      </a:lnTo>
                      <a:lnTo>
                        <a:pt x="347" y="12"/>
                      </a:lnTo>
                      <a:lnTo>
                        <a:pt x="374" y="7"/>
                      </a:lnTo>
                      <a:lnTo>
                        <a:pt x="360" y="0"/>
                      </a:lnTo>
                      <a:lnTo>
                        <a:pt x="345" y="4"/>
                      </a:lnTo>
                      <a:lnTo>
                        <a:pt x="328" y="9"/>
                      </a:lnTo>
                      <a:lnTo>
                        <a:pt x="314" y="2"/>
                      </a:lnTo>
                      <a:lnTo>
                        <a:pt x="304" y="7"/>
                      </a:lnTo>
                      <a:lnTo>
                        <a:pt x="286" y="10"/>
                      </a:lnTo>
                      <a:lnTo>
                        <a:pt x="269" y="11"/>
                      </a:lnTo>
                      <a:lnTo>
                        <a:pt x="242" y="20"/>
                      </a:lnTo>
                      <a:lnTo>
                        <a:pt x="226" y="26"/>
                      </a:lnTo>
                      <a:lnTo>
                        <a:pt x="201" y="23"/>
                      </a:lnTo>
                      <a:lnTo>
                        <a:pt x="191" y="14"/>
                      </a:lnTo>
                      <a:lnTo>
                        <a:pt x="178" y="22"/>
                      </a:lnTo>
                      <a:lnTo>
                        <a:pt x="157" y="21"/>
                      </a:lnTo>
                      <a:lnTo>
                        <a:pt x="148" y="27"/>
                      </a:lnTo>
                      <a:lnTo>
                        <a:pt x="123" y="27"/>
                      </a:lnTo>
                      <a:lnTo>
                        <a:pt x="97" y="35"/>
                      </a:lnTo>
                      <a:lnTo>
                        <a:pt x="92" y="31"/>
                      </a:lnTo>
                      <a:lnTo>
                        <a:pt x="80" y="40"/>
                      </a:lnTo>
                      <a:lnTo>
                        <a:pt x="61" y="34"/>
                      </a:lnTo>
                      <a:lnTo>
                        <a:pt x="51" y="41"/>
                      </a:lnTo>
                      <a:lnTo>
                        <a:pt x="32" y="37"/>
                      </a:lnTo>
                      <a:lnTo>
                        <a:pt x="23" y="31"/>
                      </a:lnTo>
                      <a:lnTo>
                        <a:pt x="30" y="22"/>
                      </a:lnTo>
                      <a:lnTo>
                        <a:pt x="39" y="27"/>
                      </a:lnTo>
                      <a:lnTo>
                        <a:pt x="30" y="12"/>
                      </a:lnTo>
                      <a:lnTo>
                        <a:pt x="13" y="11"/>
                      </a:lnTo>
                      <a:lnTo>
                        <a:pt x="1" y="23"/>
                      </a:lnTo>
                      <a:lnTo>
                        <a:pt x="0" y="42"/>
                      </a:lnTo>
                      <a:lnTo>
                        <a:pt x="9" y="54"/>
                      </a:lnTo>
                      <a:lnTo>
                        <a:pt x="30" y="49"/>
                      </a:lnTo>
                      <a:lnTo>
                        <a:pt x="55" y="49"/>
                      </a:lnTo>
                      <a:close/>
                    </a:path>
                  </a:pathLst>
                </a:custGeom>
                <a:solidFill>
                  <a:srgbClr val="597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1" name="Freeform 687"/>
                <p:cNvSpPr>
                  <a:spLocks/>
                </p:cNvSpPr>
                <p:nvPr/>
              </p:nvSpPr>
              <p:spPr bwMode="auto">
                <a:xfrm>
                  <a:off x="4616" y="3246"/>
                  <a:ext cx="45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3" y="8"/>
                    </a:cxn>
                    <a:cxn ang="0">
                      <a:pos x="28" y="10"/>
                    </a:cxn>
                    <a:cxn ang="0">
                      <a:pos x="42" y="0"/>
                    </a:cxn>
                    <a:cxn ang="0">
                      <a:pos x="45" y="34"/>
                    </a:cxn>
                    <a:cxn ang="0">
                      <a:pos x="15" y="38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38">
                      <a:moveTo>
                        <a:pt x="0" y="2"/>
                      </a:moveTo>
                      <a:lnTo>
                        <a:pt x="13" y="8"/>
                      </a:lnTo>
                      <a:lnTo>
                        <a:pt x="28" y="10"/>
                      </a:lnTo>
                      <a:lnTo>
                        <a:pt x="42" y="0"/>
                      </a:lnTo>
                      <a:lnTo>
                        <a:pt x="45" y="34"/>
                      </a:lnTo>
                      <a:lnTo>
                        <a:pt x="15" y="3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6AA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2" name="Freeform 688"/>
                <p:cNvSpPr>
                  <a:spLocks/>
                </p:cNvSpPr>
                <p:nvPr/>
              </p:nvSpPr>
              <p:spPr bwMode="auto">
                <a:xfrm>
                  <a:off x="4724" y="3244"/>
                  <a:ext cx="25" cy="34"/>
                </a:xfrm>
                <a:custGeom>
                  <a:avLst/>
                  <a:gdLst/>
                  <a:ahLst/>
                  <a:cxnLst>
                    <a:cxn ang="0">
                      <a:pos x="6" y="34"/>
                    </a:cxn>
                    <a:cxn ang="0">
                      <a:pos x="0" y="13"/>
                    </a:cxn>
                    <a:cxn ang="0">
                      <a:pos x="6" y="5"/>
                    </a:cxn>
                    <a:cxn ang="0">
                      <a:pos x="15" y="0"/>
                    </a:cxn>
                    <a:cxn ang="0">
                      <a:pos x="17" y="8"/>
                    </a:cxn>
                    <a:cxn ang="0">
                      <a:pos x="12" y="12"/>
                    </a:cxn>
                    <a:cxn ang="0">
                      <a:pos x="25" y="23"/>
                    </a:cxn>
                    <a:cxn ang="0">
                      <a:pos x="22" y="34"/>
                    </a:cxn>
                    <a:cxn ang="0">
                      <a:pos x="6" y="34"/>
                    </a:cxn>
                  </a:cxnLst>
                  <a:rect l="0" t="0" r="r" b="b"/>
                  <a:pathLst>
                    <a:path w="25" h="34">
                      <a:moveTo>
                        <a:pt x="6" y="34"/>
                      </a:moveTo>
                      <a:lnTo>
                        <a:pt x="0" y="13"/>
                      </a:lnTo>
                      <a:lnTo>
                        <a:pt x="6" y="5"/>
                      </a:lnTo>
                      <a:lnTo>
                        <a:pt x="15" y="0"/>
                      </a:lnTo>
                      <a:lnTo>
                        <a:pt x="17" y="8"/>
                      </a:lnTo>
                      <a:lnTo>
                        <a:pt x="12" y="12"/>
                      </a:lnTo>
                      <a:lnTo>
                        <a:pt x="25" y="23"/>
                      </a:lnTo>
                      <a:lnTo>
                        <a:pt x="22" y="34"/>
                      </a:lnTo>
                      <a:lnTo>
                        <a:pt x="6" y="34"/>
                      </a:lnTo>
                      <a:close/>
                    </a:path>
                  </a:pathLst>
                </a:custGeom>
                <a:solidFill>
                  <a:srgbClr val="86AA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3" name="Freeform 689"/>
                <p:cNvSpPr>
                  <a:spLocks/>
                </p:cNvSpPr>
                <p:nvPr/>
              </p:nvSpPr>
              <p:spPr bwMode="auto">
                <a:xfrm>
                  <a:off x="4769" y="3234"/>
                  <a:ext cx="111" cy="52"/>
                </a:xfrm>
                <a:custGeom>
                  <a:avLst/>
                  <a:gdLst/>
                  <a:ahLst/>
                  <a:cxnLst>
                    <a:cxn ang="0">
                      <a:pos x="2" y="41"/>
                    </a:cxn>
                    <a:cxn ang="0">
                      <a:pos x="0" y="31"/>
                    </a:cxn>
                    <a:cxn ang="0">
                      <a:pos x="13" y="29"/>
                    </a:cxn>
                    <a:cxn ang="0">
                      <a:pos x="22" y="20"/>
                    </a:cxn>
                    <a:cxn ang="0">
                      <a:pos x="32" y="27"/>
                    </a:cxn>
                    <a:cxn ang="0">
                      <a:pos x="40" y="19"/>
                    </a:cxn>
                    <a:cxn ang="0">
                      <a:pos x="53" y="19"/>
                    </a:cxn>
                    <a:cxn ang="0">
                      <a:pos x="59" y="25"/>
                    </a:cxn>
                    <a:cxn ang="0">
                      <a:pos x="71" y="24"/>
                    </a:cxn>
                    <a:cxn ang="0">
                      <a:pos x="75" y="29"/>
                    </a:cxn>
                    <a:cxn ang="0">
                      <a:pos x="83" y="21"/>
                    </a:cxn>
                    <a:cxn ang="0">
                      <a:pos x="91" y="0"/>
                    </a:cxn>
                    <a:cxn ang="0">
                      <a:pos x="102" y="12"/>
                    </a:cxn>
                    <a:cxn ang="0">
                      <a:pos x="99" y="24"/>
                    </a:cxn>
                    <a:cxn ang="0">
                      <a:pos x="111" y="31"/>
                    </a:cxn>
                    <a:cxn ang="0">
                      <a:pos x="98" y="45"/>
                    </a:cxn>
                    <a:cxn ang="0">
                      <a:pos x="90" y="39"/>
                    </a:cxn>
                    <a:cxn ang="0">
                      <a:pos x="67" y="44"/>
                    </a:cxn>
                    <a:cxn ang="0">
                      <a:pos x="58" y="52"/>
                    </a:cxn>
                    <a:cxn ang="0">
                      <a:pos x="37" y="43"/>
                    </a:cxn>
                    <a:cxn ang="0">
                      <a:pos x="21" y="47"/>
                    </a:cxn>
                    <a:cxn ang="0">
                      <a:pos x="2" y="41"/>
                    </a:cxn>
                  </a:cxnLst>
                  <a:rect l="0" t="0" r="r" b="b"/>
                  <a:pathLst>
                    <a:path w="111" h="52">
                      <a:moveTo>
                        <a:pt x="2" y="41"/>
                      </a:moveTo>
                      <a:lnTo>
                        <a:pt x="0" y="31"/>
                      </a:lnTo>
                      <a:lnTo>
                        <a:pt x="13" y="29"/>
                      </a:lnTo>
                      <a:lnTo>
                        <a:pt x="22" y="20"/>
                      </a:lnTo>
                      <a:lnTo>
                        <a:pt x="32" y="27"/>
                      </a:lnTo>
                      <a:lnTo>
                        <a:pt x="40" y="19"/>
                      </a:lnTo>
                      <a:lnTo>
                        <a:pt x="53" y="19"/>
                      </a:lnTo>
                      <a:lnTo>
                        <a:pt x="59" y="25"/>
                      </a:lnTo>
                      <a:lnTo>
                        <a:pt x="71" y="24"/>
                      </a:lnTo>
                      <a:lnTo>
                        <a:pt x="75" y="29"/>
                      </a:lnTo>
                      <a:lnTo>
                        <a:pt x="83" y="21"/>
                      </a:lnTo>
                      <a:lnTo>
                        <a:pt x="91" y="0"/>
                      </a:lnTo>
                      <a:lnTo>
                        <a:pt x="102" y="12"/>
                      </a:lnTo>
                      <a:lnTo>
                        <a:pt x="99" y="24"/>
                      </a:lnTo>
                      <a:lnTo>
                        <a:pt x="111" y="31"/>
                      </a:lnTo>
                      <a:lnTo>
                        <a:pt x="98" y="45"/>
                      </a:lnTo>
                      <a:lnTo>
                        <a:pt x="90" y="39"/>
                      </a:lnTo>
                      <a:lnTo>
                        <a:pt x="67" y="44"/>
                      </a:lnTo>
                      <a:lnTo>
                        <a:pt x="58" y="52"/>
                      </a:lnTo>
                      <a:lnTo>
                        <a:pt x="37" y="43"/>
                      </a:lnTo>
                      <a:lnTo>
                        <a:pt x="21" y="47"/>
                      </a:lnTo>
                      <a:lnTo>
                        <a:pt x="2" y="41"/>
                      </a:lnTo>
                      <a:close/>
                    </a:path>
                  </a:pathLst>
                </a:custGeom>
                <a:solidFill>
                  <a:srgbClr val="86AA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4" name="Freeform 690"/>
                <p:cNvSpPr>
                  <a:spLocks/>
                </p:cNvSpPr>
                <p:nvPr/>
              </p:nvSpPr>
              <p:spPr bwMode="auto">
                <a:xfrm>
                  <a:off x="4847" y="3113"/>
                  <a:ext cx="108" cy="83"/>
                </a:xfrm>
                <a:custGeom>
                  <a:avLst/>
                  <a:gdLst/>
                  <a:ahLst/>
                  <a:cxnLst>
                    <a:cxn ang="0">
                      <a:pos x="3" y="53"/>
                    </a:cxn>
                    <a:cxn ang="0">
                      <a:pos x="0" y="35"/>
                    </a:cxn>
                    <a:cxn ang="0">
                      <a:pos x="10" y="15"/>
                    </a:cxn>
                    <a:cxn ang="0">
                      <a:pos x="19" y="7"/>
                    </a:cxn>
                    <a:cxn ang="0">
                      <a:pos x="35" y="21"/>
                    </a:cxn>
                    <a:cxn ang="0">
                      <a:pos x="45" y="14"/>
                    </a:cxn>
                    <a:cxn ang="0">
                      <a:pos x="50" y="0"/>
                    </a:cxn>
                    <a:cxn ang="0">
                      <a:pos x="63" y="7"/>
                    </a:cxn>
                    <a:cxn ang="0">
                      <a:pos x="64" y="21"/>
                    </a:cxn>
                    <a:cxn ang="0">
                      <a:pos x="79" y="24"/>
                    </a:cxn>
                    <a:cxn ang="0">
                      <a:pos x="91" y="34"/>
                    </a:cxn>
                    <a:cxn ang="0">
                      <a:pos x="105" y="35"/>
                    </a:cxn>
                    <a:cxn ang="0">
                      <a:pos x="107" y="43"/>
                    </a:cxn>
                    <a:cxn ang="0">
                      <a:pos x="94" y="64"/>
                    </a:cxn>
                    <a:cxn ang="0">
                      <a:pos x="108" y="67"/>
                    </a:cxn>
                    <a:cxn ang="0">
                      <a:pos x="99" y="83"/>
                    </a:cxn>
                    <a:cxn ang="0">
                      <a:pos x="73" y="40"/>
                    </a:cxn>
                    <a:cxn ang="0">
                      <a:pos x="3" y="53"/>
                    </a:cxn>
                  </a:cxnLst>
                  <a:rect l="0" t="0" r="r" b="b"/>
                  <a:pathLst>
                    <a:path w="108" h="83">
                      <a:moveTo>
                        <a:pt x="3" y="53"/>
                      </a:moveTo>
                      <a:lnTo>
                        <a:pt x="0" y="35"/>
                      </a:lnTo>
                      <a:lnTo>
                        <a:pt x="10" y="15"/>
                      </a:lnTo>
                      <a:lnTo>
                        <a:pt x="19" y="7"/>
                      </a:lnTo>
                      <a:lnTo>
                        <a:pt x="35" y="21"/>
                      </a:lnTo>
                      <a:lnTo>
                        <a:pt x="45" y="14"/>
                      </a:lnTo>
                      <a:lnTo>
                        <a:pt x="50" y="0"/>
                      </a:lnTo>
                      <a:lnTo>
                        <a:pt x="63" y="7"/>
                      </a:lnTo>
                      <a:lnTo>
                        <a:pt x="64" y="21"/>
                      </a:lnTo>
                      <a:lnTo>
                        <a:pt x="79" y="24"/>
                      </a:lnTo>
                      <a:lnTo>
                        <a:pt x="91" y="34"/>
                      </a:lnTo>
                      <a:lnTo>
                        <a:pt x="105" y="35"/>
                      </a:lnTo>
                      <a:lnTo>
                        <a:pt x="107" y="43"/>
                      </a:lnTo>
                      <a:lnTo>
                        <a:pt x="94" y="64"/>
                      </a:lnTo>
                      <a:lnTo>
                        <a:pt x="108" y="67"/>
                      </a:lnTo>
                      <a:lnTo>
                        <a:pt x="99" y="83"/>
                      </a:lnTo>
                      <a:lnTo>
                        <a:pt x="73" y="40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33AD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5" name="Freeform 691"/>
                <p:cNvSpPr>
                  <a:spLocks/>
                </p:cNvSpPr>
                <p:nvPr/>
              </p:nvSpPr>
              <p:spPr bwMode="auto">
                <a:xfrm>
                  <a:off x="4620" y="3175"/>
                  <a:ext cx="39" cy="65"/>
                </a:xfrm>
                <a:custGeom>
                  <a:avLst/>
                  <a:gdLst/>
                  <a:ahLst/>
                  <a:cxnLst>
                    <a:cxn ang="0">
                      <a:pos x="21" y="65"/>
                    </a:cxn>
                    <a:cxn ang="0">
                      <a:pos x="6" y="51"/>
                    </a:cxn>
                    <a:cxn ang="0">
                      <a:pos x="0" y="33"/>
                    </a:cxn>
                    <a:cxn ang="0">
                      <a:pos x="6" y="29"/>
                    </a:cxn>
                    <a:cxn ang="0">
                      <a:pos x="6" y="6"/>
                    </a:cxn>
                    <a:cxn ang="0">
                      <a:pos x="20" y="16"/>
                    </a:cxn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26" y="33"/>
                    </a:cxn>
                    <a:cxn ang="0">
                      <a:pos x="36" y="44"/>
                    </a:cxn>
                    <a:cxn ang="0">
                      <a:pos x="39" y="61"/>
                    </a:cxn>
                    <a:cxn ang="0">
                      <a:pos x="21" y="65"/>
                    </a:cxn>
                  </a:cxnLst>
                  <a:rect l="0" t="0" r="r" b="b"/>
                  <a:pathLst>
                    <a:path w="39" h="65">
                      <a:moveTo>
                        <a:pt x="21" y="65"/>
                      </a:moveTo>
                      <a:lnTo>
                        <a:pt x="6" y="51"/>
                      </a:lnTo>
                      <a:lnTo>
                        <a:pt x="0" y="33"/>
                      </a:lnTo>
                      <a:lnTo>
                        <a:pt x="6" y="29"/>
                      </a:lnTo>
                      <a:lnTo>
                        <a:pt x="6" y="6"/>
                      </a:lnTo>
                      <a:lnTo>
                        <a:pt x="20" y="16"/>
                      </a:lnTo>
                      <a:lnTo>
                        <a:pt x="33" y="0"/>
                      </a:lnTo>
                      <a:lnTo>
                        <a:pt x="37" y="11"/>
                      </a:lnTo>
                      <a:lnTo>
                        <a:pt x="26" y="33"/>
                      </a:lnTo>
                      <a:lnTo>
                        <a:pt x="36" y="44"/>
                      </a:lnTo>
                      <a:lnTo>
                        <a:pt x="39" y="61"/>
                      </a:lnTo>
                      <a:lnTo>
                        <a:pt x="21" y="65"/>
                      </a:lnTo>
                      <a:close/>
                    </a:path>
                  </a:pathLst>
                </a:custGeom>
                <a:solidFill>
                  <a:srgbClr val="33AD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6" name="Freeform 692"/>
                <p:cNvSpPr>
                  <a:spLocks/>
                </p:cNvSpPr>
                <p:nvPr/>
              </p:nvSpPr>
              <p:spPr bwMode="auto">
                <a:xfrm>
                  <a:off x="5463" y="3000"/>
                  <a:ext cx="49" cy="8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8" y="0"/>
                    </a:cxn>
                    <a:cxn ang="0">
                      <a:pos x="44" y="13"/>
                    </a:cxn>
                    <a:cxn ang="0">
                      <a:pos x="49" y="26"/>
                    </a:cxn>
                    <a:cxn ang="0">
                      <a:pos x="34" y="32"/>
                    </a:cxn>
                    <a:cxn ang="0">
                      <a:pos x="25" y="82"/>
                    </a:cxn>
                    <a:cxn ang="0">
                      <a:pos x="16" y="81"/>
                    </a:cxn>
                    <a:cxn ang="0">
                      <a:pos x="0" y="5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9" h="82">
                      <a:moveTo>
                        <a:pt x="0" y="6"/>
                      </a:moveTo>
                      <a:lnTo>
                        <a:pt x="28" y="0"/>
                      </a:lnTo>
                      <a:lnTo>
                        <a:pt x="44" y="13"/>
                      </a:lnTo>
                      <a:lnTo>
                        <a:pt x="49" y="26"/>
                      </a:lnTo>
                      <a:lnTo>
                        <a:pt x="34" y="32"/>
                      </a:lnTo>
                      <a:lnTo>
                        <a:pt x="25" y="82"/>
                      </a:lnTo>
                      <a:lnTo>
                        <a:pt x="16" y="81"/>
                      </a:lnTo>
                      <a:lnTo>
                        <a:pt x="0" y="5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94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7" name="Freeform 693"/>
                <p:cNvSpPr>
                  <a:spLocks/>
                </p:cNvSpPr>
                <p:nvPr/>
              </p:nvSpPr>
              <p:spPr bwMode="auto">
                <a:xfrm>
                  <a:off x="5488" y="3015"/>
                  <a:ext cx="24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24" y="71"/>
                    </a:cxn>
                    <a:cxn ang="0">
                      <a:pos x="1" y="6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71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24" y="71"/>
                      </a:lnTo>
                      <a:lnTo>
                        <a:pt x="1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8" name="Freeform 694"/>
                <p:cNvSpPr>
                  <a:spLocks/>
                </p:cNvSpPr>
                <p:nvPr/>
              </p:nvSpPr>
              <p:spPr bwMode="auto">
                <a:xfrm>
                  <a:off x="5039" y="3267"/>
                  <a:ext cx="60" cy="29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23" y="1"/>
                    </a:cxn>
                    <a:cxn ang="0">
                      <a:pos x="28" y="2"/>
                    </a:cxn>
                    <a:cxn ang="0">
                      <a:pos x="34" y="0"/>
                    </a:cxn>
                    <a:cxn ang="0">
                      <a:pos x="44" y="1"/>
                    </a:cxn>
                    <a:cxn ang="0">
                      <a:pos x="46" y="9"/>
                    </a:cxn>
                    <a:cxn ang="0">
                      <a:pos x="55" y="10"/>
                    </a:cxn>
                    <a:cxn ang="0">
                      <a:pos x="60" y="17"/>
                    </a:cxn>
                    <a:cxn ang="0">
                      <a:pos x="58" y="26"/>
                    </a:cxn>
                    <a:cxn ang="0">
                      <a:pos x="37" y="27"/>
                    </a:cxn>
                    <a:cxn ang="0">
                      <a:pos x="32" y="21"/>
                    </a:cxn>
                    <a:cxn ang="0">
                      <a:pos x="17" y="29"/>
                    </a:cxn>
                    <a:cxn ang="0">
                      <a:pos x="0" y="29"/>
                    </a:cxn>
                    <a:cxn ang="0">
                      <a:pos x="11" y="18"/>
                    </a:cxn>
                    <a:cxn ang="0">
                      <a:pos x="5" y="11"/>
                    </a:cxn>
                    <a:cxn ang="0">
                      <a:pos x="17" y="5"/>
                    </a:cxn>
                  </a:cxnLst>
                  <a:rect l="0" t="0" r="r" b="b"/>
                  <a:pathLst>
                    <a:path w="60" h="29">
                      <a:moveTo>
                        <a:pt x="17" y="5"/>
                      </a:moveTo>
                      <a:lnTo>
                        <a:pt x="23" y="1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44" y="1"/>
                      </a:lnTo>
                      <a:lnTo>
                        <a:pt x="46" y="9"/>
                      </a:lnTo>
                      <a:lnTo>
                        <a:pt x="55" y="10"/>
                      </a:lnTo>
                      <a:lnTo>
                        <a:pt x="60" y="17"/>
                      </a:lnTo>
                      <a:lnTo>
                        <a:pt x="58" y="26"/>
                      </a:lnTo>
                      <a:lnTo>
                        <a:pt x="37" y="27"/>
                      </a:lnTo>
                      <a:lnTo>
                        <a:pt x="32" y="21"/>
                      </a:lnTo>
                      <a:lnTo>
                        <a:pt x="17" y="29"/>
                      </a:lnTo>
                      <a:lnTo>
                        <a:pt x="0" y="29"/>
                      </a:lnTo>
                      <a:lnTo>
                        <a:pt x="11" y="18"/>
                      </a:lnTo>
                      <a:lnTo>
                        <a:pt x="5" y="11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597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19" name="Freeform 695"/>
                <p:cNvSpPr>
                  <a:spLocks/>
                </p:cNvSpPr>
                <p:nvPr/>
              </p:nvSpPr>
              <p:spPr bwMode="auto">
                <a:xfrm>
                  <a:off x="4734" y="3396"/>
                  <a:ext cx="604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4" y="99"/>
                    </a:cxn>
                    <a:cxn ang="0">
                      <a:pos x="534" y="113"/>
                    </a:cxn>
                    <a:cxn ang="0">
                      <a:pos x="174" y="45"/>
                    </a:cxn>
                    <a:cxn ang="0">
                      <a:pos x="40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113">
                      <a:moveTo>
                        <a:pt x="0" y="0"/>
                      </a:moveTo>
                      <a:lnTo>
                        <a:pt x="604" y="99"/>
                      </a:lnTo>
                      <a:lnTo>
                        <a:pt x="534" y="113"/>
                      </a:lnTo>
                      <a:lnTo>
                        <a:pt x="174" y="45"/>
                      </a:lnTo>
                      <a:lnTo>
                        <a:pt x="40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0" name="Freeform 696"/>
                <p:cNvSpPr>
                  <a:spLocks/>
                </p:cNvSpPr>
                <p:nvPr/>
              </p:nvSpPr>
              <p:spPr bwMode="auto">
                <a:xfrm>
                  <a:off x="4699" y="3146"/>
                  <a:ext cx="203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25"/>
                    </a:cxn>
                    <a:cxn ang="0">
                      <a:pos x="100" y="27"/>
                    </a:cxn>
                    <a:cxn ang="0">
                      <a:pos x="89" y="32"/>
                    </a:cxn>
                    <a:cxn ang="0">
                      <a:pos x="203" y="16"/>
                    </a:cxn>
                    <a:cxn ang="0">
                      <a:pos x="166" y="61"/>
                    </a:cxn>
                    <a:cxn ang="0">
                      <a:pos x="57" y="63"/>
                    </a:cxn>
                    <a:cxn ang="0">
                      <a:pos x="28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3" h="63">
                      <a:moveTo>
                        <a:pt x="0" y="0"/>
                      </a:moveTo>
                      <a:lnTo>
                        <a:pt x="87" y="25"/>
                      </a:lnTo>
                      <a:lnTo>
                        <a:pt x="100" y="27"/>
                      </a:lnTo>
                      <a:lnTo>
                        <a:pt x="89" y="32"/>
                      </a:lnTo>
                      <a:lnTo>
                        <a:pt x="203" y="16"/>
                      </a:lnTo>
                      <a:lnTo>
                        <a:pt x="166" y="61"/>
                      </a:lnTo>
                      <a:lnTo>
                        <a:pt x="57" y="63"/>
                      </a:lnTo>
                      <a:lnTo>
                        <a:pt x="28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91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1" name="Freeform 697"/>
                <p:cNvSpPr>
                  <a:spLocks/>
                </p:cNvSpPr>
                <p:nvPr/>
              </p:nvSpPr>
              <p:spPr bwMode="auto">
                <a:xfrm>
                  <a:off x="4896" y="3211"/>
                  <a:ext cx="23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23" y="31"/>
                    </a:cxn>
                    <a:cxn ang="0">
                      <a:pos x="3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31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23" y="31"/>
                      </a:lnTo>
                      <a:lnTo>
                        <a:pt x="3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F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2" name="Freeform 698"/>
                <p:cNvSpPr>
                  <a:spLocks/>
                </p:cNvSpPr>
                <p:nvPr/>
              </p:nvSpPr>
              <p:spPr bwMode="auto">
                <a:xfrm>
                  <a:off x="4790" y="3223"/>
                  <a:ext cx="57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" y="2"/>
                    </a:cxn>
                    <a:cxn ang="0">
                      <a:pos x="57" y="25"/>
                    </a:cxn>
                    <a:cxn ang="0">
                      <a:pos x="5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5">
                      <a:moveTo>
                        <a:pt x="0" y="0"/>
                      </a:moveTo>
                      <a:lnTo>
                        <a:pt x="57" y="2"/>
                      </a:lnTo>
                      <a:lnTo>
                        <a:pt x="57" y="25"/>
                      </a:lnTo>
                      <a:lnTo>
                        <a:pt x="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7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3" name="Freeform 699"/>
                <p:cNvSpPr>
                  <a:spLocks/>
                </p:cNvSpPr>
                <p:nvPr/>
              </p:nvSpPr>
              <p:spPr bwMode="auto">
                <a:xfrm>
                  <a:off x="5033" y="3173"/>
                  <a:ext cx="121" cy="5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0"/>
                    </a:cxn>
                    <a:cxn ang="0">
                      <a:pos x="121" y="50"/>
                    </a:cxn>
                    <a:cxn ang="0">
                      <a:pos x="2" y="5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21" h="52">
                      <a:moveTo>
                        <a:pt x="0" y="8"/>
                      </a:moveTo>
                      <a:lnTo>
                        <a:pt x="117" y="0"/>
                      </a:lnTo>
                      <a:lnTo>
                        <a:pt x="121" y="50"/>
                      </a:lnTo>
                      <a:lnTo>
                        <a:pt x="2" y="5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A7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4" name="Freeform 700"/>
                <p:cNvSpPr>
                  <a:spLocks/>
                </p:cNvSpPr>
                <p:nvPr/>
              </p:nvSpPr>
              <p:spPr bwMode="auto">
                <a:xfrm>
                  <a:off x="4804" y="3223"/>
                  <a:ext cx="35" cy="25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14"/>
                    </a:cxn>
                    <a:cxn ang="0">
                      <a:pos x="19" y="9"/>
                    </a:cxn>
                    <a:cxn ang="0">
                      <a:pos x="9" y="25"/>
                    </a:cxn>
                    <a:cxn ang="0">
                      <a:pos x="32" y="17"/>
                    </a:cxn>
                    <a:cxn ang="0">
                      <a:pos x="35" y="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5" h="25">
                      <a:moveTo>
                        <a:pt x="15" y="0"/>
                      </a:moveTo>
                      <a:lnTo>
                        <a:pt x="0" y="14"/>
                      </a:lnTo>
                      <a:lnTo>
                        <a:pt x="19" y="9"/>
                      </a:lnTo>
                      <a:lnTo>
                        <a:pt x="9" y="25"/>
                      </a:lnTo>
                      <a:lnTo>
                        <a:pt x="32" y="17"/>
                      </a:lnTo>
                      <a:lnTo>
                        <a:pt x="3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66D9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5" name="Freeform 701"/>
                <p:cNvSpPr>
                  <a:spLocks/>
                </p:cNvSpPr>
                <p:nvPr/>
              </p:nvSpPr>
              <p:spPr bwMode="auto">
                <a:xfrm>
                  <a:off x="5056" y="3182"/>
                  <a:ext cx="79" cy="3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0" y="21"/>
                    </a:cxn>
                    <a:cxn ang="0">
                      <a:pos x="25" y="19"/>
                    </a:cxn>
                    <a:cxn ang="0">
                      <a:pos x="10" y="39"/>
                    </a:cxn>
                    <a:cxn ang="0">
                      <a:pos x="48" y="38"/>
                    </a:cxn>
                    <a:cxn ang="0">
                      <a:pos x="79" y="7"/>
                    </a:cxn>
                    <a:cxn ang="0">
                      <a:pos x="44" y="19"/>
                    </a:cxn>
                    <a:cxn ang="0">
                      <a:pos x="62" y="1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79" h="39">
                      <a:moveTo>
                        <a:pt x="19" y="0"/>
                      </a:moveTo>
                      <a:lnTo>
                        <a:pt x="0" y="21"/>
                      </a:lnTo>
                      <a:lnTo>
                        <a:pt x="25" y="19"/>
                      </a:lnTo>
                      <a:lnTo>
                        <a:pt x="10" y="39"/>
                      </a:lnTo>
                      <a:lnTo>
                        <a:pt x="48" y="38"/>
                      </a:lnTo>
                      <a:lnTo>
                        <a:pt x="79" y="7"/>
                      </a:lnTo>
                      <a:lnTo>
                        <a:pt x="44" y="19"/>
                      </a:lnTo>
                      <a:lnTo>
                        <a:pt x="62" y="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66D9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6" name="Freeform 702"/>
                <p:cNvSpPr>
                  <a:spLocks/>
                </p:cNvSpPr>
                <p:nvPr/>
              </p:nvSpPr>
              <p:spPr bwMode="auto">
                <a:xfrm>
                  <a:off x="4636" y="3138"/>
                  <a:ext cx="315" cy="142"/>
                </a:xfrm>
                <a:custGeom>
                  <a:avLst/>
                  <a:gdLst/>
                  <a:ahLst/>
                  <a:cxnLst>
                    <a:cxn ang="0">
                      <a:pos x="189" y="32"/>
                    </a:cxn>
                    <a:cxn ang="0">
                      <a:pos x="55" y="0"/>
                    </a:cxn>
                    <a:cxn ang="0">
                      <a:pos x="0" y="72"/>
                    </a:cxn>
                    <a:cxn ang="0">
                      <a:pos x="5" y="81"/>
                    </a:cxn>
                    <a:cxn ang="0">
                      <a:pos x="20" y="81"/>
                    </a:cxn>
                    <a:cxn ang="0">
                      <a:pos x="21" y="142"/>
                    </a:cxn>
                    <a:cxn ang="0">
                      <a:pos x="25" y="139"/>
                    </a:cxn>
                    <a:cxn ang="0">
                      <a:pos x="27" y="77"/>
                    </a:cxn>
                    <a:cxn ang="0">
                      <a:pos x="15" y="69"/>
                    </a:cxn>
                    <a:cxn ang="0">
                      <a:pos x="59" y="22"/>
                    </a:cxn>
                    <a:cxn ang="0">
                      <a:pos x="88" y="70"/>
                    </a:cxn>
                    <a:cxn ang="0">
                      <a:pos x="127" y="77"/>
                    </a:cxn>
                    <a:cxn ang="0">
                      <a:pos x="236" y="75"/>
                    </a:cxn>
                    <a:cxn ang="0">
                      <a:pos x="275" y="46"/>
                    </a:cxn>
                    <a:cxn ang="0">
                      <a:pos x="293" y="71"/>
                    </a:cxn>
                    <a:cxn ang="0">
                      <a:pos x="297" y="104"/>
                    </a:cxn>
                    <a:cxn ang="0">
                      <a:pos x="303" y="103"/>
                    </a:cxn>
                    <a:cxn ang="0">
                      <a:pos x="303" y="78"/>
                    </a:cxn>
                    <a:cxn ang="0">
                      <a:pos x="315" y="72"/>
                    </a:cxn>
                    <a:cxn ang="0">
                      <a:pos x="278" y="20"/>
                    </a:cxn>
                    <a:cxn ang="0">
                      <a:pos x="235" y="66"/>
                    </a:cxn>
                    <a:cxn ang="0">
                      <a:pos x="135" y="68"/>
                    </a:cxn>
                    <a:cxn ang="0">
                      <a:pos x="152" y="41"/>
                    </a:cxn>
                    <a:cxn ang="0">
                      <a:pos x="124" y="65"/>
                    </a:cxn>
                    <a:cxn ang="0">
                      <a:pos x="97" y="58"/>
                    </a:cxn>
                    <a:cxn ang="0">
                      <a:pos x="64" y="9"/>
                    </a:cxn>
                    <a:cxn ang="0">
                      <a:pos x="174" y="36"/>
                    </a:cxn>
                    <a:cxn ang="0">
                      <a:pos x="189" y="32"/>
                    </a:cxn>
                  </a:cxnLst>
                  <a:rect l="0" t="0" r="r" b="b"/>
                  <a:pathLst>
                    <a:path w="315" h="142">
                      <a:moveTo>
                        <a:pt x="189" y="32"/>
                      </a:moveTo>
                      <a:lnTo>
                        <a:pt x="55" y="0"/>
                      </a:lnTo>
                      <a:lnTo>
                        <a:pt x="0" y="72"/>
                      </a:lnTo>
                      <a:lnTo>
                        <a:pt x="5" y="81"/>
                      </a:lnTo>
                      <a:lnTo>
                        <a:pt x="20" y="81"/>
                      </a:lnTo>
                      <a:lnTo>
                        <a:pt x="21" y="142"/>
                      </a:lnTo>
                      <a:lnTo>
                        <a:pt x="25" y="139"/>
                      </a:lnTo>
                      <a:lnTo>
                        <a:pt x="27" y="77"/>
                      </a:lnTo>
                      <a:lnTo>
                        <a:pt x="15" y="69"/>
                      </a:lnTo>
                      <a:lnTo>
                        <a:pt x="59" y="22"/>
                      </a:lnTo>
                      <a:lnTo>
                        <a:pt x="88" y="70"/>
                      </a:lnTo>
                      <a:lnTo>
                        <a:pt x="127" y="77"/>
                      </a:lnTo>
                      <a:lnTo>
                        <a:pt x="236" y="75"/>
                      </a:lnTo>
                      <a:lnTo>
                        <a:pt x="275" y="46"/>
                      </a:lnTo>
                      <a:lnTo>
                        <a:pt x="293" y="71"/>
                      </a:lnTo>
                      <a:lnTo>
                        <a:pt x="297" y="104"/>
                      </a:lnTo>
                      <a:lnTo>
                        <a:pt x="303" y="103"/>
                      </a:lnTo>
                      <a:lnTo>
                        <a:pt x="303" y="78"/>
                      </a:lnTo>
                      <a:lnTo>
                        <a:pt x="315" y="72"/>
                      </a:lnTo>
                      <a:lnTo>
                        <a:pt x="278" y="20"/>
                      </a:lnTo>
                      <a:lnTo>
                        <a:pt x="235" y="66"/>
                      </a:lnTo>
                      <a:lnTo>
                        <a:pt x="135" y="68"/>
                      </a:lnTo>
                      <a:lnTo>
                        <a:pt x="152" y="41"/>
                      </a:lnTo>
                      <a:lnTo>
                        <a:pt x="124" y="65"/>
                      </a:lnTo>
                      <a:lnTo>
                        <a:pt x="97" y="58"/>
                      </a:lnTo>
                      <a:lnTo>
                        <a:pt x="64" y="9"/>
                      </a:lnTo>
                      <a:lnTo>
                        <a:pt x="174" y="36"/>
                      </a:lnTo>
                      <a:lnTo>
                        <a:pt x="189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7" name="Freeform 703"/>
                <p:cNvSpPr>
                  <a:spLocks/>
                </p:cNvSpPr>
                <p:nvPr/>
              </p:nvSpPr>
              <p:spPr bwMode="auto">
                <a:xfrm>
                  <a:off x="4618" y="3159"/>
                  <a:ext cx="53" cy="81"/>
                </a:xfrm>
                <a:custGeom>
                  <a:avLst/>
                  <a:gdLst/>
                  <a:ahLst/>
                  <a:cxnLst>
                    <a:cxn ang="0">
                      <a:pos x="53" y="14"/>
                    </a:cxn>
                    <a:cxn ang="0">
                      <a:pos x="44" y="1"/>
                    </a:cxn>
                    <a:cxn ang="0">
                      <a:pos x="33" y="0"/>
                    </a:cxn>
                    <a:cxn ang="0">
                      <a:pos x="27" y="4"/>
                    </a:cxn>
                    <a:cxn ang="0">
                      <a:pos x="22" y="17"/>
                    </a:cxn>
                    <a:cxn ang="0">
                      <a:pos x="9" y="21"/>
                    </a:cxn>
                    <a:cxn ang="0">
                      <a:pos x="5" y="28"/>
                    </a:cxn>
                    <a:cxn ang="0">
                      <a:pos x="5" y="36"/>
                    </a:cxn>
                    <a:cxn ang="0">
                      <a:pos x="9" y="44"/>
                    </a:cxn>
                    <a:cxn ang="0">
                      <a:pos x="2" y="49"/>
                    </a:cxn>
                    <a:cxn ang="0">
                      <a:pos x="0" y="59"/>
                    </a:cxn>
                    <a:cxn ang="0">
                      <a:pos x="3" y="65"/>
                    </a:cxn>
                    <a:cxn ang="0">
                      <a:pos x="9" y="72"/>
                    </a:cxn>
                    <a:cxn ang="0">
                      <a:pos x="17" y="79"/>
                    </a:cxn>
                    <a:cxn ang="0">
                      <a:pos x="23" y="81"/>
                    </a:cxn>
                    <a:cxn ang="0">
                      <a:pos x="31" y="74"/>
                    </a:cxn>
                    <a:cxn ang="0">
                      <a:pos x="23" y="75"/>
                    </a:cxn>
                    <a:cxn ang="0">
                      <a:pos x="15" y="69"/>
                    </a:cxn>
                    <a:cxn ang="0">
                      <a:pos x="5" y="58"/>
                    </a:cxn>
                    <a:cxn ang="0">
                      <a:pos x="9" y="52"/>
                    </a:cxn>
                    <a:cxn ang="0">
                      <a:pos x="16" y="45"/>
                    </a:cxn>
                    <a:cxn ang="0">
                      <a:pos x="11" y="37"/>
                    </a:cxn>
                    <a:cxn ang="0">
                      <a:pos x="12" y="25"/>
                    </a:cxn>
                    <a:cxn ang="0">
                      <a:pos x="17" y="24"/>
                    </a:cxn>
                    <a:cxn ang="0">
                      <a:pos x="25" y="26"/>
                    </a:cxn>
                    <a:cxn ang="0">
                      <a:pos x="26" y="18"/>
                    </a:cxn>
                    <a:cxn ang="0">
                      <a:pos x="32" y="7"/>
                    </a:cxn>
                    <a:cxn ang="0">
                      <a:pos x="38" y="6"/>
                    </a:cxn>
                    <a:cxn ang="0">
                      <a:pos x="43" y="9"/>
                    </a:cxn>
                    <a:cxn ang="0">
                      <a:pos x="49" y="21"/>
                    </a:cxn>
                    <a:cxn ang="0">
                      <a:pos x="53" y="14"/>
                    </a:cxn>
                  </a:cxnLst>
                  <a:rect l="0" t="0" r="r" b="b"/>
                  <a:pathLst>
                    <a:path w="53" h="81">
                      <a:moveTo>
                        <a:pt x="53" y="14"/>
                      </a:moveTo>
                      <a:lnTo>
                        <a:pt x="44" y="1"/>
                      </a:lnTo>
                      <a:lnTo>
                        <a:pt x="33" y="0"/>
                      </a:lnTo>
                      <a:lnTo>
                        <a:pt x="27" y="4"/>
                      </a:lnTo>
                      <a:lnTo>
                        <a:pt x="22" y="17"/>
                      </a:lnTo>
                      <a:lnTo>
                        <a:pt x="9" y="21"/>
                      </a:lnTo>
                      <a:lnTo>
                        <a:pt x="5" y="28"/>
                      </a:lnTo>
                      <a:lnTo>
                        <a:pt x="5" y="36"/>
                      </a:lnTo>
                      <a:lnTo>
                        <a:pt x="9" y="44"/>
                      </a:lnTo>
                      <a:lnTo>
                        <a:pt x="2" y="49"/>
                      </a:lnTo>
                      <a:lnTo>
                        <a:pt x="0" y="59"/>
                      </a:lnTo>
                      <a:lnTo>
                        <a:pt x="3" y="65"/>
                      </a:lnTo>
                      <a:lnTo>
                        <a:pt x="9" y="72"/>
                      </a:lnTo>
                      <a:lnTo>
                        <a:pt x="17" y="79"/>
                      </a:lnTo>
                      <a:lnTo>
                        <a:pt x="23" y="81"/>
                      </a:lnTo>
                      <a:lnTo>
                        <a:pt x="31" y="74"/>
                      </a:lnTo>
                      <a:lnTo>
                        <a:pt x="23" y="75"/>
                      </a:lnTo>
                      <a:lnTo>
                        <a:pt x="15" y="69"/>
                      </a:lnTo>
                      <a:lnTo>
                        <a:pt x="5" y="58"/>
                      </a:lnTo>
                      <a:lnTo>
                        <a:pt x="9" y="52"/>
                      </a:lnTo>
                      <a:lnTo>
                        <a:pt x="16" y="45"/>
                      </a:lnTo>
                      <a:lnTo>
                        <a:pt x="11" y="37"/>
                      </a:lnTo>
                      <a:lnTo>
                        <a:pt x="12" y="25"/>
                      </a:lnTo>
                      <a:lnTo>
                        <a:pt x="17" y="24"/>
                      </a:lnTo>
                      <a:lnTo>
                        <a:pt x="25" y="26"/>
                      </a:lnTo>
                      <a:lnTo>
                        <a:pt x="26" y="18"/>
                      </a:lnTo>
                      <a:lnTo>
                        <a:pt x="32" y="7"/>
                      </a:lnTo>
                      <a:lnTo>
                        <a:pt x="38" y="6"/>
                      </a:lnTo>
                      <a:lnTo>
                        <a:pt x="43" y="9"/>
                      </a:lnTo>
                      <a:lnTo>
                        <a:pt x="49" y="21"/>
                      </a:lnTo>
                      <a:lnTo>
                        <a:pt x="5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8" name="Freeform 704"/>
                <p:cNvSpPr>
                  <a:spLocks/>
                </p:cNvSpPr>
                <p:nvPr/>
              </p:nvSpPr>
              <p:spPr bwMode="auto">
                <a:xfrm>
                  <a:off x="4790" y="3219"/>
                  <a:ext cx="61" cy="3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31"/>
                    </a:cxn>
                    <a:cxn ang="0">
                      <a:pos x="42" y="32"/>
                    </a:cxn>
                    <a:cxn ang="0">
                      <a:pos x="6" y="25"/>
                    </a:cxn>
                    <a:cxn ang="0">
                      <a:pos x="6" y="7"/>
                    </a:cxn>
                    <a:cxn ang="0">
                      <a:pos x="56" y="5"/>
                    </a:cxn>
                    <a:cxn ang="0">
                      <a:pos x="56" y="30"/>
                    </a:cxn>
                    <a:cxn ang="0">
                      <a:pos x="61" y="31"/>
                    </a:cxn>
                    <a:cxn ang="0">
                      <a:pos x="6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61" h="32">
                      <a:moveTo>
                        <a:pt x="0" y="3"/>
                      </a:moveTo>
                      <a:lnTo>
                        <a:pt x="1" y="31"/>
                      </a:lnTo>
                      <a:lnTo>
                        <a:pt x="42" y="32"/>
                      </a:lnTo>
                      <a:lnTo>
                        <a:pt x="6" y="25"/>
                      </a:lnTo>
                      <a:lnTo>
                        <a:pt x="6" y="7"/>
                      </a:lnTo>
                      <a:lnTo>
                        <a:pt x="56" y="5"/>
                      </a:lnTo>
                      <a:lnTo>
                        <a:pt x="56" y="30"/>
                      </a:lnTo>
                      <a:lnTo>
                        <a:pt x="61" y="31"/>
                      </a:lnTo>
                      <a:lnTo>
                        <a:pt x="6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29" name="Freeform 705"/>
                <p:cNvSpPr>
                  <a:spLocks/>
                </p:cNvSpPr>
                <p:nvPr/>
              </p:nvSpPr>
              <p:spPr bwMode="auto">
                <a:xfrm>
                  <a:off x="4892" y="3211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29"/>
                    </a:cxn>
                    <a:cxn ang="0">
                      <a:pos x="6" y="29"/>
                    </a:cxn>
                    <a:cxn ang="0">
                      <a:pos x="4" y="5"/>
                    </a:cxn>
                    <a:cxn ang="0">
                      <a:pos x="22" y="6"/>
                    </a:cxn>
                    <a:cxn ang="0">
                      <a:pos x="27" y="31"/>
                    </a:cxn>
                    <a:cxn ang="0">
                      <a:pos x="26" y="3"/>
                    </a:cxn>
                    <a:cxn ang="0">
                      <a:pos x="3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7" h="31">
                      <a:moveTo>
                        <a:pt x="0" y="3"/>
                      </a:moveTo>
                      <a:lnTo>
                        <a:pt x="0" y="29"/>
                      </a:lnTo>
                      <a:lnTo>
                        <a:pt x="6" y="29"/>
                      </a:lnTo>
                      <a:lnTo>
                        <a:pt x="4" y="5"/>
                      </a:lnTo>
                      <a:lnTo>
                        <a:pt x="22" y="6"/>
                      </a:lnTo>
                      <a:lnTo>
                        <a:pt x="27" y="31"/>
                      </a:lnTo>
                      <a:lnTo>
                        <a:pt x="2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0" name="Freeform 706"/>
                <p:cNvSpPr>
                  <a:spLocks/>
                </p:cNvSpPr>
                <p:nvPr/>
              </p:nvSpPr>
              <p:spPr bwMode="auto">
                <a:xfrm>
                  <a:off x="4769" y="3159"/>
                  <a:ext cx="137" cy="41"/>
                </a:xfrm>
                <a:custGeom>
                  <a:avLst/>
                  <a:gdLst/>
                  <a:ahLst/>
                  <a:cxnLst>
                    <a:cxn ang="0">
                      <a:pos x="39" y="11"/>
                    </a:cxn>
                    <a:cxn ang="0">
                      <a:pos x="137" y="0"/>
                    </a:cxn>
                    <a:cxn ang="0">
                      <a:pos x="18" y="20"/>
                    </a:cxn>
                    <a:cxn ang="0">
                      <a:pos x="0" y="41"/>
                    </a:cxn>
                    <a:cxn ang="0">
                      <a:pos x="16" y="16"/>
                    </a:cxn>
                    <a:cxn ang="0">
                      <a:pos x="39" y="11"/>
                    </a:cxn>
                  </a:cxnLst>
                  <a:rect l="0" t="0" r="r" b="b"/>
                  <a:pathLst>
                    <a:path w="137" h="41">
                      <a:moveTo>
                        <a:pt x="39" y="11"/>
                      </a:moveTo>
                      <a:lnTo>
                        <a:pt x="137" y="0"/>
                      </a:lnTo>
                      <a:lnTo>
                        <a:pt x="18" y="20"/>
                      </a:lnTo>
                      <a:lnTo>
                        <a:pt x="0" y="41"/>
                      </a:lnTo>
                      <a:lnTo>
                        <a:pt x="16" y="16"/>
                      </a:ln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1" name="Freeform 707"/>
                <p:cNvSpPr>
                  <a:spLocks/>
                </p:cNvSpPr>
                <p:nvPr/>
              </p:nvSpPr>
              <p:spPr bwMode="auto">
                <a:xfrm>
                  <a:off x="4843" y="3094"/>
                  <a:ext cx="133" cy="71"/>
                </a:xfrm>
                <a:custGeom>
                  <a:avLst/>
                  <a:gdLst/>
                  <a:ahLst/>
                  <a:cxnLst>
                    <a:cxn ang="0">
                      <a:pos x="133" y="40"/>
                    </a:cxn>
                    <a:cxn ang="0">
                      <a:pos x="126" y="33"/>
                    </a:cxn>
                    <a:cxn ang="0">
                      <a:pos x="106" y="32"/>
                    </a:cxn>
                    <a:cxn ang="0">
                      <a:pos x="97" y="23"/>
                    </a:cxn>
                    <a:cxn ang="0">
                      <a:pos x="95" y="17"/>
                    </a:cxn>
                    <a:cxn ang="0">
                      <a:pos x="92" y="13"/>
                    </a:cxn>
                    <a:cxn ang="0">
                      <a:pos x="87" y="14"/>
                    </a:cxn>
                    <a:cxn ang="0">
                      <a:pos x="85" y="16"/>
                    </a:cxn>
                    <a:cxn ang="0">
                      <a:pos x="77" y="5"/>
                    </a:cxn>
                    <a:cxn ang="0">
                      <a:pos x="63" y="0"/>
                    </a:cxn>
                    <a:cxn ang="0">
                      <a:pos x="52" y="4"/>
                    </a:cxn>
                    <a:cxn ang="0">
                      <a:pos x="46" y="12"/>
                    </a:cxn>
                    <a:cxn ang="0">
                      <a:pos x="39" y="25"/>
                    </a:cxn>
                    <a:cxn ang="0">
                      <a:pos x="31" y="26"/>
                    </a:cxn>
                    <a:cxn ang="0">
                      <a:pos x="24" y="26"/>
                    </a:cxn>
                    <a:cxn ang="0">
                      <a:pos x="15" y="34"/>
                    </a:cxn>
                    <a:cxn ang="0">
                      <a:pos x="10" y="43"/>
                    </a:cxn>
                    <a:cxn ang="0">
                      <a:pos x="5" y="53"/>
                    </a:cxn>
                    <a:cxn ang="0">
                      <a:pos x="0" y="60"/>
                    </a:cxn>
                    <a:cxn ang="0">
                      <a:pos x="4" y="69"/>
                    </a:cxn>
                    <a:cxn ang="0">
                      <a:pos x="8" y="71"/>
                    </a:cxn>
                    <a:cxn ang="0">
                      <a:pos x="13" y="70"/>
                    </a:cxn>
                    <a:cxn ang="0">
                      <a:pos x="8" y="64"/>
                    </a:cxn>
                    <a:cxn ang="0">
                      <a:pos x="11" y="49"/>
                    </a:cxn>
                    <a:cxn ang="0">
                      <a:pos x="16" y="37"/>
                    </a:cxn>
                    <a:cxn ang="0">
                      <a:pos x="23" y="33"/>
                    </a:cxn>
                    <a:cxn ang="0">
                      <a:pos x="27" y="29"/>
                    </a:cxn>
                    <a:cxn ang="0">
                      <a:pos x="31" y="35"/>
                    </a:cxn>
                    <a:cxn ang="0">
                      <a:pos x="33" y="29"/>
                    </a:cxn>
                    <a:cxn ang="0">
                      <a:pos x="40" y="35"/>
                    </a:cxn>
                    <a:cxn ang="0">
                      <a:pos x="44" y="26"/>
                    </a:cxn>
                    <a:cxn ang="0">
                      <a:pos x="48" y="16"/>
                    </a:cxn>
                    <a:cxn ang="0">
                      <a:pos x="53" y="6"/>
                    </a:cxn>
                    <a:cxn ang="0">
                      <a:pos x="62" y="4"/>
                    </a:cxn>
                    <a:cxn ang="0">
                      <a:pos x="69" y="6"/>
                    </a:cxn>
                    <a:cxn ang="0">
                      <a:pos x="75" y="9"/>
                    </a:cxn>
                    <a:cxn ang="0">
                      <a:pos x="79" y="21"/>
                    </a:cxn>
                    <a:cxn ang="0">
                      <a:pos x="83" y="22"/>
                    </a:cxn>
                    <a:cxn ang="0">
                      <a:pos x="88" y="18"/>
                    </a:cxn>
                    <a:cxn ang="0">
                      <a:pos x="93" y="25"/>
                    </a:cxn>
                    <a:cxn ang="0">
                      <a:pos x="93" y="30"/>
                    </a:cxn>
                    <a:cxn ang="0">
                      <a:pos x="100" y="32"/>
                    </a:cxn>
                    <a:cxn ang="0">
                      <a:pos x="103" y="40"/>
                    </a:cxn>
                    <a:cxn ang="0">
                      <a:pos x="110" y="37"/>
                    </a:cxn>
                    <a:cxn ang="0">
                      <a:pos x="119" y="37"/>
                    </a:cxn>
                    <a:cxn ang="0">
                      <a:pos x="126" y="39"/>
                    </a:cxn>
                    <a:cxn ang="0">
                      <a:pos x="129" y="47"/>
                    </a:cxn>
                    <a:cxn ang="0">
                      <a:pos x="133" y="40"/>
                    </a:cxn>
                  </a:cxnLst>
                  <a:rect l="0" t="0" r="r" b="b"/>
                  <a:pathLst>
                    <a:path w="133" h="71">
                      <a:moveTo>
                        <a:pt x="133" y="40"/>
                      </a:moveTo>
                      <a:lnTo>
                        <a:pt x="126" y="33"/>
                      </a:lnTo>
                      <a:lnTo>
                        <a:pt x="106" y="32"/>
                      </a:lnTo>
                      <a:lnTo>
                        <a:pt x="97" y="23"/>
                      </a:lnTo>
                      <a:lnTo>
                        <a:pt x="95" y="17"/>
                      </a:lnTo>
                      <a:lnTo>
                        <a:pt x="92" y="13"/>
                      </a:lnTo>
                      <a:lnTo>
                        <a:pt x="87" y="14"/>
                      </a:lnTo>
                      <a:lnTo>
                        <a:pt x="85" y="16"/>
                      </a:lnTo>
                      <a:lnTo>
                        <a:pt x="77" y="5"/>
                      </a:lnTo>
                      <a:lnTo>
                        <a:pt x="63" y="0"/>
                      </a:lnTo>
                      <a:lnTo>
                        <a:pt x="52" y="4"/>
                      </a:lnTo>
                      <a:lnTo>
                        <a:pt x="46" y="12"/>
                      </a:lnTo>
                      <a:lnTo>
                        <a:pt x="39" y="25"/>
                      </a:lnTo>
                      <a:lnTo>
                        <a:pt x="31" y="26"/>
                      </a:lnTo>
                      <a:lnTo>
                        <a:pt x="24" y="26"/>
                      </a:lnTo>
                      <a:lnTo>
                        <a:pt x="15" y="34"/>
                      </a:lnTo>
                      <a:lnTo>
                        <a:pt x="10" y="43"/>
                      </a:lnTo>
                      <a:lnTo>
                        <a:pt x="5" y="53"/>
                      </a:lnTo>
                      <a:lnTo>
                        <a:pt x="0" y="60"/>
                      </a:lnTo>
                      <a:lnTo>
                        <a:pt x="4" y="69"/>
                      </a:lnTo>
                      <a:lnTo>
                        <a:pt x="8" y="71"/>
                      </a:lnTo>
                      <a:lnTo>
                        <a:pt x="13" y="70"/>
                      </a:lnTo>
                      <a:lnTo>
                        <a:pt x="8" y="64"/>
                      </a:lnTo>
                      <a:lnTo>
                        <a:pt x="11" y="49"/>
                      </a:lnTo>
                      <a:lnTo>
                        <a:pt x="16" y="37"/>
                      </a:lnTo>
                      <a:lnTo>
                        <a:pt x="23" y="33"/>
                      </a:lnTo>
                      <a:lnTo>
                        <a:pt x="27" y="29"/>
                      </a:lnTo>
                      <a:lnTo>
                        <a:pt x="31" y="35"/>
                      </a:lnTo>
                      <a:lnTo>
                        <a:pt x="33" y="29"/>
                      </a:lnTo>
                      <a:lnTo>
                        <a:pt x="40" y="35"/>
                      </a:lnTo>
                      <a:lnTo>
                        <a:pt x="44" y="26"/>
                      </a:lnTo>
                      <a:lnTo>
                        <a:pt x="48" y="16"/>
                      </a:lnTo>
                      <a:lnTo>
                        <a:pt x="53" y="6"/>
                      </a:lnTo>
                      <a:lnTo>
                        <a:pt x="62" y="4"/>
                      </a:lnTo>
                      <a:lnTo>
                        <a:pt x="69" y="6"/>
                      </a:lnTo>
                      <a:lnTo>
                        <a:pt x="75" y="9"/>
                      </a:lnTo>
                      <a:lnTo>
                        <a:pt x="79" y="21"/>
                      </a:lnTo>
                      <a:lnTo>
                        <a:pt x="83" y="22"/>
                      </a:lnTo>
                      <a:lnTo>
                        <a:pt x="88" y="18"/>
                      </a:lnTo>
                      <a:lnTo>
                        <a:pt x="93" y="25"/>
                      </a:lnTo>
                      <a:lnTo>
                        <a:pt x="93" y="30"/>
                      </a:lnTo>
                      <a:lnTo>
                        <a:pt x="100" y="32"/>
                      </a:lnTo>
                      <a:lnTo>
                        <a:pt x="103" y="40"/>
                      </a:lnTo>
                      <a:lnTo>
                        <a:pt x="110" y="37"/>
                      </a:lnTo>
                      <a:lnTo>
                        <a:pt x="119" y="37"/>
                      </a:lnTo>
                      <a:lnTo>
                        <a:pt x="126" y="39"/>
                      </a:lnTo>
                      <a:lnTo>
                        <a:pt x="129" y="47"/>
                      </a:lnTo>
                      <a:lnTo>
                        <a:pt x="133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2" name="Freeform 708"/>
                <p:cNvSpPr>
                  <a:spLocks/>
                </p:cNvSpPr>
                <p:nvPr/>
              </p:nvSpPr>
              <p:spPr bwMode="auto">
                <a:xfrm>
                  <a:off x="4933" y="3067"/>
                  <a:ext cx="291" cy="135"/>
                </a:xfrm>
                <a:custGeom>
                  <a:avLst/>
                  <a:gdLst/>
                  <a:ahLst/>
                  <a:cxnLst>
                    <a:cxn ang="0">
                      <a:pos x="83" y="32"/>
                    </a:cxn>
                    <a:cxn ang="0">
                      <a:pos x="0" y="106"/>
                    </a:cxn>
                    <a:cxn ang="0">
                      <a:pos x="2" y="111"/>
                    </a:cxn>
                    <a:cxn ang="0">
                      <a:pos x="30" y="116"/>
                    </a:cxn>
                    <a:cxn ang="0">
                      <a:pos x="31" y="133"/>
                    </a:cxn>
                    <a:cxn ang="0">
                      <a:pos x="39" y="135"/>
                    </a:cxn>
                    <a:cxn ang="0">
                      <a:pos x="39" y="123"/>
                    </a:cxn>
                    <a:cxn ang="0">
                      <a:pos x="273" y="107"/>
                    </a:cxn>
                    <a:cxn ang="0">
                      <a:pos x="270" y="94"/>
                    </a:cxn>
                    <a:cxn ang="0">
                      <a:pos x="259" y="94"/>
                    </a:cxn>
                    <a:cxn ang="0">
                      <a:pos x="255" y="90"/>
                    </a:cxn>
                    <a:cxn ang="0">
                      <a:pos x="15" y="107"/>
                    </a:cxn>
                    <a:cxn ang="0">
                      <a:pos x="11" y="103"/>
                    </a:cxn>
                    <a:cxn ang="0">
                      <a:pos x="89" y="37"/>
                    </a:cxn>
                    <a:cxn ang="0">
                      <a:pos x="280" y="10"/>
                    </a:cxn>
                    <a:cxn ang="0">
                      <a:pos x="291" y="0"/>
                    </a:cxn>
                    <a:cxn ang="0">
                      <a:pos x="83" y="32"/>
                    </a:cxn>
                  </a:cxnLst>
                  <a:rect l="0" t="0" r="r" b="b"/>
                  <a:pathLst>
                    <a:path w="291" h="135">
                      <a:moveTo>
                        <a:pt x="83" y="32"/>
                      </a:moveTo>
                      <a:lnTo>
                        <a:pt x="0" y="106"/>
                      </a:lnTo>
                      <a:lnTo>
                        <a:pt x="2" y="111"/>
                      </a:lnTo>
                      <a:lnTo>
                        <a:pt x="30" y="116"/>
                      </a:lnTo>
                      <a:lnTo>
                        <a:pt x="31" y="133"/>
                      </a:lnTo>
                      <a:lnTo>
                        <a:pt x="39" y="135"/>
                      </a:lnTo>
                      <a:lnTo>
                        <a:pt x="39" y="123"/>
                      </a:lnTo>
                      <a:lnTo>
                        <a:pt x="273" y="107"/>
                      </a:lnTo>
                      <a:lnTo>
                        <a:pt x="270" y="94"/>
                      </a:lnTo>
                      <a:lnTo>
                        <a:pt x="259" y="94"/>
                      </a:lnTo>
                      <a:lnTo>
                        <a:pt x="255" y="90"/>
                      </a:lnTo>
                      <a:lnTo>
                        <a:pt x="15" y="107"/>
                      </a:lnTo>
                      <a:lnTo>
                        <a:pt x="11" y="103"/>
                      </a:lnTo>
                      <a:lnTo>
                        <a:pt x="89" y="37"/>
                      </a:lnTo>
                      <a:lnTo>
                        <a:pt x="280" y="10"/>
                      </a:lnTo>
                      <a:lnTo>
                        <a:pt x="291" y="0"/>
                      </a:lnTo>
                      <a:lnTo>
                        <a:pt x="8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3" name="Freeform 709"/>
                <p:cNvSpPr>
                  <a:spLocks/>
                </p:cNvSpPr>
                <p:nvPr/>
              </p:nvSpPr>
              <p:spPr bwMode="auto">
                <a:xfrm>
                  <a:off x="5027" y="3167"/>
                  <a:ext cx="135" cy="65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0" y="65"/>
                    </a:cxn>
                    <a:cxn ang="0">
                      <a:pos x="135" y="61"/>
                    </a:cxn>
                    <a:cxn ang="0">
                      <a:pos x="134" y="0"/>
                    </a:cxn>
                    <a:cxn ang="0">
                      <a:pos x="117" y="5"/>
                    </a:cxn>
                    <a:cxn ang="0">
                      <a:pos x="123" y="54"/>
                    </a:cxn>
                    <a:cxn ang="0">
                      <a:pos x="7" y="58"/>
                    </a:cxn>
                    <a:cxn ang="0">
                      <a:pos x="7" y="19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35" h="65">
                      <a:moveTo>
                        <a:pt x="1" y="16"/>
                      </a:moveTo>
                      <a:lnTo>
                        <a:pt x="0" y="65"/>
                      </a:lnTo>
                      <a:lnTo>
                        <a:pt x="135" y="61"/>
                      </a:lnTo>
                      <a:lnTo>
                        <a:pt x="134" y="0"/>
                      </a:lnTo>
                      <a:lnTo>
                        <a:pt x="117" y="5"/>
                      </a:lnTo>
                      <a:lnTo>
                        <a:pt x="123" y="54"/>
                      </a:lnTo>
                      <a:lnTo>
                        <a:pt x="7" y="58"/>
                      </a:lnTo>
                      <a:lnTo>
                        <a:pt x="7" y="19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4" name="Freeform 710"/>
                <p:cNvSpPr>
                  <a:spLocks/>
                </p:cNvSpPr>
                <p:nvPr/>
              </p:nvSpPr>
              <p:spPr bwMode="auto">
                <a:xfrm>
                  <a:off x="4925" y="3192"/>
                  <a:ext cx="311" cy="88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8" y="44"/>
                    </a:cxn>
                    <a:cxn ang="0">
                      <a:pos x="25" y="31"/>
                    </a:cxn>
                    <a:cxn ang="0">
                      <a:pos x="35" y="9"/>
                    </a:cxn>
                    <a:cxn ang="0">
                      <a:pos x="53" y="11"/>
                    </a:cxn>
                    <a:cxn ang="0">
                      <a:pos x="60" y="31"/>
                    </a:cxn>
                    <a:cxn ang="0">
                      <a:pos x="78" y="46"/>
                    </a:cxn>
                    <a:cxn ang="0">
                      <a:pos x="91" y="49"/>
                    </a:cxn>
                    <a:cxn ang="0">
                      <a:pos x="102" y="57"/>
                    </a:cxn>
                    <a:cxn ang="0">
                      <a:pos x="122" y="51"/>
                    </a:cxn>
                    <a:cxn ang="0">
                      <a:pos x="143" y="60"/>
                    </a:cxn>
                    <a:cxn ang="0">
                      <a:pos x="162" y="55"/>
                    </a:cxn>
                    <a:cxn ang="0">
                      <a:pos x="186" y="48"/>
                    </a:cxn>
                    <a:cxn ang="0">
                      <a:pos x="198" y="61"/>
                    </a:cxn>
                    <a:cxn ang="0">
                      <a:pos x="212" y="57"/>
                    </a:cxn>
                    <a:cxn ang="0">
                      <a:pos x="230" y="53"/>
                    </a:cxn>
                    <a:cxn ang="0">
                      <a:pos x="245" y="50"/>
                    </a:cxn>
                    <a:cxn ang="0">
                      <a:pos x="259" y="36"/>
                    </a:cxn>
                    <a:cxn ang="0">
                      <a:pos x="271" y="6"/>
                    </a:cxn>
                    <a:cxn ang="0">
                      <a:pos x="290" y="1"/>
                    </a:cxn>
                    <a:cxn ang="0">
                      <a:pos x="301" y="23"/>
                    </a:cxn>
                    <a:cxn ang="0">
                      <a:pos x="308" y="43"/>
                    </a:cxn>
                    <a:cxn ang="0">
                      <a:pos x="307" y="68"/>
                    </a:cxn>
                    <a:cxn ang="0">
                      <a:pos x="303" y="50"/>
                    </a:cxn>
                    <a:cxn ang="0">
                      <a:pos x="289" y="35"/>
                    </a:cxn>
                    <a:cxn ang="0">
                      <a:pos x="283" y="11"/>
                    </a:cxn>
                    <a:cxn ang="0">
                      <a:pos x="268" y="22"/>
                    </a:cxn>
                    <a:cxn ang="0">
                      <a:pos x="267" y="47"/>
                    </a:cxn>
                    <a:cxn ang="0">
                      <a:pos x="265" y="65"/>
                    </a:cxn>
                    <a:cxn ang="0">
                      <a:pos x="271" y="86"/>
                    </a:cxn>
                    <a:cxn ang="0">
                      <a:pos x="264" y="78"/>
                    </a:cxn>
                    <a:cxn ang="0">
                      <a:pos x="248" y="59"/>
                    </a:cxn>
                    <a:cxn ang="0">
                      <a:pos x="228" y="63"/>
                    </a:cxn>
                    <a:cxn ang="0">
                      <a:pos x="226" y="78"/>
                    </a:cxn>
                    <a:cxn ang="0">
                      <a:pos x="215" y="64"/>
                    </a:cxn>
                    <a:cxn ang="0">
                      <a:pos x="199" y="68"/>
                    </a:cxn>
                    <a:cxn ang="0">
                      <a:pos x="189" y="64"/>
                    </a:cxn>
                    <a:cxn ang="0">
                      <a:pos x="171" y="60"/>
                    </a:cxn>
                    <a:cxn ang="0">
                      <a:pos x="154" y="60"/>
                    </a:cxn>
                    <a:cxn ang="0">
                      <a:pos x="139" y="68"/>
                    </a:cxn>
                    <a:cxn ang="0">
                      <a:pos x="119" y="56"/>
                    </a:cxn>
                    <a:cxn ang="0">
                      <a:pos x="103" y="62"/>
                    </a:cxn>
                    <a:cxn ang="0">
                      <a:pos x="94" y="58"/>
                    </a:cxn>
                    <a:cxn ang="0">
                      <a:pos x="79" y="59"/>
                    </a:cxn>
                    <a:cxn ang="0">
                      <a:pos x="69" y="54"/>
                    </a:cxn>
                    <a:cxn ang="0">
                      <a:pos x="52" y="35"/>
                    </a:cxn>
                    <a:cxn ang="0">
                      <a:pos x="40" y="16"/>
                    </a:cxn>
                    <a:cxn ang="0">
                      <a:pos x="30" y="35"/>
                    </a:cxn>
                    <a:cxn ang="0">
                      <a:pos x="26" y="51"/>
                    </a:cxn>
                    <a:cxn ang="0">
                      <a:pos x="8" y="50"/>
                    </a:cxn>
                    <a:cxn ang="0">
                      <a:pos x="6" y="60"/>
                    </a:cxn>
                    <a:cxn ang="0">
                      <a:pos x="4" y="74"/>
                    </a:cxn>
                  </a:cxnLst>
                  <a:rect l="0" t="0" r="r" b="b"/>
                  <a:pathLst>
                    <a:path w="311" h="88">
                      <a:moveTo>
                        <a:pt x="4" y="74"/>
                      </a:moveTo>
                      <a:lnTo>
                        <a:pt x="0" y="62"/>
                      </a:lnTo>
                      <a:lnTo>
                        <a:pt x="1" y="52"/>
                      </a:lnTo>
                      <a:lnTo>
                        <a:pt x="8" y="44"/>
                      </a:lnTo>
                      <a:lnTo>
                        <a:pt x="22" y="46"/>
                      </a:lnTo>
                      <a:lnTo>
                        <a:pt x="25" y="31"/>
                      </a:lnTo>
                      <a:lnTo>
                        <a:pt x="32" y="20"/>
                      </a:lnTo>
                      <a:lnTo>
                        <a:pt x="35" y="9"/>
                      </a:lnTo>
                      <a:lnTo>
                        <a:pt x="44" y="8"/>
                      </a:lnTo>
                      <a:lnTo>
                        <a:pt x="53" y="11"/>
                      </a:lnTo>
                      <a:lnTo>
                        <a:pt x="59" y="21"/>
                      </a:lnTo>
                      <a:lnTo>
                        <a:pt x="60" y="31"/>
                      </a:lnTo>
                      <a:lnTo>
                        <a:pt x="69" y="37"/>
                      </a:lnTo>
                      <a:lnTo>
                        <a:pt x="78" y="46"/>
                      </a:lnTo>
                      <a:lnTo>
                        <a:pt x="79" y="54"/>
                      </a:lnTo>
                      <a:lnTo>
                        <a:pt x="91" y="49"/>
                      </a:lnTo>
                      <a:lnTo>
                        <a:pt x="98" y="51"/>
                      </a:lnTo>
                      <a:lnTo>
                        <a:pt x="102" y="57"/>
                      </a:lnTo>
                      <a:lnTo>
                        <a:pt x="112" y="51"/>
                      </a:lnTo>
                      <a:lnTo>
                        <a:pt x="122" y="51"/>
                      </a:lnTo>
                      <a:lnTo>
                        <a:pt x="130" y="53"/>
                      </a:lnTo>
                      <a:lnTo>
                        <a:pt x="143" y="60"/>
                      </a:lnTo>
                      <a:lnTo>
                        <a:pt x="151" y="55"/>
                      </a:lnTo>
                      <a:lnTo>
                        <a:pt x="162" y="55"/>
                      </a:lnTo>
                      <a:lnTo>
                        <a:pt x="179" y="52"/>
                      </a:lnTo>
                      <a:lnTo>
                        <a:pt x="186" y="48"/>
                      </a:lnTo>
                      <a:lnTo>
                        <a:pt x="193" y="54"/>
                      </a:lnTo>
                      <a:lnTo>
                        <a:pt x="198" y="61"/>
                      </a:lnTo>
                      <a:lnTo>
                        <a:pt x="208" y="56"/>
                      </a:lnTo>
                      <a:lnTo>
                        <a:pt x="212" y="57"/>
                      </a:lnTo>
                      <a:lnTo>
                        <a:pt x="221" y="62"/>
                      </a:lnTo>
                      <a:lnTo>
                        <a:pt x="230" y="53"/>
                      </a:lnTo>
                      <a:lnTo>
                        <a:pt x="238" y="49"/>
                      </a:lnTo>
                      <a:lnTo>
                        <a:pt x="245" y="50"/>
                      </a:lnTo>
                      <a:lnTo>
                        <a:pt x="260" y="56"/>
                      </a:lnTo>
                      <a:lnTo>
                        <a:pt x="259" y="36"/>
                      </a:lnTo>
                      <a:lnTo>
                        <a:pt x="264" y="18"/>
                      </a:lnTo>
                      <a:lnTo>
                        <a:pt x="271" y="6"/>
                      </a:lnTo>
                      <a:lnTo>
                        <a:pt x="279" y="0"/>
                      </a:lnTo>
                      <a:lnTo>
                        <a:pt x="290" y="1"/>
                      </a:lnTo>
                      <a:lnTo>
                        <a:pt x="297" y="10"/>
                      </a:lnTo>
                      <a:lnTo>
                        <a:pt x="301" y="23"/>
                      </a:lnTo>
                      <a:lnTo>
                        <a:pt x="300" y="31"/>
                      </a:lnTo>
                      <a:lnTo>
                        <a:pt x="308" y="43"/>
                      </a:lnTo>
                      <a:lnTo>
                        <a:pt x="311" y="56"/>
                      </a:lnTo>
                      <a:lnTo>
                        <a:pt x="307" y="68"/>
                      </a:lnTo>
                      <a:lnTo>
                        <a:pt x="297" y="67"/>
                      </a:lnTo>
                      <a:lnTo>
                        <a:pt x="303" y="50"/>
                      </a:lnTo>
                      <a:lnTo>
                        <a:pt x="296" y="36"/>
                      </a:lnTo>
                      <a:lnTo>
                        <a:pt x="289" y="35"/>
                      </a:lnTo>
                      <a:lnTo>
                        <a:pt x="296" y="24"/>
                      </a:lnTo>
                      <a:lnTo>
                        <a:pt x="283" y="11"/>
                      </a:lnTo>
                      <a:lnTo>
                        <a:pt x="277" y="9"/>
                      </a:lnTo>
                      <a:lnTo>
                        <a:pt x="268" y="22"/>
                      </a:lnTo>
                      <a:lnTo>
                        <a:pt x="265" y="33"/>
                      </a:lnTo>
                      <a:lnTo>
                        <a:pt x="267" y="47"/>
                      </a:lnTo>
                      <a:lnTo>
                        <a:pt x="264" y="52"/>
                      </a:lnTo>
                      <a:lnTo>
                        <a:pt x="265" y="65"/>
                      </a:lnTo>
                      <a:lnTo>
                        <a:pt x="269" y="75"/>
                      </a:lnTo>
                      <a:lnTo>
                        <a:pt x="271" y="86"/>
                      </a:lnTo>
                      <a:lnTo>
                        <a:pt x="265" y="88"/>
                      </a:lnTo>
                      <a:lnTo>
                        <a:pt x="264" y="78"/>
                      </a:lnTo>
                      <a:lnTo>
                        <a:pt x="258" y="63"/>
                      </a:lnTo>
                      <a:lnTo>
                        <a:pt x="248" y="59"/>
                      </a:lnTo>
                      <a:lnTo>
                        <a:pt x="237" y="56"/>
                      </a:lnTo>
                      <a:lnTo>
                        <a:pt x="228" y="63"/>
                      </a:lnTo>
                      <a:lnTo>
                        <a:pt x="223" y="68"/>
                      </a:lnTo>
                      <a:lnTo>
                        <a:pt x="226" y="78"/>
                      </a:lnTo>
                      <a:lnTo>
                        <a:pt x="219" y="73"/>
                      </a:lnTo>
                      <a:lnTo>
                        <a:pt x="215" y="64"/>
                      </a:lnTo>
                      <a:lnTo>
                        <a:pt x="206" y="64"/>
                      </a:lnTo>
                      <a:lnTo>
                        <a:pt x="199" y="68"/>
                      </a:lnTo>
                      <a:lnTo>
                        <a:pt x="194" y="74"/>
                      </a:lnTo>
                      <a:lnTo>
                        <a:pt x="189" y="64"/>
                      </a:lnTo>
                      <a:lnTo>
                        <a:pt x="184" y="58"/>
                      </a:lnTo>
                      <a:lnTo>
                        <a:pt x="171" y="60"/>
                      </a:lnTo>
                      <a:lnTo>
                        <a:pt x="160" y="63"/>
                      </a:lnTo>
                      <a:lnTo>
                        <a:pt x="154" y="60"/>
                      </a:lnTo>
                      <a:lnTo>
                        <a:pt x="147" y="62"/>
                      </a:lnTo>
                      <a:lnTo>
                        <a:pt x="139" y="68"/>
                      </a:lnTo>
                      <a:lnTo>
                        <a:pt x="132" y="61"/>
                      </a:lnTo>
                      <a:lnTo>
                        <a:pt x="119" y="56"/>
                      </a:lnTo>
                      <a:lnTo>
                        <a:pt x="110" y="57"/>
                      </a:lnTo>
                      <a:lnTo>
                        <a:pt x="103" y="62"/>
                      </a:lnTo>
                      <a:lnTo>
                        <a:pt x="98" y="68"/>
                      </a:lnTo>
                      <a:lnTo>
                        <a:pt x="94" y="58"/>
                      </a:lnTo>
                      <a:lnTo>
                        <a:pt x="88" y="56"/>
                      </a:lnTo>
                      <a:lnTo>
                        <a:pt x="79" y="59"/>
                      </a:lnTo>
                      <a:lnTo>
                        <a:pt x="71" y="65"/>
                      </a:lnTo>
                      <a:lnTo>
                        <a:pt x="69" y="54"/>
                      </a:lnTo>
                      <a:lnTo>
                        <a:pt x="62" y="39"/>
                      </a:lnTo>
                      <a:lnTo>
                        <a:pt x="52" y="35"/>
                      </a:lnTo>
                      <a:lnTo>
                        <a:pt x="53" y="23"/>
                      </a:lnTo>
                      <a:lnTo>
                        <a:pt x="40" y="16"/>
                      </a:lnTo>
                      <a:lnTo>
                        <a:pt x="32" y="24"/>
                      </a:lnTo>
                      <a:lnTo>
                        <a:pt x="30" y="35"/>
                      </a:lnTo>
                      <a:lnTo>
                        <a:pt x="29" y="45"/>
                      </a:lnTo>
                      <a:lnTo>
                        <a:pt x="26" y="51"/>
                      </a:lnTo>
                      <a:lnTo>
                        <a:pt x="15" y="53"/>
                      </a:lnTo>
                      <a:lnTo>
                        <a:pt x="8" y="50"/>
                      </a:lnTo>
                      <a:lnTo>
                        <a:pt x="6" y="55"/>
                      </a:lnTo>
                      <a:lnTo>
                        <a:pt x="6" y="60"/>
                      </a:lnTo>
                      <a:lnTo>
                        <a:pt x="7" y="68"/>
                      </a:lnTo>
                      <a:lnTo>
                        <a:pt x="4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5" name="Freeform 711"/>
                <p:cNvSpPr>
                  <a:spLocks/>
                </p:cNvSpPr>
                <p:nvPr/>
              </p:nvSpPr>
              <p:spPr bwMode="auto">
                <a:xfrm>
                  <a:off x="5052" y="3177"/>
                  <a:ext cx="69" cy="42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0" y="35"/>
                    </a:cxn>
                    <a:cxn ang="0">
                      <a:pos x="56" y="26"/>
                    </a:cxn>
                    <a:cxn ang="0">
                      <a:pos x="40" y="42"/>
                    </a:cxn>
                    <a:cxn ang="0">
                      <a:pos x="51" y="41"/>
                    </a:cxn>
                    <a:cxn ang="0">
                      <a:pos x="69" y="17"/>
                    </a:cxn>
                    <a:cxn ang="0">
                      <a:pos x="22" y="24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69" h="42">
                      <a:moveTo>
                        <a:pt x="34" y="0"/>
                      </a:moveTo>
                      <a:lnTo>
                        <a:pt x="0" y="35"/>
                      </a:lnTo>
                      <a:lnTo>
                        <a:pt x="56" y="26"/>
                      </a:lnTo>
                      <a:lnTo>
                        <a:pt x="40" y="42"/>
                      </a:lnTo>
                      <a:lnTo>
                        <a:pt x="51" y="41"/>
                      </a:lnTo>
                      <a:lnTo>
                        <a:pt x="69" y="17"/>
                      </a:lnTo>
                      <a:lnTo>
                        <a:pt x="22" y="2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6" name="Freeform 712"/>
                <p:cNvSpPr>
                  <a:spLocks/>
                </p:cNvSpPr>
                <p:nvPr/>
              </p:nvSpPr>
              <p:spPr bwMode="auto">
                <a:xfrm>
                  <a:off x="5160" y="2969"/>
                  <a:ext cx="316" cy="192"/>
                </a:xfrm>
                <a:custGeom>
                  <a:avLst/>
                  <a:gdLst/>
                  <a:ahLst/>
                  <a:cxnLst>
                    <a:cxn ang="0">
                      <a:pos x="316" y="192"/>
                    </a:cxn>
                    <a:cxn ang="0">
                      <a:pos x="171" y="57"/>
                    </a:cxn>
                    <a:cxn ang="0">
                      <a:pos x="34" y="158"/>
                    </a:cxn>
                    <a:cxn ang="0">
                      <a:pos x="45" y="164"/>
                    </a:cxn>
                    <a:cxn ang="0">
                      <a:pos x="42" y="176"/>
                    </a:cxn>
                    <a:cxn ang="0">
                      <a:pos x="7" y="170"/>
                    </a:cxn>
                    <a:cxn ang="0">
                      <a:pos x="0" y="156"/>
                    </a:cxn>
                    <a:cxn ang="0">
                      <a:pos x="161" y="0"/>
                    </a:cxn>
                    <a:cxn ang="0">
                      <a:pos x="299" y="50"/>
                    </a:cxn>
                    <a:cxn ang="0">
                      <a:pos x="298" y="62"/>
                    </a:cxn>
                    <a:cxn ang="0">
                      <a:pos x="162" y="14"/>
                    </a:cxn>
                    <a:cxn ang="0">
                      <a:pos x="10" y="153"/>
                    </a:cxn>
                    <a:cxn ang="0">
                      <a:pos x="11" y="163"/>
                    </a:cxn>
                    <a:cxn ang="0">
                      <a:pos x="164" y="36"/>
                    </a:cxn>
                    <a:cxn ang="0">
                      <a:pos x="316" y="192"/>
                    </a:cxn>
                  </a:cxnLst>
                  <a:rect l="0" t="0" r="r" b="b"/>
                  <a:pathLst>
                    <a:path w="316" h="192">
                      <a:moveTo>
                        <a:pt x="316" y="192"/>
                      </a:moveTo>
                      <a:lnTo>
                        <a:pt x="171" y="57"/>
                      </a:lnTo>
                      <a:lnTo>
                        <a:pt x="34" y="158"/>
                      </a:lnTo>
                      <a:lnTo>
                        <a:pt x="45" y="164"/>
                      </a:lnTo>
                      <a:lnTo>
                        <a:pt x="42" y="176"/>
                      </a:lnTo>
                      <a:lnTo>
                        <a:pt x="7" y="170"/>
                      </a:lnTo>
                      <a:lnTo>
                        <a:pt x="0" y="156"/>
                      </a:lnTo>
                      <a:lnTo>
                        <a:pt x="161" y="0"/>
                      </a:lnTo>
                      <a:lnTo>
                        <a:pt x="299" y="50"/>
                      </a:lnTo>
                      <a:lnTo>
                        <a:pt x="298" y="62"/>
                      </a:lnTo>
                      <a:lnTo>
                        <a:pt x="162" y="14"/>
                      </a:lnTo>
                      <a:lnTo>
                        <a:pt x="10" y="153"/>
                      </a:lnTo>
                      <a:lnTo>
                        <a:pt x="11" y="163"/>
                      </a:lnTo>
                      <a:lnTo>
                        <a:pt x="164" y="36"/>
                      </a:lnTo>
                      <a:lnTo>
                        <a:pt x="316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7" name="Freeform 713"/>
                <p:cNvSpPr>
                  <a:spLocks/>
                </p:cNvSpPr>
                <p:nvPr/>
              </p:nvSpPr>
              <p:spPr bwMode="auto">
                <a:xfrm>
                  <a:off x="5185" y="3117"/>
                  <a:ext cx="122" cy="8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2" y="34"/>
                    </a:cxn>
                    <a:cxn ang="0">
                      <a:pos x="0" y="47"/>
                    </a:cxn>
                    <a:cxn ang="0">
                      <a:pos x="21" y="57"/>
                    </a:cxn>
                    <a:cxn ang="0">
                      <a:pos x="50" y="83"/>
                    </a:cxn>
                    <a:cxn ang="0">
                      <a:pos x="54" y="67"/>
                    </a:cxn>
                    <a:cxn ang="0">
                      <a:pos x="34" y="50"/>
                    </a:cxn>
                    <a:cxn ang="0">
                      <a:pos x="72" y="46"/>
                    </a:cxn>
                    <a:cxn ang="0">
                      <a:pos x="23" y="37"/>
                    </a:cxn>
                    <a:cxn ang="0">
                      <a:pos x="52" y="17"/>
                    </a:cxn>
                    <a:cxn ang="0">
                      <a:pos x="80" y="32"/>
                    </a:cxn>
                    <a:cxn ang="0">
                      <a:pos x="60" y="9"/>
                    </a:cxn>
                    <a:cxn ang="0">
                      <a:pos x="100" y="18"/>
                    </a:cxn>
                    <a:cxn ang="0">
                      <a:pos x="122" y="45"/>
                    </a:cxn>
                    <a:cxn ang="0">
                      <a:pos x="106" y="12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22" h="83">
                      <a:moveTo>
                        <a:pt x="46" y="0"/>
                      </a:moveTo>
                      <a:lnTo>
                        <a:pt x="2" y="34"/>
                      </a:lnTo>
                      <a:lnTo>
                        <a:pt x="0" y="47"/>
                      </a:lnTo>
                      <a:lnTo>
                        <a:pt x="21" y="57"/>
                      </a:lnTo>
                      <a:lnTo>
                        <a:pt x="50" y="83"/>
                      </a:lnTo>
                      <a:lnTo>
                        <a:pt x="54" y="67"/>
                      </a:lnTo>
                      <a:lnTo>
                        <a:pt x="34" y="50"/>
                      </a:lnTo>
                      <a:lnTo>
                        <a:pt x="72" y="46"/>
                      </a:lnTo>
                      <a:lnTo>
                        <a:pt x="23" y="37"/>
                      </a:lnTo>
                      <a:lnTo>
                        <a:pt x="52" y="17"/>
                      </a:lnTo>
                      <a:lnTo>
                        <a:pt x="80" y="32"/>
                      </a:lnTo>
                      <a:lnTo>
                        <a:pt x="60" y="9"/>
                      </a:lnTo>
                      <a:lnTo>
                        <a:pt x="100" y="18"/>
                      </a:lnTo>
                      <a:lnTo>
                        <a:pt x="122" y="45"/>
                      </a:lnTo>
                      <a:lnTo>
                        <a:pt x="106" y="1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8" name="Freeform 714"/>
                <p:cNvSpPr>
                  <a:spLocks/>
                </p:cNvSpPr>
                <p:nvPr/>
              </p:nvSpPr>
              <p:spPr bwMode="auto">
                <a:xfrm>
                  <a:off x="5250" y="3148"/>
                  <a:ext cx="57" cy="50"/>
                </a:xfrm>
                <a:custGeom>
                  <a:avLst/>
                  <a:gdLst/>
                  <a:ahLst/>
                  <a:cxnLst>
                    <a:cxn ang="0">
                      <a:pos x="57" y="13"/>
                    </a:cxn>
                    <a:cxn ang="0">
                      <a:pos x="15" y="0"/>
                    </a:cxn>
                    <a:cxn ang="0">
                      <a:pos x="0" y="14"/>
                    </a:cxn>
                    <a:cxn ang="0">
                      <a:pos x="38" y="44"/>
                    </a:cxn>
                    <a:cxn ang="0">
                      <a:pos x="55" y="50"/>
                    </a:cxn>
                    <a:cxn ang="0">
                      <a:pos x="27" y="15"/>
                    </a:cxn>
                    <a:cxn ang="0">
                      <a:pos x="57" y="21"/>
                    </a:cxn>
                    <a:cxn ang="0">
                      <a:pos x="57" y="13"/>
                    </a:cxn>
                  </a:cxnLst>
                  <a:rect l="0" t="0" r="r" b="b"/>
                  <a:pathLst>
                    <a:path w="57" h="50">
                      <a:moveTo>
                        <a:pt x="57" y="13"/>
                      </a:moveTo>
                      <a:lnTo>
                        <a:pt x="15" y="0"/>
                      </a:lnTo>
                      <a:lnTo>
                        <a:pt x="0" y="14"/>
                      </a:lnTo>
                      <a:lnTo>
                        <a:pt x="38" y="44"/>
                      </a:lnTo>
                      <a:lnTo>
                        <a:pt x="55" y="50"/>
                      </a:lnTo>
                      <a:lnTo>
                        <a:pt x="27" y="15"/>
                      </a:lnTo>
                      <a:lnTo>
                        <a:pt x="57" y="21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39" name="Freeform 715"/>
                <p:cNvSpPr>
                  <a:spLocks/>
                </p:cNvSpPr>
                <p:nvPr/>
              </p:nvSpPr>
              <p:spPr bwMode="auto">
                <a:xfrm>
                  <a:off x="5242" y="3175"/>
                  <a:ext cx="39" cy="88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0" y="87"/>
                    </a:cxn>
                    <a:cxn ang="0">
                      <a:pos x="12" y="88"/>
                    </a:cxn>
                    <a:cxn ang="0">
                      <a:pos x="12" y="8"/>
                    </a:cxn>
                    <a:cxn ang="0">
                      <a:pos x="39" y="12"/>
                    </a:cxn>
                    <a:cxn ang="0">
                      <a:pos x="28" y="0"/>
                    </a:cxn>
                    <a:cxn ang="0">
                      <a:pos x="2" y="2"/>
                    </a:cxn>
                    <a:cxn ang="0">
                      <a:pos x="4" y="10"/>
                    </a:cxn>
                  </a:cxnLst>
                  <a:rect l="0" t="0" r="r" b="b"/>
                  <a:pathLst>
                    <a:path w="39" h="88">
                      <a:moveTo>
                        <a:pt x="4" y="10"/>
                      </a:moveTo>
                      <a:lnTo>
                        <a:pt x="0" y="87"/>
                      </a:lnTo>
                      <a:lnTo>
                        <a:pt x="12" y="88"/>
                      </a:lnTo>
                      <a:lnTo>
                        <a:pt x="12" y="8"/>
                      </a:lnTo>
                      <a:lnTo>
                        <a:pt x="39" y="12"/>
                      </a:lnTo>
                      <a:lnTo>
                        <a:pt x="28" y="0"/>
                      </a:lnTo>
                      <a:lnTo>
                        <a:pt x="2" y="2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0" name="Freeform 716"/>
                <p:cNvSpPr>
                  <a:spLocks/>
                </p:cNvSpPr>
                <p:nvPr/>
              </p:nvSpPr>
              <p:spPr bwMode="auto">
                <a:xfrm>
                  <a:off x="5244" y="3188"/>
                  <a:ext cx="113" cy="108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2" y="95"/>
                    </a:cxn>
                    <a:cxn ang="0">
                      <a:pos x="16" y="95"/>
                    </a:cxn>
                    <a:cxn ang="0">
                      <a:pos x="17" y="85"/>
                    </a:cxn>
                    <a:cxn ang="0">
                      <a:pos x="29" y="84"/>
                    </a:cxn>
                    <a:cxn ang="0">
                      <a:pos x="29" y="77"/>
                    </a:cxn>
                    <a:cxn ang="0">
                      <a:pos x="44" y="76"/>
                    </a:cxn>
                    <a:cxn ang="0">
                      <a:pos x="44" y="1"/>
                    </a:cxn>
                    <a:cxn ang="0">
                      <a:pos x="49" y="4"/>
                    </a:cxn>
                    <a:cxn ang="0">
                      <a:pos x="53" y="50"/>
                    </a:cxn>
                    <a:cxn ang="0">
                      <a:pos x="56" y="44"/>
                    </a:cxn>
                    <a:cxn ang="0">
                      <a:pos x="60" y="42"/>
                    </a:cxn>
                    <a:cxn ang="0">
                      <a:pos x="61" y="29"/>
                    </a:cxn>
                    <a:cxn ang="0">
                      <a:pos x="66" y="20"/>
                    </a:cxn>
                    <a:cxn ang="0">
                      <a:pos x="72" y="16"/>
                    </a:cxn>
                    <a:cxn ang="0">
                      <a:pos x="76" y="14"/>
                    </a:cxn>
                    <a:cxn ang="0">
                      <a:pos x="78" y="7"/>
                    </a:cxn>
                    <a:cxn ang="0">
                      <a:pos x="84" y="1"/>
                    </a:cxn>
                    <a:cxn ang="0">
                      <a:pos x="86" y="0"/>
                    </a:cxn>
                    <a:cxn ang="0">
                      <a:pos x="94" y="4"/>
                    </a:cxn>
                    <a:cxn ang="0">
                      <a:pos x="98" y="15"/>
                    </a:cxn>
                    <a:cxn ang="0">
                      <a:pos x="99" y="27"/>
                    </a:cxn>
                    <a:cxn ang="0">
                      <a:pos x="101" y="35"/>
                    </a:cxn>
                    <a:cxn ang="0">
                      <a:pos x="106" y="42"/>
                    </a:cxn>
                    <a:cxn ang="0">
                      <a:pos x="112" y="52"/>
                    </a:cxn>
                    <a:cxn ang="0">
                      <a:pos x="113" y="63"/>
                    </a:cxn>
                    <a:cxn ang="0">
                      <a:pos x="107" y="70"/>
                    </a:cxn>
                    <a:cxn ang="0">
                      <a:pos x="101" y="74"/>
                    </a:cxn>
                    <a:cxn ang="0">
                      <a:pos x="104" y="59"/>
                    </a:cxn>
                    <a:cxn ang="0">
                      <a:pos x="100" y="44"/>
                    </a:cxn>
                    <a:cxn ang="0">
                      <a:pos x="96" y="35"/>
                    </a:cxn>
                    <a:cxn ang="0">
                      <a:pos x="90" y="31"/>
                    </a:cxn>
                    <a:cxn ang="0">
                      <a:pos x="92" y="20"/>
                    </a:cxn>
                    <a:cxn ang="0">
                      <a:pos x="87" y="13"/>
                    </a:cxn>
                    <a:cxn ang="0">
                      <a:pos x="84" y="8"/>
                    </a:cxn>
                    <a:cxn ang="0">
                      <a:pos x="81" y="16"/>
                    </a:cxn>
                    <a:cxn ang="0">
                      <a:pos x="78" y="21"/>
                    </a:cxn>
                    <a:cxn ang="0">
                      <a:pos x="72" y="22"/>
                    </a:cxn>
                    <a:cxn ang="0">
                      <a:pos x="66" y="26"/>
                    </a:cxn>
                    <a:cxn ang="0">
                      <a:pos x="63" y="33"/>
                    </a:cxn>
                    <a:cxn ang="0">
                      <a:pos x="65" y="44"/>
                    </a:cxn>
                    <a:cxn ang="0">
                      <a:pos x="60" y="48"/>
                    </a:cxn>
                    <a:cxn ang="0">
                      <a:pos x="55" y="57"/>
                    </a:cxn>
                    <a:cxn ang="0">
                      <a:pos x="50" y="63"/>
                    </a:cxn>
                    <a:cxn ang="0">
                      <a:pos x="49" y="74"/>
                    </a:cxn>
                    <a:cxn ang="0">
                      <a:pos x="51" y="86"/>
                    </a:cxn>
                    <a:cxn ang="0">
                      <a:pos x="41" y="90"/>
                    </a:cxn>
                    <a:cxn ang="0">
                      <a:pos x="35" y="92"/>
                    </a:cxn>
                    <a:cxn ang="0">
                      <a:pos x="32" y="98"/>
                    </a:cxn>
                    <a:cxn ang="0">
                      <a:pos x="33" y="104"/>
                    </a:cxn>
                    <a:cxn ang="0">
                      <a:pos x="0" y="108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113" h="108">
                      <a:moveTo>
                        <a:pt x="0" y="106"/>
                      </a:moveTo>
                      <a:lnTo>
                        <a:pt x="2" y="95"/>
                      </a:lnTo>
                      <a:lnTo>
                        <a:pt x="16" y="95"/>
                      </a:lnTo>
                      <a:lnTo>
                        <a:pt x="17" y="85"/>
                      </a:lnTo>
                      <a:lnTo>
                        <a:pt x="29" y="84"/>
                      </a:lnTo>
                      <a:lnTo>
                        <a:pt x="29" y="77"/>
                      </a:lnTo>
                      <a:lnTo>
                        <a:pt x="44" y="76"/>
                      </a:lnTo>
                      <a:lnTo>
                        <a:pt x="44" y="1"/>
                      </a:lnTo>
                      <a:lnTo>
                        <a:pt x="49" y="4"/>
                      </a:lnTo>
                      <a:lnTo>
                        <a:pt x="53" y="50"/>
                      </a:lnTo>
                      <a:lnTo>
                        <a:pt x="56" y="44"/>
                      </a:lnTo>
                      <a:lnTo>
                        <a:pt x="60" y="42"/>
                      </a:lnTo>
                      <a:lnTo>
                        <a:pt x="61" y="29"/>
                      </a:lnTo>
                      <a:lnTo>
                        <a:pt x="66" y="20"/>
                      </a:lnTo>
                      <a:lnTo>
                        <a:pt x="72" y="16"/>
                      </a:lnTo>
                      <a:lnTo>
                        <a:pt x="76" y="14"/>
                      </a:lnTo>
                      <a:lnTo>
                        <a:pt x="78" y="7"/>
                      </a:lnTo>
                      <a:lnTo>
                        <a:pt x="84" y="1"/>
                      </a:lnTo>
                      <a:lnTo>
                        <a:pt x="86" y="0"/>
                      </a:lnTo>
                      <a:lnTo>
                        <a:pt x="94" y="4"/>
                      </a:lnTo>
                      <a:lnTo>
                        <a:pt x="98" y="15"/>
                      </a:lnTo>
                      <a:lnTo>
                        <a:pt x="99" y="27"/>
                      </a:lnTo>
                      <a:lnTo>
                        <a:pt x="101" y="35"/>
                      </a:lnTo>
                      <a:lnTo>
                        <a:pt x="106" y="42"/>
                      </a:lnTo>
                      <a:lnTo>
                        <a:pt x="112" y="52"/>
                      </a:lnTo>
                      <a:lnTo>
                        <a:pt x="113" y="63"/>
                      </a:lnTo>
                      <a:lnTo>
                        <a:pt x="107" y="70"/>
                      </a:lnTo>
                      <a:lnTo>
                        <a:pt x="101" y="74"/>
                      </a:lnTo>
                      <a:lnTo>
                        <a:pt x="104" y="59"/>
                      </a:lnTo>
                      <a:lnTo>
                        <a:pt x="100" y="44"/>
                      </a:lnTo>
                      <a:lnTo>
                        <a:pt x="96" y="35"/>
                      </a:lnTo>
                      <a:lnTo>
                        <a:pt x="90" y="31"/>
                      </a:lnTo>
                      <a:lnTo>
                        <a:pt x="92" y="20"/>
                      </a:lnTo>
                      <a:lnTo>
                        <a:pt x="87" y="13"/>
                      </a:lnTo>
                      <a:lnTo>
                        <a:pt x="84" y="8"/>
                      </a:lnTo>
                      <a:lnTo>
                        <a:pt x="81" y="16"/>
                      </a:lnTo>
                      <a:lnTo>
                        <a:pt x="78" y="21"/>
                      </a:lnTo>
                      <a:lnTo>
                        <a:pt x="72" y="22"/>
                      </a:lnTo>
                      <a:lnTo>
                        <a:pt x="66" y="26"/>
                      </a:lnTo>
                      <a:lnTo>
                        <a:pt x="63" y="33"/>
                      </a:lnTo>
                      <a:lnTo>
                        <a:pt x="65" y="44"/>
                      </a:lnTo>
                      <a:lnTo>
                        <a:pt x="60" y="48"/>
                      </a:lnTo>
                      <a:lnTo>
                        <a:pt x="55" y="57"/>
                      </a:lnTo>
                      <a:lnTo>
                        <a:pt x="50" y="63"/>
                      </a:lnTo>
                      <a:lnTo>
                        <a:pt x="49" y="74"/>
                      </a:lnTo>
                      <a:lnTo>
                        <a:pt x="51" y="86"/>
                      </a:lnTo>
                      <a:lnTo>
                        <a:pt x="41" y="90"/>
                      </a:lnTo>
                      <a:lnTo>
                        <a:pt x="35" y="92"/>
                      </a:lnTo>
                      <a:lnTo>
                        <a:pt x="32" y="98"/>
                      </a:lnTo>
                      <a:lnTo>
                        <a:pt x="33" y="104"/>
                      </a:lnTo>
                      <a:lnTo>
                        <a:pt x="0" y="108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1" name="Freeform 717"/>
                <p:cNvSpPr>
                  <a:spLocks/>
                </p:cNvSpPr>
                <p:nvPr/>
              </p:nvSpPr>
              <p:spPr bwMode="auto">
                <a:xfrm>
                  <a:off x="5344" y="3000"/>
                  <a:ext cx="187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132"/>
                    </a:cxn>
                    <a:cxn ang="0">
                      <a:pos x="174" y="131"/>
                    </a:cxn>
                    <a:cxn ang="0">
                      <a:pos x="187" y="157"/>
                    </a:cxn>
                    <a:cxn ang="0">
                      <a:pos x="133" y="161"/>
                    </a:cxn>
                    <a:cxn ang="0">
                      <a:pos x="139" y="1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7" h="161">
                      <a:moveTo>
                        <a:pt x="0" y="0"/>
                      </a:moveTo>
                      <a:lnTo>
                        <a:pt x="147" y="132"/>
                      </a:lnTo>
                      <a:lnTo>
                        <a:pt x="174" y="131"/>
                      </a:lnTo>
                      <a:lnTo>
                        <a:pt x="187" y="157"/>
                      </a:lnTo>
                      <a:lnTo>
                        <a:pt x="133" y="161"/>
                      </a:lnTo>
                      <a:lnTo>
                        <a:pt x="139" y="1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2" name="Freeform 718"/>
                <p:cNvSpPr>
                  <a:spLocks/>
                </p:cNvSpPr>
                <p:nvPr/>
              </p:nvSpPr>
              <p:spPr bwMode="auto">
                <a:xfrm>
                  <a:off x="5250" y="3292"/>
                  <a:ext cx="226" cy="23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41" y="9"/>
                    </a:cxn>
                    <a:cxn ang="0">
                      <a:pos x="67" y="9"/>
                    </a:cxn>
                    <a:cxn ang="0">
                      <a:pos x="109" y="7"/>
                    </a:cxn>
                    <a:cxn ang="0">
                      <a:pos x="135" y="13"/>
                    </a:cxn>
                    <a:cxn ang="0">
                      <a:pos x="146" y="9"/>
                    </a:cxn>
                    <a:cxn ang="0">
                      <a:pos x="159" y="12"/>
                    </a:cxn>
                    <a:cxn ang="0">
                      <a:pos x="174" y="15"/>
                    </a:cxn>
                    <a:cxn ang="0">
                      <a:pos x="189" y="15"/>
                    </a:cxn>
                    <a:cxn ang="0">
                      <a:pos x="194" y="9"/>
                    </a:cxn>
                    <a:cxn ang="0">
                      <a:pos x="199" y="16"/>
                    </a:cxn>
                    <a:cxn ang="0">
                      <a:pos x="226" y="16"/>
                    </a:cxn>
                    <a:cxn ang="0">
                      <a:pos x="211" y="21"/>
                    </a:cxn>
                    <a:cxn ang="0">
                      <a:pos x="192" y="23"/>
                    </a:cxn>
                    <a:cxn ang="0">
                      <a:pos x="165" y="17"/>
                    </a:cxn>
                    <a:cxn ang="0">
                      <a:pos x="135" y="17"/>
                    </a:cxn>
                    <a:cxn ang="0">
                      <a:pos x="107" y="16"/>
                    </a:cxn>
                    <a:cxn ang="0">
                      <a:pos x="86" y="12"/>
                    </a:cxn>
                    <a:cxn ang="0">
                      <a:pos x="53" y="15"/>
                    </a:cxn>
                    <a:cxn ang="0">
                      <a:pos x="28" y="7"/>
                    </a:cxn>
                    <a:cxn ang="0">
                      <a:pos x="0" y="2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26" h="23">
                      <a:moveTo>
                        <a:pt x="28" y="0"/>
                      </a:moveTo>
                      <a:lnTo>
                        <a:pt x="41" y="9"/>
                      </a:lnTo>
                      <a:lnTo>
                        <a:pt x="67" y="9"/>
                      </a:lnTo>
                      <a:lnTo>
                        <a:pt x="109" y="7"/>
                      </a:lnTo>
                      <a:lnTo>
                        <a:pt x="135" y="13"/>
                      </a:lnTo>
                      <a:lnTo>
                        <a:pt x="146" y="9"/>
                      </a:lnTo>
                      <a:lnTo>
                        <a:pt x="159" y="12"/>
                      </a:lnTo>
                      <a:lnTo>
                        <a:pt x="174" y="15"/>
                      </a:lnTo>
                      <a:lnTo>
                        <a:pt x="189" y="15"/>
                      </a:lnTo>
                      <a:lnTo>
                        <a:pt x="194" y="9"/>
                      </a:lnTo>
                      <a:lnTo>
                        <a:pt x="199" y="16"/>
                      </a:lnTo>
                      <a:lnTo>
                        <a:pt x="226" y="16"/>
                      </a:lnTo>
                      <a:lnTo>
                        <a:pt x="211" y="21"/>
                      </a:lnTo>
                      <a:lnTo>
                        <a:pt x="192" y="23"/>
                      </a:lnTo>
                      <a:lnTo>
                        <a:pt x="165" y="17"/>
                      </a:lnTo>
                      <a:lnTo>
                        <a:pt x="135" y="17"/>
                      </a:lnTo>
                      <a:lnTo>
                        <a:pt x="107" y="16"/>
                      </a:lnTo>
                      <a:lnTo>
                        <a:pt x="86" y="12"/>
                      </a:lnTo>
                      <a:lnTo>
                        <a:pt x="53" y="15"/>
                      </a:lnTo>
                      <a:lnTo>
                        <a:pt x="28" y="7"/>
                      </a:lnTo>
                      <a:lnTo>
                        <a:pt x="0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3" name="Freeform 719"/>
                <p:cNvSpPr>
                  <a:spLocks/>
                </p:cNvSpPr>
                <p:nvPr/>
              </p:nvSpPr>
              <p:spPr bwMode="auto">
                <a:xfrm>
                  <a:off x="5348" y="3159"/>
                  <a:ext cx="109" cy="77"/>
                </a:xfrm>
                <a:custGeom>
                  <a:avLst/>
                  <a:gdLst/>
                  <a:ahLst/>
                  <a:cxnLst>
                    <a:cxn ang="0">
                      <a:pos x="108" y="55"/>
                    </a:cxn>
                    <a:cxn ang="0">
                      <a:pos x="109" y="1"/>
                    </a:cxn>
                    <a:cxn ang="0">
                      <a:pos x="4" y="0"/>
                    </a:cxn>
                    <a:cxn ang="0">
                      <a:pos x="0" y="74"/>
                    </a:cxn>
                    <a:cxn ang="0">
                      <a:pos x="59" y="77"/>
                    </a:cxn>
                    <a:cxn ang="0">
                      <a:pos x="9" y="67"/>
                    </a:cxn>
                    <a:cxn ang="0">
                      <a:pos x="13" y="11"/>
                    </a:cxn>
                    <a:cxn ang="0">
                      <a:pos x="100" y="10"/>
                    </a:cxn>
                    <a:cxn ang="0">
                      <a:pos x="106" y="62"/>
                    </a:cxn>
                    <a:cxn ang="0">
                      <a:pos x="108" y="55"/>
                    </a:cxn>
                  </a:cxnLst>
                  <a:rect l="0" t="0" r="r" b="b"/>
                  <a:pathLst>
                    <a:path w="109" h="77">
                      <a:moveTo>
                        <a:pt x="108" y="55"/>
                      </a:moveTo>
                      <a:lnTo>
                        <a:pt x="109" y="1"/>
                      </a:lnTo>
                      <a:lnTo>
                        <a:pt x="4" y="0"/>
                      </a:lnTo>
                      <a:lnTo>
                        <a:pt x="0" y="74"/>
                      </a:lnTo>
                      <a:lnTo>
                        <a:pt x="59" y="77"/>
                      </a:lnTo>
                      <a:lnTo>
                        <a:pt x="9" y="67"/>
                      </a:lnTo>
                      <a:lnTo>
                        <a:pt x="13" y="11"/>
                      </a:lnTo>
                      <a:lnTo>
                        <a:pt x="100" y="10"/>
                      </a:lnTo>
                      <a:lnTo>
                        <a:pt x="106" y="62"/>
                      </a:lnTo>
                      <a:lnTo>
                        <a:pt x="108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4" name="Freeform 720"/>
                <p:cNvSpPr>
                  <a:spLocks/>
                </p:cNvSpPr>
                <p:nvPr/>
              </p:nvSpPr>
              <p:spPr bwMode="auto">
                <a:xfrm>
                  <a:off x="5486" y="3155"/>
                  <a:ext cx="8" cy="6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40"/>
                    </a:cxn>
                    <a:cxn ang="0">
                      <a:pos x="7" y="62"/>
                    </a:cxn>
                    <a:cxn ang="0">
                      <a:pos x="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62">
                      <a:moveTo>
                        <a:pt x="0" y="2"/>
                      </a:moveTo>
                      <a:lnTo>
                        <a:pt x="0" y="40"/>
                      </a:lnTo>
                      <a:lnTo>
                        <a:pt x="7" y="62"/>
                      </a:lnTo>
                      <a:lnTo>
                        <a:pt x="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5" name="Freeform 721"/>
                <p:cNvSpPr>
                  <a:spLocks/>
                </p:cNvSpPr>
                <p:nvPr/>
              </p:nvSpPr>
              <p:spPr bwMode="auto">
                <a:xfrm>
                  <a:off x="5527" y="3196"/>
                  <a:ext cx="161" cy="90"/>
                </a:xfrm>
                <a:custGeom>
                  <a:avLst/>
                  <a:gdLst/>
                  <a:ahLst/>
                  <a:cxnLst>
                    <a:cxn ang="0">
                      <a:pos x="52" y="34"/>
                    </a:cxn>
                    <a:cxn ang="0">
                      <a:pos x="1" y="44"/>
                    </a:cxn>
                    <a:cxn ang="0">
                      <a:pos x="0" y="48"/>
                    </a:cxn>
                    <a:cxn ang="0">
                      <a:pos x="5" y="87"/>
                    </a:cxn>
                    <a:cxn ang="0">
                      <a:pos x="12" y="88"/>
                    </a:cxn>
                    <a:cxn ang="0">
                      <a:pos x="15" y="58"/>
                    </a:cxn>
                    <a:cxn ang="0">
                      <a:pos x="8" y="50"/>
                    </a:cxn>
                    <a:cxn ang="0">
                      <a:pos x="47" y="44"/>
                    </a:cxn>
                    <a:cxn ang="0">
                      <a:pos x="31" y="57"/>
                    </a:cxn>
                    <a:cxn ang="0">
                      <a:pos x="36" y="81"/>
                    </a:cxn>
                    <a:cxn ang="0">
                      <a:pos x="86" y="90"/>
                    </a:cxn>
                    <a:cxn ang="0">
                      <a:pos x="42" y="74"/>
                    </a:cxn>
                    <a:cxn ang="0">
                      <a:pos x="44" y="64"/>
                    </a:cxn>
                    <a:cxn ang="0">
                      <a:pos x="111" y="70"/>
                    </a:cxn>
                    <a:cxn ang="0">
                      <a:pos x="111" y="65"/>
                    </a:cxn>
                    <a:cxn ang="0">
                      <a:pos x="43" y="55"/>
                    </a:cxn>
                    <a:cxn ang="0">
                      <a:pos x="64" y="39"/>
                    </a:cxn>
                    <a:cxn ang="0">
                      <a:pos x="124" y="43"/>
                    </a:cxn>
                    <a:cxn ang="0">
                      <a:pos x="82" y="31"/>
                    </a:cxn>
                    <a:cxn ang="0">
                      <a:pos x="92" y="22"/>
                    </a:cxn>
                    <a:cxn ang="0">
                      <a:pos x="160" y="23"/>
                    </a:cxn>
                    <a:cxn ang="0">
                      <a:pos x="161" y="18"/>
                    </a:cxn>
                    <a:cxn ang="0">
                      <a:pos x="91" y="13"/>
                    </a:cxn>
                    <a:cxn ang="0">
                      <a:pos x="63" y="32"/>
                    </a:cxn>
                    <a:cxn ang="0">
                      <a:pos x="79" y="9"/>
                    </a:cxn>
                    <a:cxn ang="0">
                      <a:pos x="100" y="5"/>
                    </a:cxn>
                    <a:cxn ang="0">
                      <a:pos x="142" y="10"/>
                    </a:cxn>
                    <a:cxn ang="0">
                      <a:pos x="161" y="11"/>
                    </a:cxn>
                    <a:cxn ang="0">
                      <a:pos x="161" y="3"/>
                    </a:cxn>
                    <a:cxn ang="0">
                      <a:pos x="111" y="0"/>
                    </a:cxn>
                    <a:cxn ang="0">
                      <a:pos x="74" y="5"/>
                    </a:cxn>
                    <a:cxn ang="0">
                      <a:pos x="58" y="26"/>
                    </a:cxn>
                    <a:cxn ang="0">
                      <a:pos x="52" y="34"/>
                    </a:cxn>
                  </a:cxnLst>
                  <a:rect l="0" t="0" r="r" b="b"/>
                  <a:pathLst>
                    <a:path w="161" h="90">
                      <a:moveTo>
                        <a:pt x="52" y="34"/>
                      </a:moveTo>
                      <a:lnTo>
                        <a:pt x="1" y="44"/>
                      </a:lnTo>
                      <a:lnTo>
                        <a:pt x="0" y="48"/>
                      </a:lnTo>
                      <a:lnTo>
                        <a:pt x="5" y="87"/>
                      </a:lnTo>
                      <a:lnTo>
                        <a:pt x="12" y="88"/>
                      </a:lnTo>
                      <a:lnTo>
                        <a:pt x="15" y="58"/>
                      </a:lnTo>
                      <a:lnTo>
                        <a:pt x="8" y="50"/>
                      </a:lnTo>
                      <a:lnTo>
                        <a:pt x="47" y="44"/>
                      </a:lnTo>
                      <a:lnTo>
                        <a:pt x="31" y="57"/>
                      </a:lnTo>
                      <a:lnTo>
                        <a:pt x="36" y="81"/>
                      </a:lnTo>
                      <a:lnTo>
                        <a:pt x="86" y="90"/>
                      </a:lnTo>
                      <a:lnTo>
                        <a:pt x="42" y="74"/>
                      </a:lnTo>
                      <a:lnTo>
                        <a:pt x="44" y="64"/>
                      </a:lnTo>
                      <a:lnTo>
                        <a:pt x="111" y="70"/>
                      </a:lnTo>
                      <a:lnTo>
                        <a:pt x="111" y="65"/>
                      </a:lnTo>
                      <a:lnTo>
                        <a:pt x="43" y="55"/>
                      </a:lnTo>
                      <a:lnTo>
                        <a:pt x="64" y="39"/>
                      </a:lnTo>
                      <a:lnTo>
                        <a:pt x="124" y="43"/>
                      </a:lnTo>
                      <a:lnTo>
                        <a:pt x="82" y="31"/>
                      </a:lnTo>
                      <a:lnTo>
                        <a:pt x="92" y="22"/>
                      </a:lnTo>
                      <a:lnTo>
                        <a:pt x="160" y="23"/>
                      </a:lnTo>
                      <a:lnTo>
                        <a:pt x="161" y="18"/>
                      </a:lnTo>
                      <a:lnTo>
                        <a:pt x="91" y="13"/>
                      </a:lnTo>
                      <a:lnTo>
                        <a:pt x="63" y="32"/>
                      </a:lnTo>
                      <a:lnTo>
                        <a:pt x="79" y="9"/>
                      </a:lnTo>
                      <a:lnTo>
                        <a:pt x="100" y="5"/>
                      </a:lnTo>
                      <a:lnTo>
                        <a:pt x="142" y="10"/>
                      </a:lnTo>
                      <a:lnTo>
                        <a:pt x="161" y="11"/>
                      </a:lnTo>
                      <a:lnTo>
                        <a:pt x="161" y="3"/>
                      </a:lnTo>
                      <a:lnTo>
                        <a:pt x="111" y="0"/>
                      </a:lnTo>
                      <a:lnTo>
                        <a:pt x="74" y="5"/>
                      </a:lnTo>
                      <a:lnTo>
                        <a:pt x="58" y="26"/>
                      </a:lnTo>
                      <a:lnTo>
                        <a:pt x="5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6" name="Freeform 722"/>
                <p:cNvSpPr>
                  <a:spLocks/>
                </p:cNvSpPr>
                <p:nvPr/>
              </p:nvSpPr>
              <p:spPr bwMode="auto">
                <a:xfrm>
                  <a:off x="5684" y="3180"/>
                  <a:ext cx="21" cy="1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2"/>
                    </a:cxn>
                    <a:cxn ang="0">
                      <a:pos x="10" y="60"/>
                    </a:cxn>
                    <a:cxn ang="0">
                      <a:pos x="10" y="152"/>
                    </a:cxn>
                    <a:cxn ang="0">
                      <a:pos x="19" y="146"/>
                    </a:cxn>
                    <a:cxn ang="0">
                      <a:pos x="21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152">
                      <a:moveTo>
                        <a:pt x="0" y="0"/>
                      </a:moveTo>
                      <a:lnTo>
                        <a:pt x="2" y="52"/>
                      </a:lnTo>
                      <a:lnTo>
                        <a:pt x="10" y="60"/>
                      </a:lnTo>
                      <a:lnTo>
                        <a:pt x="10" y="152"/>
                      </a:lnTo>
                      <a:lnTo>
                        <a:pt x="19" y="146"/>
                      </a:lnTo>
                      <a:lnTo>
                        <a:pt x="2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7" name="Freeform 723"/>
                <p:cNvSpPr>
                  <a:spLocks/>
                </p:cNvSpPr>
                <p:nvPr/>
              </p:nvSpPr>
              <p:spPr bwMode="auto">
                <a:xfrm>
                  <a:off x="5694" y="3200"/>
                  <a:ext cx="58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5"/>
                    </a:cxn>
                    <a:cxn ang="0">
                      <a:pos x="39" y="26"/>
                    </a:cxn>
                    <a:cxn ang="0">
                      <a:pos x="58" y="33"/>
                    </a:cxn>
                    <a:cxn ang="0">
                      <a:pos x="38" y="83"/>
                    </a:cxn>
                    <a:cxn ang="0">
                      <a:pos x="5" y="94"/>
                    </a:cxn>
                    <a:cxn ang="0">
                      <a:pos x="5" y="84"/>
                    </a:cxn>
                    <a:cxn ang="0">
                      <a:pos x="28" y="71"/>
                    </a:cxn>
                    <a:cxn ang="0">
                      <a:pos x="43" y="36"/>
                    </a:cxn>
                    <a:cxn ang="0">
                      <a:pos x="5" y="45"/>
                    </a:cxn>
                    <a:cxn ang="0">
                      <a:pos x="5" y="36"/>
                    </a:cxn>
                    <a:cxn ang="0">
                      <a:pos x="29" y="28"/>
                    </a:cxn>
                    <a:cxn ang="0">
                      <a:pos x="23" y="13"/>
                    </a:cxn>
                    <a:cxn ang="0">
                      <a:pos x="5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9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39" y="26"/>
                      </a:lnTo>
                      <a:lnTo>
                        <a:pt x="58" y="33"/>
                      </a:lnTo>
                      <a:lnTo>
                        <a:pt x="38" y="83"/>
                      </a:lnTo>
                      <a:lnTo>
                        <a:pt x="5" y="94"/>
                      </a:lnTo>
                      <a:lnTo>
                        <a:pt x="5" y="84"/>
                      </a:lnTo>
                      <a:lnTo>
                        <a:pt x="28" y="71"/>
                      </a:lnTo>
                      <a:lnTo>
                        <a:pt x="43" y="36"/>
                      </a:lnTo>
                      <a:lnTo>
                        <a:pt x="5" y="45"/>
                      </a:lnTo>
                      <a:lnTo>
                        <a:pt x="5" y="36"/>
                      </a:lnTo>
                      <a:lnTo>
                        <a:pt x="29" y="28"/>
                      </a:lnTo>
                      <a:lnTo>
                        <a:pt x="23" y="13"/>
                      </a:lnTo>
                      <a:lnTo>
                        <a:pt x="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8" name="Freeform 724"/>
                <p:cNvSpPr>
                  <a:spLocks/>
                </p:cNvSpPr>
                <p:nvPr/>
              </p:nvSpPr>
              <p:spPr bwMode="auto">
                <a:xfrm>
                  <a:off x="5543" y="3242"/>
                  <a:ext cx="143" cy="73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138" y="7"/>
                    </a:cxn>
                    <a:cxn ang="0">
                      <a:pos x="111" y="18"/>
                    </a:cxn>
                    <a:cxn ang="0">
                      <a:pos x="116" y="27"/>
                    </a:cxn>
                    <a:cxn ang="0">
                      <a:pos x="117" y="48"/>
                    </a:cxn>
                    <a:cxn ang="0">
                      <a:pos x="129" y="48"/>
                    </a:cxn>
                    <a:cxn ang="0">
                      <a:pos x="141" y="29"/>
                    </a:cxn>
                    <a:cxn ang="0">
                      <a:pos x="143" y="41"/>
                    </a:cxn>
                    <a:cxn ang="0">
                      <a:pos x="142" y="52"/>
                    </a:cxn>
                    <a:cxn ang="0">
                      <a:pos x="140" y="65"/>
                    </a:cxn>
                    <a:cxn ang="0">
                      <a:pos x="135" y="73"/>
                    </a:cxn>
                    <a:cxn ang="0">
                      <a:pos x="125" y="73"/>
                    </a:cxn>
                    <a:cxn ang="0">
                      <a:pos x="118" y="63"/>
                    </a:cxn>
                    <a:cxn ang="0">
                      <a:pos x="94" y="58"/>
                    </a:cxn>
                    <a:cxn ang="0">
                      <a:pos x="66" y="56"/>
                    </a:cxn>
                    <a:cxn ang="0">
                      <a:pos x="60" y="49"/>
                    </a:cxn>
                    <a:cxn ang="0">
                      <a:pos x="50" y="62"/>
                    </a:cxn>
                    <a:cxn ang="0">
                      <a:pos x="34" y="63"/>
                    </a:cxn>
                    <a:cxn ang="0">
                      <a:pos x="26" y="50"/>
                    </a:cxn>
                    <a:cxn ang="0">
                      <a:pos x="0" y="47"/>
                    </a:cxn>
                    <a:cxn ang="0">
                      <a:pos x="6" y="43"/>
                    </a:cxn>
                    <a:cxn ang="0">
                      <a:pos x="35" y="46"/>
                    </a:cxn>
                    <a:cxn ang="0">
                      <a:pos x="66" y="48"/>
                    </a:cxn>
                    <a:cxn ang="0">
                      <a:pos x="107" y="52"/>
                    </a:cxn>
                    <a:cxn ang="0">
                      <a:pos x="103" y="26"/>
                    </a:cxn>
                    <a:cxn ang="0">
                      <a:pos x="105" y="14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143" h="73">
                      <a:moveTo>
                        <a:pt x="140" y="0"/>
                      </a:moveTo>
                      <a:lnTo>
                        <a:pt x="138" y="7"/>
                      </a:lnTo>
                      <a:lnTo>
                        <a:pt x="111" y="18"/>
                      </a:lnTo>
                      <a:lnTo>
                        <a:pt x="116" y="27"/>
                      </a:lnTo>
                      <a:lnTo>
                        <a:pt x="117" y="48"/>
                      </a:lnTo>
                      <a:lnTo>
                        <a:pt x="129" y="48"/>
                      </a:lnTo>
                      <a:lnTo>
                        <a:pt x="141" y="29"/>
                      </a:lnTo>
                      <a:lnTo>
                        <a:pt x="143" y="41"/>
                      </a:lnTo>
                      <a:lnTo>
                        <a:pt x="142" y="52"/>
                      </a:lnTo>
                      <a:lnTo>
                        <a:pt x="140" y="65"/>
                      </a:lnTo>
                      <a:lnTo>
                        <a:pt x="135" y="73"/>
                      </a:lnTo>
                      <a:lnTo>
                        <a:pt x="125" y="73"/>
                      </a:lnTo>
                      <a:lnTo>
                        <a:pt x="118" y="63"/>
                      </a:lnTo>
                      <a:lnTo>
                        <a:pt x="94" y="58"/>
                      </a:lnTo>
                      <a:lnTo>
                        <a:pt x="66" y="56"/>
                      </a:lnTo>
                      <a:lnTo>
                        <a:pt x="60" y="49"/>
                      </a:lnTo>
                      <a:lnTo>
                        <a:pt x="50" y="62"/>
                      </a:lnTo>
                      <a:lnTo>
                        <a:pt x="34" y="63"/>
                      </a:lnTo>
                      <a:lnTo>
                        <a:pt x="26" y="50"/>
                      </a:lnTo>
                      <a:lnTo>
                        <a:pt x="0" y="47"/>
                      </a:lnTo>
                      <a:lnTo>
                        <a:pt x="6" y="43"/>
                      </a:lnTo>
                      <a:lnTo>
                        <a:pt x="35" y="46"/>
                      </a:lnTo>
                      <a:lnTo>
                        <a:pt x="66" y="48"/>
                      </a:lnTo>
                      <a:lnTo>
                        <a:pt x="107" y="52"/>
                      </a:lnTo>
                      <a:lnTo>
                        <a:pt x="103" y="26"/>
                      </a:lnTo>
                      <a:lnTo>
                        <a:pt x="105" y="14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49" name="Freeform 725"/>
                <p:cNvSpPr>
                  <a:spLocks/>
                </p:cNvSpPr>
                <p:nvPr/>
              </p:nvSpPr>
              <p:spPr bwMode="auto">
                <a:xfrm>
                  <a:off x="5516" y="3132"/>
                  <a:ext cx="244" cy="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205" y="42"/>
                    </a:cxn>
                    <a:cxn ang="0">
                      <a:pos x="203" y="53"/>
                    </a:cxn>
                    <a:cxn ang="0">
                      <a:pos x="6" y="20"/>
                    </a:cxn>
                    <a:cxn ang="0">
                      <a:pos x="13" y="27"/>
                    </a:cxn>
                    <a:cxn ang="0">
                      <a:pos x="209" y="62"/>
                    </a:cxn>
                    <a:cxn ang="0">
                      <a:pos x="244" y="51"/>
                    </a:cxn>
                    <a:cxn ang="0">
                      <a:pos x="243" y="35"/>
                    </a:cxn>
                    <a:cxn ang="0">
                      <a:pos x="215" y="36"/>
                    </a:cxn>
                    <a:cxn ang="0">
                      <a:pos x="146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4" h="62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205" y="42"/>
                      </a:lnTo>
                      <a:lnTo>
                        <a:pt x="203" y="53"/>
                      </a:lnTo>
                      <a:lnTo>
                        <a:pt x="6" y="20"/>
                      </a:lnTo>
                      <a:lnTo>
                        <a:pt x="13" y="27"/>
                      </a:lnTo>
                      <a:lnTo>
                        <a:pt x="209" y="62"/>
                      </a:lnTo>
                      <a:lnTo>
                        <a:pt x="244" y="51"/>
                      </a:lnTo>
                      <a:lnTo>
                        <a:pt x="243" y="35"/>
                      </a:lnTo>
                      <a:lnTo>
                        <a:pt x="215" y="36"/>
                      </a:lnTo>
                      <a:lnTo>
                        <a:pt x="146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0" name="Freeform 726"/>
                <p:cNvSpPr>
                  <a:spLocks/>
                </p:cNvSpPr>
                <p:nvPr/>
              </p:nvSpPr>
              <p:spPr bwMode="auto">
                <a:xfrm>
                  <a:off x="5510" y="3034"/>
                  <a:ext cx="248" cy="135"/>
                </a:xfrm>
                <a:custGeom>
                  <a:avLst/>
                  <a:gdLst/>
                  <a:ahLst/>
                  <a:cxnLst>
                    <a:cxn ang="0">
                      <a:pos x="29" y="96"/>
                    </a:cxn>
                    <a:cxn ang="0">
                      <a:pos x="98" y="96"/>
                    </a:cxn>
                    <a:cxn ang="0">
                      <a:pos x="60" y="38"/>
                    </a:cxn>
                    <a:cxn ang="0">
                      <a:pos x="1" y="14"/>
                    </a:cxn>
                    <a:cxn ang="0">
                      <a:pos x="0" y="0"/>
                    </a:cxn>
                    <a:cxn ang="0">
                      <a:pos x="70" y="36"/>
                    </a:cxn>
                    <a:cxn ang="0">
                      <a:pos x="111" y="95"/>
                    </a:cxn>
                    <a:cxn ang="0">
                      <a:pos x="248" y="123"/>
                    </a:cxn>
                    <a:cxn ang="0">
                      <a:pos x="248" y="135"/>
                    </a:cxn>
                    <a:cxn ang="0">
                      <a:pos x="234" y="128"/>
                    </a:cxn>
                    <a:cxn ang="0">
                      <a:pos x="117" y="102"/>
                    </a:cxn>
                    <a:cxn ang="0">
                      <a:pos x="29" y="96"/>
                    </a:cxn>
                  </a:cxnLst>
                  <a:rect l="0" t="0" r="r" b="b"/>
                  <a:pathLst>
                    <a:path w="248" h="135">
                      <a:moveTo>
                        <a:pt x="29" y="96"/>
                      </a:moveTo>
                      <a:lnTo>
                        <a:pt x="98" y="96"/>
                      </a:lnTo>
                      <a:lnTo>
                        <a:pt x="60" y="38"/>
                      </a:lnTo>
                      <a:lnTo>
                        <a:pt x="1" y="14"/>
                      </a:lnTo>
                      <a:lnTo>
                        <a:pt x="0" y="0"/>
                      </a:lnTo>
                      <a:lnTo>
                        <a:pt x="70" y="36"/>
                      </a:lnTo>
                      <a:lnTo>
                        <a:pt x="111" y="95"/>
                      </a:lnTo>
                      <a:lnTo>
                        <a:pt x="248" y="123"/>
                      </a:lnTo>
                      <a:lnTo>
                        <a:pt x="248" y="135"/>
                      </a:lnTo>
                      <a:lnTo>
                        <a:pt x="234" y="128"/>
                      </a:lnTo>
                      <a:lnTo>
                        <a:pt x="117" y="102"/>
                      </a:lnTo>
                      <a:lnTo>
                        <a:pt x="29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1" name="Freeform 727"/>
                <p:cNvSpPr>
                  <a:spLocks/>
                </p:cNvSpPr>
                <p:nvPr/>
              </p:nvSpPr>
              <p:spPr bwMode="auto">
                <a:xfrm>
                  <a:off x="5604" y="3169"/>
                  <a:ext cx="11" cy="3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1" y="30"/>
                    </a:cxn>
                    <a:cxn ang="0">
                      <a:pos x="3" y="36"/>
                    </a:cxn>
                    <a:cxn ang="0">
                      <a:pos x="0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36">
                      <a:moveTo>
                        <a:pt x="11" y="0"/>
                      </a:moveTo>
                      <a:lnTo>
                        <a:pt x="11" y="30"/>
                      </a:lnTo>
                      <a:lnTo>
                        <a:pt x="3" y="36"/>
                      </a:lnTo>
                      <a:lnTo>
                        <a:pt x="0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2" name="Freeform 728"/>
                <p:cNvSpPr>
                  <a:spLocks/>
                </p:cNvSpPr>
                <p:nvPr/>
              </p:nvSpPr>
              <p:spPr bwMode="auto">
                <a:xfrm>
                  <a:off x="5637" y="3061"/>
                  <a:ext cx="96" cy="75"/>
                </a:xfrm>
                <a:custGeom>
                  <a:avLst/>
                  <a:gdLst/>
                  <a:ahLst/>
                  <a:cxnLst>
                    <a:cxn ang="0">
                      <a:pos x="93" y="9"/>
                    </a:cxn>
                    <a:cxn ang="0">
                      <a:pos x="64" y="0"/>
                    </a:cxn>
                    <a:cxn ang="0">
                      <a:pos x="54" y="5"/>
                    </a:cxn>
                    <a:cxn ang="0">
                      <a:pos x="49" y="19"/>
                    </a:cxn>
                    <a:cxn ang="0">
                      <a:pos x="48" y="30"/>
                    </a:cxn>
                    <a:cxn ang="0">
                      <a:pos x="32" y="29"/>
                    </a:cxn>
                    <a:cxn ang="0">
                      <a:pos x="17" y="32"/>
                    </a:cxn>
                    <a:cxn ang="0">
                      <a:pos x="13" y="38"/>
                    </a:cxn>
                    <a:cxn ang="0">
                      <a:pos x="10" y="47"/>
                    </a:cxn>
                    <a:cxn ang="0">
                      <a:pos x="13" y="55"/>
                    </a:cxn>
                    <a:cxn ang="0">
                      <a:pos x="7" y="58"/>
                    </a:cxn>
                    <a:cxn ang="0">
                      <a:pos x="0" y="74"/>
                    </a:cxn>
                    <a:cxn ang="0">
                      <a:pos x="9" y="75"/>
                    </a:cxn>
                    <a:cxn ang="0">
                      <a:pos x="10" y="64"/>
                    </a:cxn>
                    <a:cxn ang="0">
                      <a:pos x="22" y="57"/>
                    </a:cxn>
                    <a:cxn ang="0">
                      <a:pos x="19" y="44"/>
                    </a:cxn>
                    <a:cxn ang="0">
                      <a:pos x="25" y="32"/>
                    </a:cxn>
                    <a:cxn ang="0">
                      <a:pos x="40" y="33"/>
                    </a:cxn>
                    <a:cxn ang="0">
                      <a:pos x="52" y="40"/>
                    </a:cxn>
                    <a:cxn ang="0">
                      <a:pos x="57" y="42"/>
                    </a:cxn>
                    <a:cxn ang="0">
                      <a:pos x="57" y="25"/>
                    </a:cxn>
                    <a:cxn ang="0">
                      <a:pos x="62" y="16"/>
                    </a:cxn>
                    <a:cxn ang="0">
                      <a:pos x="72" y="5"/>
                    </a:cxn>
                    <a:cxn ang="0">
                      <a:pos x="96" y="24"/>
                    </a:cxn>
                    <a:cxn ang="0">
                      <a:pos x="92" y="13"/>
                    </a:cxn>
                    <a:cxn ang="0">
                      <a:pos x="93" y="9"/>
                    </a:cxn>
                  </a:cxnLst>
                  <a:rect l="0" t="0" r="r" b="b"/>
                  <a:pathLst>
                    <a:path w="96" h="75">
                      <a:moveTo>
                        <a:pt x="93" y="9"/>
                      </a:moveTo>
                      <a:lnTo>
                        <a:pt x="64" y="0"/>
                      </a:lnTo>
                      <a:lnTo>
                        <a:pt x="54" y="5"/>
                      </a:lnTo>
                      <a:lnTo>
                        <a:pt x="49" y="19"/>
                      </a:lnTo>
                      <a:lnTo>
                        <a:pt x="48" y="30"/>
                      </a:lnTo>
                      <a:lnTo>
                        <a:pt x="32" y="29"/>
                      </a:lnTo>
                      <a:lnTo>
                        <a:pt x="17" y="32"/>
                      </a:lnTo>
                      <a:lnTo>
                        <a:pt x="13" y="38"/>
                      </a:lnTo>
                      <a:lnTo>
                        <a:pt x="10" y="47"/>
                      </a:lnTo>
                      <a:lnTo>
                        <a:pt x="13" y="55"/>
                      </a:lnTo>
                      <a:lnTo>
                        <a:pt x="7" y="58"/>
                      </a:lnTo>
                      <a:lnTo>
                        <a:pt x="0" y="74"/>
                      </a:lnTo>
                      <a:lnTo>
                        <a:pt x="9" y="75"/>
                      </a:lnTo>
                      <a:lnTo>
                        <a:pt x="10" y="64"/>
                      </a:lnTo>
                      <a:lnTo>
                        <a:pt x="22" y="57"/>
                      </a:lnTo>
                      <a:lnTo>
                        <a:pt x="19" y="44"/>
                      </a:lnTo>
                      <a:lnTo>
                        <a:pt x="25" y="32"/>
                      </a:lnTo>
                      <a:lnTo>
                        <a:pt x="40" y="33"/>
                      </a:lnTo>
                      <a:lnTo>
                        <a:pt x="52" y="40"/>
                      </a:lnTo>
                      <a:lnTo>
                        <a:pt x="57" y="42"/>
                      </a:lnTo>
                      <a:lnTo>
                        <a:pt x="57" y="25"/>
                      </a:lnTo>
                      <a:lnTo>
                        <a:pt x="62" y="16"/>
                      </a:lnTo>
                      <a:lnTo>
                        <a:pt x="72" y="5"/>
                      </a:lnTo>
                      <a:lnTo>
                        <a:pt x="96" y="24"/>
                      </a:lnTo>
                      <a:lnTo>
                        <a:pt x="92" y="13"/>
                      </a:lnTo>
                      <a:lnTo>
                        <a:pt x="9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3" name="Freeform 729"/>
                <p:cNvSpPr>
                  <a:spLocks/>
                </p:cNvSpPr>
                <p:nvPr/>
              </p:nvSpPr>
              <p:spPr bwMode="auto">
                <a:xfrm>
                  <a:off x="4714" y="3374"/>
                  <a:ext cx="647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7" y="14"/>
                    </a:cxn>
                    <a:cxn ang="0">
                      <a:pos x="141" y="1"/>
                    </a:cxn>
                    <a:cxn ang="0">
                      <a:pos x="96" y="18"/>
                    </a:cxn>
                    <a:cxn ang="0">
                      <a:pos x="219" y="42"/>
                    </a:cxn>
                    <a:cxn ang="0">
                      <a:pos x="285" y="22"/>
                    </a:cxn>
                    <a:cxn ang="0">
                      <a:pos x="240" y="48"/>
                    </a:cxn>
                    <a:cxn ang="0">
                      <a:pos x="416" y="77"/>
                    </a:cxn>
                    <a:cxn ang="0">
                      <a:pos x="477" y="53"/>
                    </a:cxn>
                    <a:cxn ang="0">
                      <a:pos x="435" y="86"/>
                    </a:cxn>
                    <a:cxn ang="0">
                      <a:pos x="647" y="121"/>
                    </a:cxn>
                    <a:cxn ang="0">
                      <a:pos x="628" y="125"/>
                    </a:cxn>
                    <a:cxn ang="0">
                      <a:pos x="529" y="113"/>
                    </a:cxn>
                    <a:cxn ang="0">
                      <a:pos x="379" y="90"/>
                    </a:cxn>
                    <a:cxn ang="0">
                      <a:pos x="167" y="49"/>
                    </a:cxn>
                    <a:cxn ang="0">
                      <a:pos x="20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7" h="125">
                      <a:moveTo>
                        <a:pt x="0" y="0"/>
                      </a:moveTo>
                      <a:lnTo>
                        <a:pt x="77" y="14"/>
                      </a:lnTo>
                      <a:lnTo>
                        <a:pt x="141" y="1"/>
                      </a:lnTo>
                      <a:lnTo>
                        <a:pt x="96" y="18"/>
                      </a:lnTo>
                      <a:lnTo>
                        <a:pt x="219" y="42"/>
                      </a:lnTo>
                      <a:lnTo>
                        <a:pt x="285" y="22"/>
                      </a:lnTo>
                      <a:lnTo>
                        <a:pt x="240" y="48"/>
                      </a:lnTo>
                      <a:lnTo>
                        <a:pt x="416" y="77"/>
                      </a:lnTo>
                      <a:lnTo>
                        <a:pt x="477" y="53"/>
                      </a:lnTo>
                      <a:lnTo>
                        <a:pt x="435" y="86"/>
                      </a:lnTo>
                      <a:lnTo>
                        <a:pt x="647" y="121"/>
                      </a:lnTo>
                      <a:lnTo>
                        <a:pt x="628" y="125"/>
                      </a:lnTo>
                      <a:lnTo>
                        <a:pt x="529" y="113"/>
                      </a:lnTo>
                      <a:lnTo>
                        <a:pt x="379" y="90"/>
                      </a:lnTo>
                      <a:lnTo>
                        <a:pt x="167" y="49"/>
                      </a:lnTo>
                      <a:lnTo>
                        <a:pt x="20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4" name="Freeform 730"/>
                <p:cNvSpPr>
                  <a:spLocks/>
                </p:cNvSpPr>
                <p:nvPr/>
              </p:nvSpPr>
              <p:spPr bwMode="auto">
                <a:xfrm>
                  <a:off x="5193" y="3409"/>
                  <a:ext cx="326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9" y="34"/>
                    </a:cxn>
                    <a:cxn ang="0">
                      <a:pos x="326" y="42"/>
                    </a:cxn>
                    <a:cxn ang="0">
                      <a:pos x="298" y="52"/>
                    </a:cxn>
                    <a:cxn ang="0">
                      <a:pos x="197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6" h="52">
                      <a:moveTo>
                        <a:pt x="0" y="0"/>
                      </a:moveTo>
                      <a:lnTo>
                        <a:pt x="249" y="34"/>
                      </a:lnTo>
                      <a:lnTo>
                        <a:pt x="326" y="42"/>
                      </a:lnTo>
                      <a:lnTo>
                        <a:pt x="298" y="52"/>
                      </a:lnTo>
                      <a:lnTo>
                        <a:pt x="19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5" name="Freeform 731"/>
                <p:cNvSpPr>
                  <a:spLocks/>
                </p:cNvSpPr>
                <p:nvPr/>
              </p:nvSpPr>
              <p:spPr bwMode="auto">
                <a:xfrm>
                  <a:off x="4667" y="2890"/>
                  <a:ext cx="250" cy="196"/>
                </a:xfrm>
                <a:custGeom>
                  <a:avLst/>
                  <a:gdLst/>
                  <a:ahLst/>
                  <a:cxnLst>
                    <a:cxn ang="0">
                      <a:pos x="8" y="159"/>
                    </a:cxn>
                    <a:cxn ang="0">
                      <a:pos x="19" y="139"/>
                    </a:cxn>
                    <a:cxn ang="0">
                      <a:pos x="52" y="147"/>
                    </a:cxn>
                    <a:cxn ang="0">
                      <a:pos x="61" y="173"/>
                    </a:cxn>
                    <a:cxn ang="0">
                      <a:pos x="62" y="139"/>
                    </a:cxn>
                    <a:cxn ang="0">
                      <a:pos x="64" y="120"/>
                    </a:cxn>
                    <a:cxn ang="0">
                      <a:pos x="78" y="105"/>
                    </a:cxn>
                    <a:cxn ang="0">
                      <a:pos x="98" y="124"/>
                    </a:cxn>
                    <a:cxn ang="0">
                      <a:pos x="95" y="157"/>
                    </a:cxn>
                    <a:cxn ang="0">
                      <a:pos x="104" y="190"/>
                    </a:cxn>
                    <a:cxn ang="0">
                      <a:pos x="110" y="172"/>
                    </a:cxn>
                    <a:cxn ang="0">
                      <a:pos x="133" y="167"/>
                    </a:cxn>
                    <a:cxn ang="0">
                      <a:pos x="139" y="131"/>
                    </a:cxn>
                    <a:cxn ang="0">
                      <a:pos x="164" y="139"/>
                    </a:cxn>
                    <a:cxn ang="0">
                      <a:pos x="182" y="119"/>
                    </a:cxn>
                    <a:cxn ang="0">
                      <a:pos x="210" y="124"/>
                    </a:cxn>
                    <a:cxn ang="0">
                      <a:pos x="220" y="97"/>
                    </a:cxn>
                    <a:cxn ang="0">
                      <a:pos x="235" y="83"/>
                    </a:cxn>
                    <a:cxn ang="0">
                      <a:pos x="191" y="73"/>
                    </a:cxn>
                    <a:cxn ang="0">
                      <a:pos x="210" y="55"/>
                    </a:cxn>
                    <a:cxn ang="0">
                      <a:pos x="196" y="39"/>
                    </a:cxn>
                    <a:cxn ang="0">
                      <a:pos x="250" y="28"/>
                    </a:cxn>
                    <a:cxn ang="0">
                      <a:pos x="218" y="0"/>
                    </a:cxn>
                    <a:cxn ang="0">
                      <a:pos x="209" y="16"/>
                    </a:cxn>
                    <a:cxn ang="0">
                      <a:pos x="182" y="33"/>
                    </a:cxn>
                    <a:cxn ang="0">
                      <a:pos x="185" y="62"/>
                    </a:cxn>
                    <a:cxn ang="0">
                      <a:pos x="179" y="86"/>
                    </a:cxn>
                    <a:cxn ang="0">
                      <a:pos x="203" y="86"/>
                    </a:cxn>
                    <a:cxn ang="0">
                      <a:pos x="187" y="99"/>
                    </a:cxn>
                    <a:cxn ang="0">
                      <a:pos x="168" y="99"/>
                    </a:cxn>
                    <a:cxn ang="0">
                      <a:pos x="163" y="116"/>
                    </a:cxn>
                    <a:cxn ang="0">
                      <a:pos x="157" y="102"/>
                    </a:cxn>
                    <a:cxn ang="0">
                      <a:pos x="136" y="103"/>
                    </a:cxn>
                    <a:cxn ang="0">
                      <a:pos x="125" y="121"/>
                    </a:cxn>
                    <a:cxn ang="0">
                      <a:pos x="113" y="139"/>
                    </a:cxn>
                    <a:cxn ang="0">
                      <a:pos x="89" y="110"/>
                    </a:cxn>
                    <a:cxn ang="0">
                      <a:pos x="58" y="97"/>
                    </a:cxn>
                    <a:cxn ang="0">
                      <a:pos x="30" y="115"/>
                    </a:cxn>
                    <a:cxn ang="0">
                      <a:pos x="0" y="137"/>
                    </a:cxn>
                  </a:cxnLst>
                  <a:rect l="0" t="0" r="r" b="b"/>
                  <a:pathLst>
                    <a:path w="250" h="196">
                      <a:moveTo>
                        <a:pt x="0" y="137"/>
                      </a:moveTo>
                      <a:lnTo>
                        <a:pt x="8" y="159"/>
                      </a:lnTo>
                      <a:lnTo>
                        <a:pt x="29" y="163"/>
                      </a:lnTo>
                      <a:lnTo>
                        <a:pt x="19" y="139"/>
                      </a:lnTo>
                      <a:lnTo>
                        <a:pt x="38" y="128"/>
                      </a:lnTo>
                      <a:lnTo>
                        <a:pt x="52" y="147"/>
                      </a:lnTo>
                      <a:lnTo>
                        <a:pt x="47" y="158"/>
                      </a:lnTo>
                      <a:lnTo>
                        <a:pt x="61" y="173"/>
                      </a:lnTo>
                      <a:lnTo>
                        <a:pt x="67" y="162"/>
                      </a:lnTo>
                      <a:lnTo>
                        <a:pt x="62" y="139"/>
                      </a:lnTo>
                      <a:lnTo>
                        <a:pt x="75" y="140"/>
                      </a:lnTo>
                      <a:lnTo>
                        <a:pt x="64" y="120"/>
                      </a:lnTo>
                      <a:lnTo>
                        <a:pt x="67" y="106"/>
                      </a:lnTo>
                      <a:lnTo>
                        <a:pt x="78" y="105"/>
                      </a:lnTo>
                      <a:lnTo>
                        <a:pt x="78" y="120"/>
                      </a:lnTo>
                      <a:lnTo>
                        <a:pt x="98" y="124"/>
                      </a:lnTo>
                      <a:lnTo>
                        <a:pt x="89" y="142"/>
                      </a:lnTo>
                      <a:lnTo>
                        <a:pt x="95" y="157"/>
                      </a:lnTo>
                      <a:lnTo>
                        <a:pt x="92" y="177"/>
                      </a:lnTo>
                      <a:lnTo>
                        <a:pt x="104" y="190"/>
                      </a:lnTo>
                      <a:lnTo>
                        <a:pt x="115" y="196"/>
                      </a:lnTo>
                      <a:lnTo>
                        <a:pt x="110" y="172"/>
                      </a:lnTo>
                      <a:lnTo>
                        <a:pt x="124" y="152"/>
                      </a:lnTo>
                      <a:lnTo>
                        <a:pt x="133" y="167"/>
                      </a:lnTo>
                      <a:lnTo>
                        <a:pt x="142" y="147"/>
                      </a:lnTo>
                      <a:lnTo>
                        <a:pt x="139" y="131"/>
                      </a:lnTo>
                      <a:lnTo>
                        <a:pt x="159" y="128"/>
                      </a:lnTo>
                      <a:lnTo>
                        <a:pt x="164" y="139"/>
                      </a:lnTo>
                      <a:lnTo>
                        <a:pt x="176" y="134"/>
                      </a:lnTo>
                      <a:lnTo>
                        <a:pt x="182" y="119"/>
                      </a:lnTo>
                      <a:lnTo>
                        <a:pt x="193" y="127"/>
                      </a:lnTo>
                      <a:lnTo>
                        <a:pt x="210" y="124"/>
                      </a:lnTo>
                      <a:lnTo>
                        <a:pt x="199" y="108"/>
                      </a:lnTo>
                      <a:lnTo>
                        <a:pt x="220" y="97"/>
                      </a:lnTo>
                      <a:lnTo>
                        <a:pt x="236" y="99"/>
                      </a:lnTo>
                      <a:lnTo>
                        <a:pt x="235" y="83"/>
                      </a:lnTo>
                      <a:lnTo>
                        <a:pt x="208" y="78"/>
                      </a:lnTo>
                      <a:lnTo>
                        <a:pt x="191" y="73"/>
                      </a:lnTo>
                      <a:lnTo>
                        <a:pt x="196" y="54"/>
                      </a:lnTo>
                      <a:lnTo>
                        <a:pt x="210" y="55"/>
                      </a:lnTo>
                      <a:lnTo>
                        <a:pt x="216" y="42"/>
                      </a:lnTo>
                      <a:lnTo>
                        <a:pt x="196" y="39"/>
                      </a:lnTo>
                      <a:lnTo>
                        <a:pt x="224" y="21"/>
                      </a:lnTo>
                      <a:lnTo>
                        <a:pt x="250" y="28"/>
                      </a:lnTo>
                      <a:lnTo>
                        <a:pt x="238" y="8"/>
                      </a:lnTo>
                      <a:lnTo>
                        <a:pt x="218" y="0"/>
                      </a:lnTo>
                      <a:lnTo>
                        <a:pt x="192" y="9"/>
                      </a:lnTo>
                      <a:lnTo>
                        <a:pt x="209" y="16"/>
                      </a:lnTo>
                      <a:lnTo>
                        <a:pt x="200" y="27"/>
                      </a:lnTo>
                      <a:lnTo>
                        <a:pt x="182" y="33"/>
                      </a:lnTo>
                      <a:lnTo>
                        <a:pt x="180" y="45"/>
                      </a:lnTo>
                      <a:lnTo>
                        <a:pt x="185" y="62"/>
                      </a:lnTo>
                      <a:lnTo>
                        <a:pt x="173" y="70"/>
                      </a:lnTo>
                      <a:lnTo>
                        <a:pt x="179" y="86"/>
                      </a:lnTo>
                      <a:lnTo>
                        <a:pt x="189" y="86"/>
                      </a:lnTo>
                      <a:lnTo>
                        <a:pt x="203" y="86"/>
                      </a:lnTo>
                      <a:lnTo>
                        <a:pt x="199" y="99"/>
                      </a:lnTo>
                      <a:lnTo>
                        <a:pt x="187" y="99"/>
                      </a:lnTo>
                      <a:lnTo>
                        <a:pt x="183" y="108"/>
                      </a:lnTo>
                      <a:lnTo>
                        <a:pt x="168" y="99"/>
                      </a:lnTo>
                      <a:lnTo>
                        <a:pt x="174" y="111"/>
                      </a:lnTo>
                      <a:lnTo>
                        <a:pt x="163" y="116"/>
                      </a:lnTo>
                      <a:lnTo>
                        <a:pt x="150" y="113"/>
                      </a:lnTo>
                      <a:lnTo>
                        <a:pt x="157" y="102"/>
                      </a:lnTo>
                      <a:lnTo>
                        <a:pt x="142" y="82"/>
                      </a:lnTo>
                      <a:lnTo>
                        <a:pt x="136" y="103"/>
                      </a:lnTo>
                      <a:lnTo>
                        <a:pt x="135" y="119"/>
                      </a:lnTo>
                      <a:lnTo>
                        <a:pt x="125" y="121"/>
                      </a:lnTo>
                      <a:lnTo>
                        <a:pt x="125" y="136"/>
                      </a:lnTo>
                      <a:lnTo>
                        <a:pt x="113" y="139"/>
                      </a:lnTo>
                      <a:lnTo>
                        <a:pt x="110" y="114"/>
                      </a:lnTo>
                      <a:lnTo>
                        <a:pt x="89" y="110"/>
                      </a:lnTo>
                      <a:lnTo>
                        <a:pt x="78" y="92"/>
                      </a:lnTo>
                      <a:lnTo>
                        <a:pt x="58" y="97"/>
                      </a:lnTo>
                      <a:lnTo>
                        <a:pt x="50" y="113"/>
                      </a:lnTo>
                      <a:lnTo>
                        <a:pt x="30" y="115"/>
                      </a:lnTo>
                      <a:lnTo>
                        <a:pt x="19" y="128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6" name="Freeform 732"/>
                <p:cNvSpPr>
                  <a:spLocks/>
                </p:cNvSpPr>
                <p:nvPr/>
              </p:nvSpPr>
              <p:spPr bwMode="auto">
                <a:xfrm>
                  <a:off x="4646" y="3286"/>
                  <a:ext cx="58" cy="1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58" y="0"/>
                    </a:cxn>
                    <a:cxn ang="0">
                      <a:pos x="1" y="19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8" h="19">
                      <a:moveTo>
                        <a:pt x="0" y="8"/>
                      </a:moveTo>
                      <a:lnTo>
                        <a:pt x="58" y="0"/>
                      </a:lnTo>
                      <a:lnTo>
                        <a:pt x="1" y="1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7" name="Freeform 733"/>
                <p:cNvSpPr>
                  <a:spLocks/>
                </p:cNvSpPr>
                <p:nvPr/>
              </p:nvSpPr>
              <p:spPr bwMode="auto">
                <a:xfrm>
                  <a:off x="4616" y="3244"/>
                  <a:ext cx="40" cy="21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9" y="0"/>
                    </a:cxn>
                    <a:cxn ang="0">
                      <a:pos x="19" y="6"/>
                    </a:cxn>
                    <a:cxn ang="0">
                      <a:pos x="27" y="12"/>
                    </a:cxn>
                    <a:cxn ang="0">
                      <a:pos x="33" y="3"/>
                    </a:cxn>
                    <a:cxn ang="0">
                      <a:pos x="40" y="3"/>
                    </a:cxn>
                    <a:cxn ang="0">
                      <a:pos x="40" y="20"/>
                    </a:cxn>
                    <a:cxn ang="0">
                      <a:pos x="37" y="11"/>
                    </a:cxn>
                    <a:cxn ang="0">
                      <a:pos x="23" y="21"/>
                    </a:cxn>
                    <a:cxn ang="0">
                      <a:pos x="12" y="11"/>
                    </a:cxn>
                    <a:cxn ang="0">
                      <a:pos x="2" y="13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0" h="21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19" y="6"/>
                      </a:lnTo>
                      <a:lnTo>
                        <a:pt x="27" y="12"/>
                      </a:lnTo>
                      <a:lnTo>
                        <a:pt x="33" y="3"/>
                      </a:lnTo>
                      <a:lnTo>
                        <a:pt x="40" y="3"/>
                      </a:lnTo>
                      <a:lnTo>
                        <a:pt x="40" y="20"/>
                      </a:lnTo>
                      <a:lnTo>
                        <a:pt x="37" y="11"/>
                      </a:lnTo>
                      <a:lnTo>
                        <a:pt x="23" y="21"/>
                      </a:lnTo>
                      <a:lnTo>
                        <a:pt x="12" y="11"/>
                      </a:lnTo>
                      <a:lnTo>
                        <a:pt x="2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8" name="Freeform 734"/>
                <p:cNvSpPr>
                  <a:spLocks/>
                </p:cNvSpPr>
                <p:nvPr/>
              </p:nvSpPr>
              <p:spPr bwMode="auto">
                <a:xfrm>
                  <a:off x="4695" y="3259"/>
                  <a:ext cx="410" cy="83"/>
                </a:xfrm>
                <a:custGeom>
                  <a:avLst/>
                  <a:gdLst/>
                  <a:ahLst/>
                  <a:cxnLst>
                    <a:cxn ang="0">
                      <a:pos x="146" y="67"/>
                    </a:cxn>
                    <a:cxn ang="0">
                      <a:pos x="120" y="69"/>
                    </a:cxn>
                    <a:cxn ang="0">
                      <a:pos x="71" y="78"/>
                    </a:cxn>
                    <a:cxn ang="0">
                      <a:pos x="22" y="83"/>
                    </a:cxn>
                    <a:cxn ang="0">
                      <a:pos x="4" y="50"/>
                    </a:cxn>
                    <a:cxn ang="0">
                      <a:pos x="33" y="19"/>
                    </a:cxn>
                    <a:cxn ang="0">
                      <a:pos x="71" y="28"/>
                    </a:cxn>
                    <a:cxn ang="0">
                      <a:pos x="113" y="36"/>
                    </a:cxn>
                    <a:cxn ang="0">
                      <a:pos x="132" y="27"/>
                    </a:cxn>
                    <a:cxn ang="0">
                      <a:pos x="172" y="20"/>
                    </a:cxn>
                    <a:cxn ang="0">
                      <a:pos x="202" y="6"/>
                    </a:cxn>
                    <a:cxn ang="0">
                      <a:pos x="244" y="12"/>
                    </a:cxn>
                    <a:cxn ang="0">
                      <a:pos x="267" y="11"/>
                    </a:cxn>
                    <a:cxn ang="0">
                      <a:pos x="290" y="15"/>
                    </a:cxn>
                    <a:cxn ang="0">
                      <a:pos x="318" y="11"/>
                    </a:cxn>
                    <a:cxn ang="0">
                      <a:pos x="341" y="12"/>
                    </a:cxn>
                    <a:cxn ang="0">
                      <a:pos x="363" y="10"/>
                    </a:cxn>
                    <a:cxn ang="0">
                      <a:pos x="395" y="10"/>
                    </a:cxn>
                    <a:cxn ang="0">
                      <a:pos x="408" y="20"/>
                    </a:cxn>
                    <a:cxn ang="0">
                      <a:pos x="397" y="36"/>
                    </a:cxn>
                    <a:cxn ang="0">
                      <a:pos x="365" y="38"/>
                    </a:cxn>
                    <a:cxn ang="0">
                      <a:pos x="312" y="47"/>
                    </a:cxn>
                    <a:cxn ang="0">
                      <a:pos x="257" y="55"/>
                    </a:cxn>
                    <a:cxn ang="0">
                      <a:pos x="253" y="52"/>
                    </a:cxn>
                    <a:cxn ang="0">
                      <a:pos x="284" y="44"/>
                    </a:cxn>
                    <a:cxn ang="0">
                      <a:pos x="328" y="37"/>
                    </a:cxn>
                    <a:cxn ang="0">
                      <a:pos x="375" y="25"/>
                    </a:cxn>
                    <a:cxn ang="0">
                      <a:pos x="405" y="24"/>
                    </a:cxn>
                    <a:cxn ang="0">
                      <a:pos x="388" y="12"/>
                    </a:cxn>
                    <a:cxn ang="0">
                      <a:pos x="348" y="21"/>
                    </a:cxn>
                    <a:cxn ang="0">
                      <a:pos x="321" y="14"/>
                    </a:cxn>
                    <a:cxn ang="0">
                      <a:pos x="292" y="20"/>
                    </a:cxn>
                    <a:cxn ang="0">
                      <a:pos x="268" y="19"/>
                    </a:cxn>
                    <a:cxn ang="0">
                      <a:pos x="252" y="20"/>
                    </a:cxn>
                    <a:cxn ang="0">
                      <a:pos x="217" y="6"/>
                    </a:cxn>
                    <a:cxn ang="0">
                      <a:pos x="191" y="9"/>
                    </a:cxn>
                    <a:cxn ang="0">
                      <a:pos x="185" y="28"/>
                    </a:cxn>
                    <a:cxn ang="0">
                      <a:pos x="141" y="27"/>
                    </a:cxn>
                    <a:cxn ang="0">
                      <a:pos x="120" y="35"/>
                    </a:cxn>
                    <a:cxn ang="0">
                      <a:pos x="94" y="43"/>
                    </a:cxn>
                    <a:cxn ang="0">
                      <a:pos x="72" y="36"/>
                    </a:cxn>
                    <a:cxn ang="0">
                      <a:pos x="47" y="25"/>
                    </a:cxn>
                    <a:cxn ang="0">
                      <a:pos x="30" y="45"/>
                    </a:cxn>
                    <a:cxn ang="0">
                      <a:pos x="10" y="62"/>
                    </a:cxn>
                    <a:cxn ang="0">
                      <a:pos x="39" y="74"/>
                    </a:cxn>
                    <a:cxn ang="0">
                      <a:pos x="77" y="65"/>
                    </a:cxn>
                    <a:cxn ang="0">
                      <a:pos x="125" y="60"/>
                    </a:cxn>
                    <a:cxn ang="0">
                      <a:pos x="163" y="56"/>
                    </a:cxn>
                  </a:cxnLst>
                  <a:rect l="0" t="0" r="r" b="b"/>
                  <a:pathLst>
                    <a:path w="410" h="83">
                      <a:moveTo>
                        <a:pt x="195" y="61"/>
                      </a:moveTo>
                      <a:lnTo>
                        <a:pt x="175" y="64"/>
                      </a:lnTo>
                      <a:lnTo>
                        <a:pt x="146" y="67"/>
                      </a:lnTo>
                      <a:lnTo>
                        <a:pt x="137" y="73"/>
                      </a:lnTo>
                      <a:lnTo>
                        <a:pt x="130" y="71"/>
                      </a:lnTo>
                      <a:lnTo>
                        <a:pt x="120" y="69"/>
                      </a:lnTo>
                      <a:lnTo>
                        <a:pt x="101" y="75"/>
                      </a:lnTo>
                      <a:lnTo>
                        <a:pt x="85" y="73"/>
                      </a:lnTo>
                      <a:lnTo>
                        <a:pt x="71" y="78"/>
                      </a:lnTo>
                      <a:lnTo>
                        <a:pt x="51" y="80"/>
                      </a:lnTo>
                      <a:lnTo>
                        <a:pt x="40" y="83"/>
                      </a:lnTo>
                      <a:lnTo>
                        <a:pt x="22" y="83"/>
                      </a:lnTo>
                      <a:lnTo>
                        <a:pt x="8" y="80"/>
                      </a:lnTo>
                      <a:lnTo>
                        <a:pt x="0" y="62"/>
                      </a:lnTo>
                      <a:lnTo>
                        <a:pt x="4" y="50"/>
                      </a:lnTo>
                      <a:lnTo>
                        <a:pt x="16" y="37"/>
                      </a:lnTo>
                      <a:lnTo>
                        <a:pt x="17" y="27"/>
                      </a:lnTo>
                      <a:lnTo>
                        <a:pt x="33" y="19"/>
                      </a:lnTo>
                      <a:lnTo>
                        <a:pt x="49" y="19"/>
                      </a:lnTo>
                      <a:lnTo>
                        <a:pt x="61" y="21"/>
                      </a:lnTo>
                      <a:lnTo>
                        <a:pt x="71" y="28"/>
                      </a:lnTo>
                      <a:lnTo>
                        <a:pt x="90" y="36"/>
                      </a:lnTo>
                      <a:lnTo>
                        <a:pt x="100" y="32"/>
                      </a:lnTo>
                      <a:lnTo>
                        <a:pt x="113" y="36"/>
                      </a:lnTo>
                      <a:lnTo>
                        <a:pt x="111" y="32"/>
                      </a:lnTo>
                      <a:lnTo>
                        <a:pt x="122" y="26"/>
                      </a:lnTo>
                      <a:lnTo>
                        <a:pt x="132" y="27"/>
                      </a:lnTo>
                      <a:lnTo>
                        <a:pt x="140" y="19"/>
                      </a:lnTo>
                      <a:lnTo>
                        <a:pt x="164" y="14"/>
                      </a:lnTo>
                      <a:lnTo>
                        <a:pt x="172" y="20"/>
                      </a:lnTo>
                      <a:lnTo>
                        <a:pt x="184" y="6"/>
                      </a:lnTo>
                      <a:lnTo>
                        <a:pt x="196" y="1"/>
                      </a:lnTo>
                      <a:lnTo>
                        <a:pt x="202" y="6"/>
                      </a:lnTo>
                      <a:lnTo>
                        <a:pt x="208" y="0"/>
                      </a:lnTo>
                      <a:lnTo>
                        <a:pt x="233" y="3"/>
                      </a:lnTo>
                      <a:lnTo>
                        <a:pt x="244" y="12"/>
                      </a:lnTo>
                      <a:lnTo>
                        <a:pt x="250" y="11"/>
                      </a:lnTo>
                      <a:lnTo>
                        <a:pt x="260" y="16"/>
                      </a:lnTo>
                      <a:lnTo>
                        <a:pt x="267" y="11"/>
                      </a:lnTo>
                      <a:lnTo>
                        <a:pt x="275" y="12"/>
                      </a:lnTo>
                      <a:lnTo>
                        <a:pt x="284" y="19"/>
                      </a:lnTo>
                      <a:lnTo>
                        <a:pt x="290" y="15"/>
                      </a:lnTo>
                      <a:lnTo>
                        <a:pt x="301" y="18"/>
                      </a:lnTo>
                      <a:lnTo>
                        <a:pt x="308" y="22"/>
                      </a:lnTo>
                      <a:lnTo>
                        <a:pt x="318" y="11"/>
                      </a:lnTo>
                      <a:lnTo>
                        <a:pt x="329" y="8"/>
                      </a:lnTo>
                      <a:lnTo>
                        <a:pt x="333" y="14"/>
                      </a:lnTo>
                      <a:lnTo>
                        <a:pt x="341" y="12"/>
                      </a:lnTo>
                      <a:lnTo>
                        <a:pt x="348" y="12"/>
                      </a:lnTo>
                      <a:lnTo>
                        <a:pt x="353" y="16"/>
                      </a:lnTo>
                      <a:lnTo>
                        <a:pt x="363" y="10"/>
                      </a:lnTo>
                      <a:lnTo>
                        <a:pt x="369" y="5"/>
                      </a:lnTo>
                      <a:lnTo>
                        <a:pt x="386" y="6"/>
                      </a:lnTo>
                      <a:lnTo>
                        <a:pt x="395" y="10"/>
                      </a:lnTo>
                      <a:lnTo>
                        <a:pt x="395" y="16"/>
                      </a:lnTo>
                      <a:lnTo>
                        <a:pt x="403" y="17"/>
                      </a:lnTo>
                      <a:lnTo>
                        <a:pt x="408" y="20"/>
                      </a:lnTo>
                      <a:lnTo>
                        <a:pt x="410" y="27"/>
                      </a:lnTo>
                      <a:lnTo>
                        <a:pt x="409" y="36"/>
                      </a:lnTo>
                      <a:lnTo>
                        <a:pt x="397" y="36"/>
                      </a:lnTo>
                      <a:lnTo>
                        <a:pt x="377" y="36"/>
                      </a:lnTo>
                      <a:lnTo>
                        <a:pt x="372" y="32"/>
                      </a:lnTo>
                      <a:lnTo>
                        <a:pt x="365" y="38"/>
                      </a:lnTo>
                      <a:lnTo>
                        <a:pt x="342" y="45"/>
                      </a:lnTo>
                      <a:lnTo>
                        <a:pt x="325" y="42"/>
                      </a:lnTo>
                      <a:lnTo>
                        <a:pt x="312" y="47"/>
                      </a:lnTo>
                      <a:lnTo>
                        <a:pt x="283" y="51"/>
                      </a:lnTo>
                      <a:lnTo>
                        <a:pt x="274" y="49"/>
                      </a:lnTo>
                      <a:lnTo>
                        <a:pt x="257" y="55"/>
                      </a:lnTo>
                      <a:lnTo>
                        <a:pt x="242" y="58"/>
                      </a:lnTo>
                      <a:lnTo>
                        <a:pt x="231" y="56"/>
                      </a:lnTo>
                      <a:lnTo>
                        <a:pt x="253" y="52"/>
                      </a:lnTo>
                      <a:lnTo>
                        <a:pt x="265" y="48"/>
                      </a:lnTo>
                      <a:lnTo>
                        <a:pt x="277" y="42"/>
                      </a:lnTo>
                      <a:lnTo>
                        <a:pt x="284" y="44"/>
                      </a:lnTo>
                      <a:lnTo>
                        <a:pt x="299" y="44"/>
                      </a:lnTo>
                      <a:lnTo>
                        <a:pt x="313" y="43"/>
                      </a:lnTo>
                      <a:lnTo>
                        <a:pt x="328" y="37"/>
                      </a:lnTo>
                      <a:lnTo>
                        <a:pt x="339" y="39"/>
                      </a:lnTo>
                      <a:lnTo>
                        <a:pt x="356" y="37"/>
                      </a:lnTo>
                      <a:lnTo>
                        <a:pt x="375" y="25"/>
                      </a:lnTo>
                      <a:lnTo>
                        <a:pt x="383" y="32"/>
                      </a:lnTo>
                      <a:lnTo>
                        <a:pt x="400" y="34"/>
                      </a:lnTo>
                      <a:lnTo>
                        <a:pt x="405" y="24"/>
                      </a:lnTo>
                      <a:lnTo>
                        <a:pt x="397" y="22"/>
                      </a:lnTo>
                      <a:lnTo>
                        <a:pt x="386" y="23"/>
                      </a:lnTo>
                      <a:lnTo>
                        <a:pt x="388" y="12"/>
                      </a:lnTo>
                      <a:lnTo>
                        <a:pt x="374" y="9"/>
                      </a:lnTo>
                      <a:lnTo>
                        <a:pt x="367" y="12"/>
                      </a:lnTo>
                      <a:lnTo>
                        <a:pt x="348" y="21"/>
                      </a:lnTo>
                      <a:lnTo>
                        <a:pt x="345" y="17"/>
                      </a:lnTo>
                      <a:lnTo>
                        <a:pt x="329" y="19"/>
                      </a:lnTo>
                      <a:lnTo>
                        <a:pt x="321" y="14"/>
                      </a:lnTo>
                      <a:lnTo>
                        <a:pt x="314" y="22"/>
                      </a:lnTo>
                      <a:lnTo>
                        <a:pt x="307" y="27"/>
                      </a:lnTo>
                      <a:lnTo>
                        <a:pt x="292" y="20"/>
                      </a:lnTo>
                      <a:lnTo>
                        <a:pt x="283" y="25"/>
                      </a:lnTo>
                      <a:lnTo>
                        <a:pt x="275" y="19"/>
                      </a:lnTo>
                      <a:lnTo>
                        <a:pt x="268" y="19"/>
                      </a:lnTo>
                      <a:lnTo>
                        <a:pt x="265" y="28"/>
                      </a:lnTo>
                      <a:lnTo>
                        <a:pt x="259" y="21"/>
                      </a:lnTo>
                      <a:lnTo>
                        <a:pt x="252" y="20"/>
                      </a:lnTo>
                      <a:lnTo>
                        <a:pt x="242" y="22"/>
                      </a:lnTo>
                      <a:lnTo>
                        <a:pt x="231" y="10"/>
                      </a:lnTo>
                      <a:lnTo>
                        <a:pt x="217" y="6"/>
                      </a:lnTo>
                      <a:lnTo>
                        <a:pt x="207" y="9"/>
                      </a:lnTo>
                      <a:lnTo>
                        <a:pt x="202" y="16"/>
                      </a:lnTo>
                      <a:lnTo>
                        <a:pt x="191" y="9"/>
                      </a:lnTo>
                      <a:lnTo>
                        <a:pt x="187" y="13"/>
                      </a:lnTo>
                      <a:lnTo>
                        <a:pt x="180" y="24"/>
                      </a:lnTo>
                      <a:lnTo>
                        <a:pt x="185" y="28"/>
                      </a:lnTo>
                      <a:lnTo>
                        <a:pt x="174" y="28"/>
                      </a:lnTo>
                      <a:lnTo>
                        <a:pt x="158" y="21"/>
                      </a:lnTo>
                      <a:lnTo>
                        <a:pt x="141" y="27"/>
                      </a:lnTo>
                      <a:lnTo>
                        <a:pt x="135" y="34"/>
                      </a:lnTo>
                      <a:lnTo>
                        <a:pt x="128" y="32"/>
                      </a:lnTo>
                      <a:lnTo>
                        <a:pt x="120" y="35"/>
                      </a:lnTo>
                      <a:lnTo>
                        <a:pt x="118" y="42"/>
                      </a:lnTo>
                      <a:lnTo>
                        <a:pt x="105" y="38"/>
                      </a:lnTo>
                      <a:lnTo>
                        <a:pt x="94" y="43"/>
                      </a:lnTo>
                      <a:lnTo>
                        <a:pt x="89" y="48"/>
                      </a:lnTo>
                      <a:lnTo>
                        <a:pt x="80" y="38"/>
                      </a:lnTo>
                      <a:lnTo>
                        <a:pt x="72" y="36"/>
                      </a:lnTo>
                      <a:lnTo>
                        <a:pt x="63" y="38"/>
                      </a:lnTo>
                      <a:lnTo>
                        <a:pt x="58" y="29"/>
                      </a:lnTo>
                      <a:lnTo>
                        <a:pt x="47" y="25"/>
                      </a:lnTo>
                      <a:lnTo>
                        <a:pt x="32" y="27"/>
                      </a:lnTo>
                      <a:lnTo>
                        <a:pt x="22" y="35"/>
                      </a:lnTo>
                      <a:lnTo>
                        <a:pt x="30" y="45"/>
                      </a:lnTo>
                      <a:lnTo>
                        <a:pt x="20" y="45"/>
                      </a:lnTo>
                      <a:lnTo>
                        <a:pt x="15" y="50"/>
                      </a:lnTo>
                      <a:lnTo>
                        <a:pt x="10" y="62"/>
                      </a:lnTo>
                      <a:lnTo>
                        <a:pt x="21" y="64"/>
                      </a:lnTo>
                      <a:lnTo>
                        <a:pt x="27" y="75"/>
                      </a:lnTo>
                      <a:lnTo>
                        <a:pt x="39" y="74"/>
                      </a:lnTo>
                      <a:lnTo>
                        <a:pt x="49" y="67"/>
                      </a:lnTo>
                      <a:lnTo>
                        <a:pt x="71" y="73"/>
                      </a:lnTo>
                      <a:lnTo>
                        <a:pt x="77" y="65"/>
                      </a:lnTo>
                      <a:lnTo>
                        <a:pt x="88" y="65"/>
                      </a:lnTo>
                      <a:lnTo>
                        <a:pt x="105" y="67"/>
                      </a:lnTo>
                      <a:lnTo>
                        <a:pt x="125" y="60"/>
                      </a:lnTo>
                      <a:lnTo>
                        <a:pt x="137" y="61"/>
                      </a:lnTo>
                      <a:lnTo>
                        <a:pt x="153" y="61"/>
                      </a:lnTo>
                      <a:lnTo>
                        <a:pt x="163" y="56"/>
                      </a:lnTo>
                      <a:lnTo>
                        <a:pt x="177" y="56"/>
                      </a:lnTo>
                      <a:lnTo>
                        <a:pt x="19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59" name="Freeform 735"/>
                <p:cNvSpPr>
                  <a:spLocks/>
                </p:cNvSpPr>
                <p:nvPr/>
              </p:nvSpPr>
              <p:spPr bwMode="auto">
                <a:xfrm>
                  <a:off x="5175" y="3257"/>
                  <a:ext cx="83" cy="35"/>
                </a:xfrm>
                <a:custGeom>
                  <a:avLst/>
                  <a:gdLst/>
                  <a:ahLst/>
                  <a:cxnLst>
                    <a:cxn ang="0">
                      <a:pos x="79" y="0"/>
                    </a:cxn>
                    <a:cxn ang="0">
                      <a:pos x="34" y="0"/>
                    </a:cxn>
                    <a:cxn ang="0">
                      <a:pos x="33" y="11"/>
                    </a:cxn>
                    <a:cxn ang="0">
                      <a:pos x="14" y="12"/>
                    </a:cxn>
                    <a:cxn ang="0">
                      <a:pos x="15" y="22"/>
                    </a:cxn>
                    <a:cxn ang="0">
                      <a:pos x="0" y="23"/>
                    </a:cxn>
                    <a:cxn ang="0">
                      <a:pos x="0" y="33"/>
                    </a:cxn>
                    <a:cxn ang="0">
                      <a:pos x="51" y="35"/>
                    </a:cxn>
                    <a:cxn ang="0">
                      <a:pos x="10" y="25"/>
                    </a:cxn>
                    <a:cxn ang="0">
                      <a:pos x="19" y="22"/>
                    </a:cxn>
                    <a:cxn ang="0">
                      <a:pos x="65" y="24"/>
                    </a:cxn>
                    <a:cxn ang="0">
                      <a:pos x="23" y="14"/>
                    </a:cxn>
                    <a:cxn ang="0">
                      <a:pos x="38" y="12"/>
                    </a:cxn>
                    <a:cxn ang="0">
                      <a:pos x="77" y="14"/>
                    </a:cxn>
                    <a:cxn ang="0">
                      <a:pos x="42" y="6"/>
                    </a:cxn>
                    <a:cxn ang="0">
                      <a:pos x="83" y="6"/>
                    </a:cxn>
                    <a:cxn ang="0">
                      <a:pos x="79" y="0"/>
                    </a:cxn>
                  </a:cxnLst>
                  <a:rect l="0" t="0" r="r" b="b"/>
                  <a:pathLst>
                    <a:path w="83" h="35">
                      <a:moveTo>
                        <a:pt x="79" y="0"/>
                      </a:moveTo>
                      <a:lnTo>
                        <a:pt x="34" y="0"/>
                      </a:lnTo>
                      <a:lnTo>
                        <a:pt x="33" y="11"/>
                      </a:lnTo>
                      <a:lnTo>
                        <a:pt x="14" y="12"/>
                      </a:lnTo>
                      <a:lnTo>
                        <a:pt x="15" y="22"/>
                      </a:lnTo>
                      <a:lnTo>
                        <a:pt x="0" y="23"/>
                      </a:lnTo>
                      <a:lnTo>
                        <a:pt x="0" y="33"/>
                      </a:lnTo>
                      <a:lnTo>
                        <a:pt x="51" y="35"/>
                      </a:lnTo>
                      <a:lnTo>
                        <a:pt x="10" y="25"/>
                      </a:lnTo>
                      <a:lnTo>
                        <a:pt x="19" y="22"/>
                      </a:lnTo>
                      <a:lnTo>
                        <a:pt x="65" y="24"/>
                      </a:lnTo>
                      <a:lnTo>
                        <a:pt x="23" y="14"/>
                      </a:lnTo>
                      <a:lnTo>
                        <a:pt x="38" y="12"/>
                      </a:lnTo>
                      <a:lnTo>
                        <a:pt x="77" y="14"/>
                      </a:lnTo>
                      <a:lnTo>
                        <a:pt x="42" y="6"/>
                      </a:lnTo>
                      <a:lnTo>
                        <a:pt x="83" y="6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0" name="Freeform 736"/>
                <p:cNvSpPr>
                  <a:spLocks/>
                </p:cNvSpPr>
                <p:nvPr/>
              </p:nvSpPr>
              <p:spPr bwMode="auto">
                <a:xfrm>
                  <a:off x="4777" y="3290"/>
                  <a:ext cx="590" cy="115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78" y="63"/>
                    </a:cxn>
                    <a:cxn ang="0">
                      <a:pos x="104" y="62"/>
                    </a:cxn>
                    <a:cxn ang="0">
                      <a:pos x="145" y="67"/>
                    </a:cxn>
                    <a:cxn ang="0">
                      <a:pos x="174" y="77"/>
                    </a:cxn>
                    <a:cxn ang="0">
                      <a:pos x="218" y="85"/>
                    </a:cxn>
                    <a:cxn ang="0">
                      <a:pos x="254" y="89"/>
                    </a:cxn>
                    <a:cxn ang="0">
                      <a:pos x="302" y="99"/>
                    </a:cxn>
                    <a:cxn ang="0">
                      <a:pos x="368" y="105"/>
                    </a:cxn>
                    <a:cxn ang="0">
                      <a:pos x="566" y="56"/>
                    </a:cxn>
                    <a:cxn ang="0">
                      <a:pos x="566" y="39"/>
                    </a:cxn>
                    <a:cxn ang="0">
                      <a:pos x="357" y="10"/>
                    </a:cxn>
                    <a:cxn ang="0">
                      <a:pos x="399" y="0"/>
                    </a:cxn>
                    <a:cxn ang="0">
                      <a:pos x="388" y="7"/>
                    </a:cxn>
                    <a:cxn ang="0">
                      <a:pos x="577" y="36"/>
                    </a:cxn>
                    <a:cxn ang="0">
                      <a:pos x="590" y="46"/>
                    </a:cxn>
                    <a:cxn ang="0">
                      <a:pos x="583" y="60"/>
                    </a:cxn>
                    <a:cxn ang="0">
                      <a:pos x="446" y="96"/>
                    </a:cxn>
                    <a:cxn ang="0">
                      <a:pos x="397" y="112"/>
                    </a:cxn>
                    <a:cxn ang="0">
                      <a:pos x="368" y="115"/>
                    </a:cxn>
                    <a:cxn ang="0">
                      <a:pos x="292" y="108"/>
                    </a:cxn>
                    <a:cxn ang="0">
                      <a:pos x="119" y="77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90" h="115">
                      <a:moveTo>
                        <a:pt x="0" y="59"/>
                      </a:moveTo>
                      <a:lnTo>
                        <a:pt x="78" y="63"/>
                      </a:lnTo>
                      <a:lnTo>
                        <a:pt x="104" y="62"/>
                      </a:lnTo>
                      <a:lnTo>
                        <a:pt x="145" y="67"/>
                      </a:lnTo>
                      <a:lnTo>
                        <a:pt x="174" y="77"/>
                      </a:lnTo>
                      <a:lnTo>
                        <a:pt x="218" y="85"/>
                      </a:lnTo>
                      <a:lnTo>
                        <a:pt x="254" y="89"/>
                      </a:lnTo>
                      <a:lnTo>
                        <a:pt x="302" y="99"/>
                      </a:lnTo>
                      <a:lnTo>
                        <a:pt x="368" y="105"/>
                      </a:lnTo>
                      <a:lnTo>
                        <a:pt x="566" y="56"/>
                      </a:lnTo>
                      <a:lnTo>
                        <a:pt x="566" y="39"/>
                      </a:lnTo>
                      <a:lnTo>
                        <a:pt x="357" y="10"/>
                      </a:lnTo>
                      <a:lnTo>
                        <a:pt x="399" y="0"/>
                      </a:lnTo>
                      <a:lnTo>
                        <a:pt x="388" y="7"/>
                      </a:lnTo>
                      <a:lnTo>
                        <a:pt x="577" y="36"/>
                      </a:lnTo>
                      <a:lnTo>
                        <a:pt x="590" y="46"/>
                      </a:lnTo>
                      <a:lnTo>
                        <a:pt x="583" y="60"/>
                      </a:lnTo>
                      <a:lnTo>
                        <a:pt x="446" y="96"/>
                      </a:lnTo>
                      <a:lnTo>
                        <a:pt x="397" y="112"/>
                      </a:lnTo>
                      <a:lnTo>
                        <a:pt x="368" y="115"/>
                      </a:lnTo>
                      <a:lnTo>
                        <a:pt x="292" y="108"/>
                      </a:lnTo>
                      <a:lnTo>
                        <a:pt x="119" y="7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1" name="Freeform 737"/>
                <p:cNvSpPr>
                  <a:spLocks/>
                </p:cNvSpPr>
                <p:nvPr/>
              </p:nvSpPr>
              <p:spPr bwMode="auto">
                <a:xfrm>
                  <a:off x="4675" y="3213"/>
                  <a:ext cx="35" cy="7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5" y="3"/>
                    </a:cxn>
                    <a:cxn ang="0">
                      <a:pos x="35" y="73"/>
                    </a:cxn>
                    <a:cxn ang="0">
                      <a:pos x="0" y="65"/>
                    </a:cxn>
                    <a:cxn ang="0">
                      <a:pos x="2" y="54"/>
                    </a:cxn>
                    <a:cxn ang="0">
                      <a:pos x="28" y="51"/>
                    </a:cxn>
                    <a:cxn ang="0">
                      <a:pos x="9" y="47"/>
                    </a:cxn>
                    <a:cxn ang="0">
                      <a:pos x="10" y="37"/>
                    </a:cxn>
                    <a:cxn ang="0">
                      <a:pos x="29" y="32"/>
                    </a:cxn>
                    <a:cxn ang="0">
                      <a:pos x="9" y="28"/>
                    </a:cxn>
                    <a:cxn ang="0">
                      <a:pos x="9" y="19"/>
                    </a:cxn>
                    <a:cxn ang="0">
                      <a:pos x="25" y="13"/>
                    </a:cxn>
                    <a:cxn ang="0">
                      <a:pos x="7" y="12"/>
                    </a:cxn>
                    <a:cxn ang="0">
                      <a:pos x="4" y="1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5" h="73">
                      <a:moveTo>
                        <a:pt x="2" y="0"/>
                      </a:moveTo>
                      <a:lnTo>
                        <a:pt x="35" y="3"/>
                      </a:lnTo>
                      <a:lnTo>
                        <a:pt x="35" y="73"/>
                      </a:lnTo>
                      <a:lnTo>
                        <a:pt x="0" y="65"/>
                      </a:lnTo>
                      <a:lnTo>
                        <a:pt x="2" y="54"/>
                      </a:lnTo>
                      <a:lnTo>
                        <a:pt x="28" y="51"/>
                      </a:lnTo>
                      <a:lnTo>
                        <a:pt x="9" y="47"/>
                      </a:lnTo>
                      <a:lnTo>
                        <a:pt x="10" y="37"/>
                      </a:lnTo>
                      <a:lnTo>
                        <a:pt x="29" y="32"/>
                      </a:lnTo>
                      <a:lnTo>
                        <a:pt x="9" y="28"/>
                      </a:lnTo>
                      <a:lnTo>
                        <a:pt x="9" y="19"/>
                      </a:lnTo>
                      <a:lnTo>
                        <a:pt x="25" y="13"/>
                      </a:lnTo>
                      <a:lnTo>
                        <a:pt x="7" y="12"/>
                      </a:lnTo>
                      <a:lnTo>
                        <a:pt x="4" y="1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2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2" name="Freeform 738"/>
                <p:cNvSpPr>
                  <a:spLocks/>
                </p:cNvSpPr>
                <p:nvPr/>
              </p:nvSpPr>
              <p:spPr bwMode="auto">
                <a:xfrm>
                  <a:off x="4661" y="3211"/>
                  <a:ext cx="51" cy="73"/>
                </a:xfrm>
                <a:custGeom>
                  <a:avLst/>
                  <a:gdLst/>
                  <a:ahLst/>
                  <a:cxnLst>
                    <a:cxn ang="0">
                      <a:pos x="51" y="72"/>
                    </a:cxn>
                    <a:cxn ang="0">
                      <a:pos x="49" y="1"/>
                    </a:cxn>
                    <a:cxn ang="0">
                      <a:pos x="13" y="0"/>
                    </a:cxn>
                    <a:cxn ang="0">
                      <a:pos x="14" y="67"/>
                    </a:cxn>
                    <a:cxn ang="0">
                      <a:pos x="0" y="69"/>
                    </a:cxn>
                    <a:cxn ang="0">
                      <a:pos x="14" y="73"/>
                    </a:cxn>
                    <a:cxn ang="0">
                      <a:pos x="33" y="71"/>
                    </a:cxn>
                    <a:cxn ang="0">
                      <a:pos x="20" y="68"/>
                    </a:cxn>
                    <a:cxn ang="0">
                      <a:pos x="20" y="9"/>
                    </a:cxn>
                    <a:cxn ang="0">
                      <a:pos x="43" y="8"/>
                    </a:cxn>
                    <a:cxn ang="0">
                      <a:pos x="51" y="72"/>
                    </a:cxn>
                  </a:cxnLst>
                  <a:rect l="0" t="0" r="r" b="b"/>
                  <a:pathLst>
                    <a:path w="51" h="73">
                      <a:moveTo>
                        <a:pt x="51" y="72"/>
                      </a:moveTo>
                      <a:lnTo>
                        <a:pt x="49" y="1"/>
                      </a:lnTo>
                      <a:lnTo>
                        <a:pt x="13" y="0"/>
                      </a:lnTo>
                      <a:lnTo>
                        <a:pt x="14" y="67"/>
                      </a:lnTo>
                      <a:lnTo>
                        <a:pt x="0" y="69"/>
                      </a:lnTo>
                      <a:lnTo>
                        <a:pt x="14" y="73"/>
                      </a:lnTo>
                      <a:lnTo>
                        <a:pt x="33" y="71"/>
                      </a:lnTo>
                      <a:lnTo>
                        <a:pt x="20" y="68"/>
                      </a:lnTo>
                      <a:lnTo>
                        <a:pt x="20" y="9"/>
                      </a:lnTo>
                      <a:lnTo>
                        <a:pt x="43" y="8"/>
                      </a:lnTo>
                      <a:lnTo>
                        <a:pt x="51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3" name="Freeform 739"/>
                <p:cNvSpPr>
                  <a:spLocks/>
                </p:cNvSpPr>
                <p:nvPr/>
              </p:nvSpPr>
              <p:spPr bwMode="auto">
                <a:xfrm>
                  <a:off x="4726" y="3244"/>
                  <a:ext cx="37" cy="3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" y="1"/>
                    </a:cxn>
                    <a:cxn ang="0">
                      <a:pos x="15" y="13"/>
                    </a:cxn>
                    <a:cxn ang="0">
                      <a:pos x="22" y="23"/>
                    </a:cxn>
                    <a:cxn ang="0">
                      <a:pos x="31" y="25"/>
                    </a:cxn>
                    <a:cxn ang="0">
                      <a:pos x="37" y="36"/>
                    </a:cxn>
                    <a:cxn ang="0">
                      <a:pos x="10" y="33"/>
                    </a:cxn>
                    <a:cxn ang="0">
                      <a:pos x="0" y="18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37" h="36">
                      <a:moveTo>
                        <a:pt x="12" y="0"/>
                      </a:moveTo>
                      <a:lnTo>
                        <a:pt x="19" y="1"/>
                      </a:lnTo>
                      <a:lnTo>
                        <a:pt x="15" y="13"/>
                      </a:lnTo>
                      <a:lnTo>
                        <a:pt x="22" y="23"/>
                      </a:lnTo>
                      <a:lnTo>
                        <a:pt x="31" y="25"/>
                      </a:lnTo>
                      <a:lnTo>
                        <a:pt x="37" y="36"/>
                      </a:lnTo>
                      <a:lnTo>
                        <a:pt x="10" y="33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CDA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4" name="Freeform 740"/>
                <p:cNvSpPr>
                  <a:spLocks/>
                </p:cNvSpPr>
                <p:nvPr/>
              </p:nvSpPr>
              <p:spPr bwMode="auto">
                <a:xfrm>
                  <a:off x="4859" y="3234"/>
                  <a:ext cx="27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2"/>
                    </a:cxn>
                    <a:cxn ang="0">
                      <a:pos x="15" y="10"/>
                    </a:cxn>
                    <a:cxn ang="0">
                      <a:pos x="21" y="13"/>
                    </a:cxn>
                    <a:cxn ang="0">
                      <a:pos x="27" y="33"/>
                    </a:cxn>
                    <a:cxn ang="0">
                      <a:pos x="11" y="35"/>
                    </a:cxn>
                    <a:cxn ang="0">
                      <a:pos x="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35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15" y="10"/>
                      </a:lnTo>
                      <a:lnTo>
                        <a:pt x="21" y="13"/>
                      </a:lnTo>
                      <a:lnTo>
                        <a:pt x="27" y="33"/>
                      </a:lnTo>
                      <a:lnTo>
                        <a:pt x="11" y="35"/>
                      </a:lnTo>
                      <a:lnTo>
                        <a:pt x="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DA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5" name="Freeform 741"/>
                <p:cNvSpPr>
                  <a:spLocks/>
                </p:cNvSpPr>
                <p:nvPr/>
              </p:nvSpPr>
              <p:spPr bwMode="auto">
                <a:xfrm>
                  <a:off x="4720" y="3205"/>
                  <a:ext cx="41" cy="77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9" y="45"/>
                    </a:cxn>
                    <a:cxn ang="0">
                      <a:pos x="4" y="53"/>
                    </a:cxn>
                    <a:cxn ang="0">
                      <a:pos x="0" y="62"/>
                    </a:cxn>
                    <a:cxn ang="0">
                      <a:pos x="4" y="71"/>
                    </a:cxn>
                    <a:cxn ang="0">
                      <a:pos x="9" y="77"/>
                    </a:cxn>
                    <a:cxn ang="0">
                      <a:pos x="7" y="62"/>
                    </a:cxn>
                    <a:cxn ang="0">
                      <a:pos x="10" y="52"/>
                    </a:cxn>
                    <a:cxn ang="0">
                      <a:pos x="15" y="52"/>
                    </a:cxn>
                    <a:cxn ang="0">
                      <a:pos x="15" y="44"/>
                    </a:cxn>
                    <a:cxn ang="0">
                      <a:pos x="18" y="40"/>
                    </a:cxn>
                    <a:cxn ang="0">
                      <a:pos x="25" y="40"/>
                    </a:cxn>
                    <a:cxn ang="0">
                      <a:pos x="30" y="46"/>
                    </a:cxn>
                    <a:cxn ang="0">
                      <a:pos x="30" y="56"/>
                    </a:cxn>
                    <a:cxn ang="0">
                      <a:pos x="36" y="57"/>
                    </a:cxn>
                    <a:cxn ang="0">
                      <a:pos x="40" y="70"/>
                    </a:cxn>
                    <a:cxn ang="0">
                      <a:pos x="41" y="53"/>
                    </a:cxn>
                    <a:cxn ang="0">
                      <a:pos x="35" y="49"/>
                    </a:cxn>
                    <a:cxn ang="0">
                      <a:pos x="34" y="40"/>
                    </a:cxn>
                    <a:cxn ang="0">
                      <a:pos x="27" y="33"/>
                    </a:cxn>
                    <a:cxn ang="0">
                      <a:pos x="21" y="31"/>
                    </a:cxn>
                    <a:cxn ang="0">
                      <a:pos x="16" y="35"/>
                    </a:cxn>
                    <a:cxn ang="0">
                      <a:pos x="16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41" h="77">
                      <a:moveTo>
                        <a:pt x="10" y="0"/>
                      </a:moveTo>
                      <a:lnTo>
                        <a:pt x="9" y="45"/>
                      </a:lnTo>
                      <a:lnTo>
                        <a:pt x="4" y="53"/>
                      </a:lnTo>
                      <a:lnTo>
                        <a:pt x="0" y="62"/>
                      </a:lnTo>
                      <a:lnTo>
                        <a:pt x="4" y="71"/>
                      </a:lnTo>
                      <a:lnTo>
                        <a:pt x="9" y="77"/>
                      </a:lnTo>
                      <a:lnTo>
                        <a:pt x="7" y="62"/>
                      </a:lnTo>
                      <a:lnTo>
                        <a:pt x="10" y="52"/>
                      </a:lnTo>
                      <a:lnTo>
                        <a:pt x="15" y="52"/>
                      </a:lnTo>
                      <a:lnTo>
                        <a:pt x="15" y="44"/>
                      </a:lnTo>
                      <a:lnTo>
                        <a:pt x="18" y="40"/>
                      </a:lnTo>
                      <a:lnTo>
                        <a:pt x="25" y="40"/>
                      </a:lnTo>
                      <a:lnTo>
                        <a:pt x="30" y="46"/>
                      </a:lnTo>
                      <a:lnTo>
                        <a:pt x="30" y="56"/>
                      </a:lnTo>
                      <a:lnTo>
                        <a:pt x="36" y="57"/>
                      </a:lnTo>
                      <a:lnTo>
                        <a:pt x="40" y="70"/>
                      </a:lnTo>
                      <a:lnTo>
                        <a:pt x="41" y="53"/>
                      </a:lnTo>
                      <a:lnTo>
                        <a:pt x="35" y="49"/>
                      </a:lnTo>
                      <a:lnTo>
                        <a:pt x="34" y="40"/>
                      </a:lnTo>
                      <a:lnTo>
                        <a:pt x="27" y="33"/>
                      </a:lnTo>
                      <a:lnTo>
                        <a:pt x="21" y="31"/>
                      </a:lnTo>
                      <a:lnTo>
                        <a:pt x="16" y="35"/>
                      </a:lnTo>
                      <a:lnTo>
                        <a:pt x="16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6" name="Freeform 742"/>
                <p:cNvSpPr>
                  <a:spLocks/>
                </p:cNvSpPr>
                <p:nvPr/>
              </p:nvSpPr>
              <p:spPr bwMode="auto">
                <a:xfrm>
                  <a:off x="4761" y="3227"/>
                  <a:ext cx="129" cy="53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" y="4"/>
                    </a:cxn>
                    <a:cxn ang="0">
                      <a:pos x="19" y="2"/>
                    </a:cxn>
                    <a:cxn ang="0">
                      <a:pos x="23" y="8"/>
                    </a:cxn>
                    <a:cxn ang="0">
                      <a:pos x="22" y="35"/>
                    </a:cxn>
                    <a:cxn ang="0">
                      <a:pos x="27" y="30"/>
                    </a:cxn>
                    <a:cxn ang="0">
                      <a:pos x="31" y="27"/>
                    </a:cxn>
                    <a:cxn ang="0">
                      <a:pos x="36" y="29"/>
                    </a:cxn>
                    <a:cxn ang="0">
                      <a:pos x="40" y="34"/>
                    </a:cxn>
                    <a:cxn ang="0">
                      <a:pos x="42" y="29"/>
                    </a:cxn>
                    <a:cxn ang="0">
                      <a:pos x="48" y="26"/>
                    </a:cxn>
                    <a:cxn ang="0">
                      <a:pos x="56" y="25"/>
                    </a:cxn>
                    <a:cxn ang="0">
                      <a:pos x="62" y="26"/>
                    </a:cxn>
                    <a:cxn ang="0">
                      <a:pos x="68" y="32"/>
                    </a:cxn>
                    <a:cxn ang="0">
                      <a:pos x="79" y="31"/>
                    </a:cxn>
                    <a:cxn ang="0">
                      <a:pos x="84" y="35"/>
                    </a:cxn>
                    <a:cxn ang="0">
                      <a:pos x="91" y="28"/>
                    </a:cxn>
                    <a:cxn ang="0">
                      <a:pos x="90" y="20"/>
                    </a:cxn>
                    <a:cxn ang="0">
                      <a:pos x="93" y="10"/>
                    </a:cxn>
                    <a:cxn ang="0">
                      <a:pos x="100" y="1"/>
                    </a:cxn>
                    <a:cxn ang="0">
                      <a:pos x="104" y="0"/>
                    </a:cxn>
                    <a:cxn ang="0">
                      <a:pos x="109" y="5"/>
                    </a:cxn>
                    <a:cxn ang="0">
                      <a:pos x="113" y="13"/>
                    </a:cxn>
                    <a:cxn ang="0">
                      <a:pos x="119" y="13"/>
                    </a:cxn>
                    <a:cxn ang="0">
                      <a:pos x="124" y="18"/>
                    </a:cxn>
                    <a:cxn ang="0">
                      <a:pos x="124" y="28"/>
                    </a:cxn>
                    <a:cxn ang="0">
                      <a:pos x="126" y="34"/>
                    </a:cxn>
                    <a:cxn ang="0">
                      <a:pos x="129" y="37"/>
                    </a:cxn>
                    <a:cxn ang="0">
                      <a:pos x="123" y="40"/>
                    </a:cxn>
                    <a:cxn ang="0">
                      <a:pos x="119" y="33"/>
                    </a:cxn>
                    <a:cxn ang="0">
                      <a:pos x="120" y="20"/>
                    </a:cxn>
                    <a:cxn ang="0">
                      <a:pos x="115" y="17"/>
                    </a:cxn>
                    <a:cxn ang="0">
                      <a:pos x="110" y="19"/>
                    </a:cxn>
                    <a:cxn ang="0">
                      <a:pos x="106" y="11"/>
                    </a:cxn>
                    <a:cxn ang="0">
                      <a:pos x="100" y="7"/>
                    </a:cxn>
                    <a:cxn ang="0">
                      <a:pos x="95" y="18"/>
                    </a:cxn>
                    <a:cxn ang="0">
                      <a:pos x="97" y="28"/>
                    </a:cxn>
                    <a:cxn ang="0">
                      <a:pos x="99" y="34"/>
                    </a:cxn>
                    <a:cxn ang="0">
                      <a:pos x="93" y="33"/>
                    </a:cxn>
                    <a:cxn ang="0">
                      <a:pos x="89" y="39"/>
                    </a:cxn>
                    <a:cxn ang="0">
                      <a:pos x="84" y="45"/>
                    </a:cxn>
                    <a:cxn ang="0">
                      <a:pos x="78" y="40"/>
                    </a:cxn>
                    <a:cxn ang="0">
                      <a:pos x="74" y="34"/>
                    </a:cxn>
                    <a:cxn ang="0">
                      <a:pos x="68" y="37"/>
                    </a:cxn>
                    <a:cxn ang="0">
                      <a:pos x="65" y="42"/>
                    </a:cxn>
                    <a:cxn ang="0">
                      <a:pos x="62" y="32"/>
                    </a:cxn>
                    <a:cxn ang="0">
                      <a:pos x="53" y="29"/>
                    </a:cxn>
                    <a:cxn ang="0">
                      <a:pos x="48" y="31"/>
                    </a:cxn>
                    <a:cxn ang="0">
                      <a:pos x="45" y="37"/>
                    </a:cxn>
                    <a:cxn ang="0">
                      <a:pos x="41" y="45"/>
                    </a:cxn>
                    <a:cxn ang="0">
                      <a:pos x="37" y="37"/>
                    </a:cxn>
                    <a:cxn ang="0">
                      <a:pos x="32" y="33"/>
                    </a:cxn>
                    <a:cxn ang="0">
                      <a:pos x="27" y="39"/>
                    </a:cxn>
                    <a:cxn ang="0">
                      <a:pos x="23" y="42"/>
                    </a:cxn>
                    <a:cxn ang="0">
                      <a:pos x="16" y="40"/>
                    </a:cxn>
                    <a:cxn ang="0">
                      <a:pos x="11" y="42"/>
                    </a:cxn>
                    <a:cxn ang="0">
                      <a:pos x="9" y="53"/>
                    </a:cxn>
                    <a:cxn ang="0">
                      <a:pos x="6" y="45"/>
                    </a:cxn>
                    <a:cxn ang="0">
                      <a:pos x="8" y="37"/>
                    </a:cxn>
                    <a:cxn ang="0">
                      <a:pos x="16" y="35"/>
                    </a:cxn>
                    <a:cxn ang="0">
                      <a:pos x="15" y="9"/>
                    </a:cxn>
                    <a:cxn ang="0">
                      <a:pos x="4" y="9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9" h="53">
                      <a:moveTo>
                        <a:pt x="0" y="30"/>
                      </a:moveTo>
                      <a:lnTo>
                        <a:pt x="1" y="4"/>
                      </a:lnTo>
                      <a:lnTo>
                        <a:pt x="19" y="2"/>
                      </a:lnTo>
                      <a:lnTo>
                        <a:pt x="23" y="8"/>
                      </a:lnTo>
                      <a:lnTo>
                        <a:pt x="22" y="35"/>
                      </a:lnTo>
                      <a:lnTo>
                        <a:pt x="27" y="30"/>
                      </a:lnTo>
                      <a:lnTo>
                        <a:pt x="31" y="27"/>
                      </a:lnTo>
                      <a:lnTo>
                        <a:pt x="36" y="29"/>
                      </a:lnTo>
                      <a:lnTo>
                        <a:pt x="40" y="34"/>
                      </a:lnTo>
                      <a:lnTo>
                        <a:pt x="42" y="29"/>
                      </a:lnTo>
                      <a:lnTo>
                        <a:pt x="48" y="26"/>
                      </a:lnTo>
                      <a:lnTo>
                        <a:pt x="56" y="25"/>
                      </a:lnTo>
                      <a:lnTo>
                        <a:pt x="62" y="26"/>
                      </a:lnTo>
                      <a:lnTo>
                        <a:pt x="68" y="32"/>
                      </a:lnTo>
                      <a:lnTo>
                        <a:pt x="79" y="31"/>
                      </a:lnTo>
                      <a:lnTo>
                        <a:pt x="84" y="35"/>
                      </a:lnTo>
                      <a:lnTo>
                        <a:pt x="91" y="28"/>
                      </a:lnTo>
                      <a:lnTo>
                        <a:pt x="90" y="20"/>
                      </a:lnTo>
                      <a:lnTo>
                        <a:pt x="93" y="10"/>
                      </a:lnTo>
                      <a:lnTo>
                        <a:pt x="100" y="1"/>
                      </a:lnTo>
                      <a:lnTo>
                        <a:pt x="104" y="0"/>
                      </a:lnTo>
                      <a:lnTo>
                        <a:pt x="109" y="5"/>
                      </a:lnTo>
                      <a:lnTo>
                        <a:pt x="113" y="13"/>
                      </a:lnTo>
                      <a:lnTo>
                        <a:pt x="119" y="13"/>
                      </a:lnTo>
                      <a:lnTo>
                        <a:pt x="124" y="18"/>
                      </a:lnTo>
                      <a:lnTo>
                        <a:pt x="124" y="28"/>
                      </a:lnTo>
                      <a:lnTo>
                        <a:pt x="126" y="34"/>
                      </a:lnTo>
                      <a:lnTo>
                        <a:pt x="129" y="37"/>
                      </a:lnTo>
                      <a:lnTo>
                        <a:pt x="123" y="40"/>
                      </a:lnTo>
                      <a:lnTo>
                        <a:pt x="119" y="33"/>
                      </a:lnTo>
                      <a:lnTo>
                        <a:pt x="120" y="20"/>
                      </a:lnTo>
                      <a:lnTo>
                        <a:pt x="115" y="17"/>
                      </a:lnTo>
                      <a:lnTo>
                        <a:pt x="110" y="19"/>
                      </a:lnTo>
                      <a:lnTo>
                        <a:pt x="106" y="11"/>
                      </a:lnTo>
                      <a:lnTo>
                        <a:pt x="100" y="7"/>
                      </a:lnTo>
                      <a:lnTo>
                        <a:pt x="95" y="18"/>
                      </a:lnTo>
                      <a:lnTo>
                        <a:pt x="97" y="28"/>
                      </a:lnTo>
                      <a:lnTo>
                        <a:pt x="99" y="34"/>
                      </a:lnTo>
                      <a:lnTo>
                        <a:pt x="93" y="33"/>
                      </a:lnTo>
                      <a:lnTo>
                        <a:pt x="89" y="39"/>
                      </a:lnTo>
                      <a:lnTo>
                        <a:pt x="84" y="45"/>
                      </a:lnTo>
                      <a:lnTo>
                        <a:pt x="78" y="40"/>
                      </a:lnTo>
                      <a:lnTo>
                        <a:pt x="74" y="34"/>
                      </a:lnTo>
                      <a:lnTo>
                        <a:pt x="68" y="37"/>
                      </a:lnTo>
                      <a:lnTo>
                        <a:pt x="65" y="42"/>
                      </a:lnTo>
                      <a:lnTo>
                        <a:pt x="62" y="32"/>
                      </a:lnTo>
                      <a:lnTo>
                        <a:pt x="53" y="29"/>
                      </a:lnTo>
                      <a:lnTo>
                        <a:pt x="48" y="31"/>
                      </a:lnTo>
                      <a:lnTo>
                        <a:pt x="45" y="37"/>
                      </a:lnTo>
                      <a:lnTo>
                        <a:pt x="41" y="45"/>
                      </a:lnTo>
                      <a:lnTo>
                        <a:pt x="37" y="37"/>
                      </a:lnTo>
                      <a:lnTo>
                        <a:pt x="32" y="33"/>
                      </a:lnTo>
                      <a:lnTo>
                        <a:pt x="27" y="39"/>
                      </a:lnTo>
                      <a:lnTo>
                        <a:pt x="23" y="42"/>
                      </a:lnTo>
                      <a:lnTo>
                        <a:pt x="16" y="40"/>
                      </a:lnTo>
                      <a:lnTo>
                        <a:pt x="11" y="42"/>
                      </a:lnTo>
                      <a:lnTo>
                        <a:pt x="9" y="53"/>
                      </a:lnTo>
                      <a:lnTo>
                        <a:pt x="6" y="45"/>
                      </a:lnTo>
                      <a:lnTo>
                        <a:pt x="8" y="37"/>
                      </a:lnTo>
                      <a:lnTo>
                        <a:pt x="16" y="35"/>
                      </a:lnTo>
                      <a:lnTo>
                        <a:pt x="15" y="9"/>
                      </a:lnTo>
                      <a:lnTo>
                        <a:pt x="4" y="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7" name="Freeform 743"/>
                <p:cNvSpPr>
                  <a:spLocks/>
                </p:cNvSpPr>
                <p:nvPr/>
              </p:nvSpPr>
              <p:spPr bwMode="auto">
                <a:xfrm>
                  <a:off x="4896" y="3215"/>
                  <a:ext cx="23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5"/>
                    </a:cxn>
                    <a:cxn ang="0">
                      <a:pos x="14" y="25"/>
                    </a:cxn>
                    <a:cxn ang="0">
                      <a:pos x="23" y="27"/>
                    </a:cxn>
                    <a:cxn ang="0">
                      <a:pos x="18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27">
                      <a:moveTo>
                        <a:pt x="0" y="0"/>
                      </a:moveTo>
                      <a:lnTo>
                        <a:pt x="14" y="5"/>
                      </a:lnTo>
                      <a:lnTo>
                        <a:pt x="14" y="25"/>
                      </a:lnTo>
                      <a:lnTo>
                        <a:pt x="23" y="27"/>
                      </a:lnTo>
                      <a:lnTo>
                        <a:pt x="18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D9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8" name="Freeform 744"/>
                <p:cNvSpPr>
                  <a:spLocks/>
                </p:cNvSpPr>
                <p:nvPr/>
              </p:nvSpPr>
              <p:spPr bwMode="auto">
                <a:xfrm>
                  <a:off x="5467" y="3196"/>
                  <a:ext cx="43" cy="9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2" y="18"/>
                    </a:cxn>
                    <a:cxn ang="0">
                      <a:pos x="34" y="24"/>
                    </a:cxn>
                    <a:cxn ang="0">
                      <a:pos x="38" y="56"/>
                    </a:cxn>
                    <a:cxn ang="0">
                      <a:pos x="43" y="65"/>
                    </a:cxn>
                    <a:cxn ang="0">
                      <a:pos x="40" y="88"/>
                    </a:cxn>
                    <a:cxn ang="0">
                      <a:pos x="28" y="96"/>
                    </a:cxn>
                    <a:cxn ang="0">
                      <a:pos x="0" y="57"/>
                    </a:cxn>
                    <a:cxn ang="0">
                      <a:pos x="14" y="41"/>
                    </a:cxn>
                    <a:cxn ang="0">
                      <a:pos x="5" y="2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43" h="96">
                      <a:moveTo>
                        <a:pt x="15" y="0"/>
                      </a:moveTo>
                      <a:lnTo>
                        <a:pt x="22" y="18"/>
                      </a:lnTo>
                      <a:lnTo>
                        <a:pt x="34" y="24"/>
                      </a:lnTo>
                      <a:lnTo>
                        <a:pt x="38" y="56"/>
                      </a:lnTo>
                      <a:lnTo>
                        <a:pt x="43" y="65"/>
                      </a:lnTo>
                      <a:lnTo>
                        <a:pt x="40" y="88"/>
                      </a:lnTo>
                      <a:lnTo>
                        <a:pt x="28" y="96"/>
                      </a:lnTo>
                      <a:lnTo>
                        <a:pt x="0" y="57"/>
                      </a:lnTo>
                      <a:lnTo>
                        <a:pt x="14" y="41"/>
                      </a:lnTo>
                      <a:lnTo>
                        <a:pt x="5" y="2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92E5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69" name="Freeform 745"/>
                <p:cNvSpPr>
                  <a:spLocks/>
                </p:cNvSpPr>
                <p:nvPr/>
              </p:nvSpPr>
              <p:spPr bwMode="auto">
                <a:xfrm>
                  <a:off x="5279" y="3271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" y="8"/>
                    </a:cxn>
                    <a:cxn ang="0">
                      <a:pos x="19" y="17"/>
                    </a:cxn>
                    <a:cxn ang="0">
                      <a:pos x="35" y="17"/>
                    </a:cxn>
                    <a:cxn ang="0">
                      <a:pos x="25" y="2"/>
                    </a:cxn>
                    <a:cxn ang="0">
                      <a:pos x="11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5" h="17">
                      <a:moveTo>
                        <a:pt x="0" y="8"/>
                      </a:moveTo>
                      <a:lnTo>
                        <a:pt x="11" y="8"/>
                      </a:lnTo>
                      <a:lnTo>
                        <a:pt x="19" y="17"/>
                      </a:lnTo>
                      <a:lnTo>
                        <a:pt x="35" y="17"/>
                      </a:lnTo>
                      <a:lnTo>
                        <a:pt x="25" y="2"/>
                      </a:lnTo>
                      <a:lnTo>
                        <a:pt x="1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2E5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0" name="Freeform 746"/>
                <p:cNvSpPr>
                  <a:spLocks/>
                </p:cNvSpPr>
                <p:nvPr/>
              </p:nvSpPr>
              <p:spPr bwMode="auto">
                <a:xfrm>
                  <a:off x="5340" y="3253"/>
                  <a:ext cx="84" cy="27"/>
                </a:xfrm>
                <a:custGeom>
                  <a:avLst/>
                  <a:gdLst/>
                  <a:ahLst/>
                  <a:cxnLst>
                    <a:cxn ang="0">
                      <a:pos x="10" y="27"/>
                    </a:cxn>
                    <a:cxn ang="0">
                      <a:pos x="14" y="17"/>
                    </a:cxn>
                    <a:cxn ang="0">
                      <a:pos x="30" y="16"/>
                    </a:cxn>
                    <a:cxn ang="0">
                      <a:pos x="36" y="21"/>
                    </a:cxn>
                    <a:cxn ang="0">
                      <a:pos x="47" y="18"/>
                    </a:cxn>
                    <a:cxn ang="0">
                      <a:pos x="54" y="10"/>
                    </a:cxn>
                    <a:cxn ang="0">
                      <a:pos x="63" y="8"/>
                    </a:cxn>
                    <a:cxn ang="0">
                      <a:pos x="74" y="21"/>
                    </a:cxn>
                    <a:cxn ang="0">
                      <a:pos x="81" y="27"/>
                    </a:cxn>
                    <a:cxn ang="0">
                      <a:pos x="84" y="14"/>
                    </a:cxn>
                    <a:cxn ang="0">
                      <a:pos x="70" y="0"/>
                    </a:cxn>
                    <a:cxn ang="0">
                      <a:pos x="52" y="0"/>
                    </a:cxn>
                    <a:cxn ang="0">
                      <a:pos x="40" y="7"/>
                    </a:cxn>
                    <a:cxn ang="0">
                      <a:pos x="35" y="2"/>
                    </a:cxn>
                    <a:cxn ang="0">
                      <a:pos x="22" y="4"/>
                    </a:cxn>
                    <a:cxn ang="0">
                      <a:pos x="11" y="4"/>
                    </a:cxn>
                    <a:cxn ang="0">
                      <a:pos x="0" y="10"/>
                    </a:cxn>
                    <a:cxn ang="0">
                      <a:pos x="10" y="27"/>
                    </a:cxn>
                  </a:cxnLst>
                  <a:rect l="0" t="0" r="r" b="b"/>
                  <a:pathLst>
                    <a:path w="84" h="27">
                      <a:moveTo>
                        <a:pt x="10" y="27"/>
                      </a:moveTo>
                      <a:lnTo>
                        <a:pt x="14" y="17"/>
                      </a:lnTo>
                      <a:lnTo>
                        <a:pt x="30" y="16"/>
                      </a:lnTo>
                      <a:lnTo>
                        <a:pt x="36" y="21"/>
                      </a:lnTo>
                      <a:lnTo>
                        <a:pt x="47" y="18"/>
                      </a:lnTo>
                      <a:lnTo>
                        <a:pt x="54" y="10"/>
                      </a:lnTo>
                      <a:lnTo>
                        <a:pt x="63" y="8"/>
                      </a:lnTo>
                      <a:lnTo>
                        <a:pt x="74" y="21"/>
                      </a:lnTo>
                      <a:lnTo>
                        <a:pt x="81" y="27"/>
                      </a:lnTo>
                      <a:lnTo>
                        <a:pt x="84" y="14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40" y="7"/>
                      </a:lnTo>
                      <a:lnTo>
                        <a:pt x="35" y="2"/>
                      </a:lnTo>
                      <a:lnTo>
                        <a:pt x="22" y="4"/>
                      </a:lnTo>
                      <a:lnTo>
                        <a:pt x="11" y="4"/>
                      </a:lnTo>
                      <a:lnTo>
                        <a:pt x="0" y="10"/>
                      </a:lnTo>
                      <a:lnTo>
                        <a:pt x="10" y="27"/>
                      </a:lnTo>
                      <a:close/>
                    </a:path>
                  </a:pathLst>
                </a:custGeom>
                <a:solidFill>
                  <a:srgbClr val="92E5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1" name="Freeform 747"/>
                <p:cNvSpPr>
                  <a:spLocks/>
                </p:cNvSpPr>
                <p:nvPr/>
              </p:nvSpPr>
              <p:spPr bwMode="auto">
                <a:xfrm>
                  <a:off x="5279" y="3186"/>
                  <a:ext cx="241" cy="119"/>
                </a:xfrm>
                <a:custGeom>
                  <a:avLst/>
                  <a:gdLst/>
                  <a:ahLst/>
                  <a:cxnLst>
                    <a:cxn ang="0">
                      <a:pos x="15" y="81"/>
                    </a:cxn>
                    <a:cxn ang="0">
                      <a:pos x="34" y="86"/>
                    </a:cxn>
                    <a:cxn ang="0">
                      <a:pos x="45" y="97"/>
                    </a:cxn>
                    <a:cxn ang="0">
                      <a:pos x="59" y="89"/>
                    </a:cxn>
                    <a:cxn ang="0">
                      <a:pos x="66" y="69"/>
                    </a:cxn>
                    <a:cxn ang="0">
                      <a:pos x="83" y="71"/>
                    </a:cxn>
                    <a:cxn ang="0">
                      <a:pos x="100" y="64"/>
                    </a:cxn>
                    <a:cxn ang="0">
                      <a:pos x="114" y="60"/>
                    </a:cxn>
                    <a:cxn ang="0">
                      <a:pos x="139" y="65"/>
                    </a:cxn>
                    <a:cxn ang="0">
                      <a:pos x="154" y="68"/>
                    </a:cxn>
                    <a:cxn ang="0">
                      <a:pos x="167" y="68"/>
                    </a:cxn>
                    <a:cxn ang="0">
                      <a:pos x="174" y="30"/>
                    </a:cxn>
                    <a:cxn ang="0">
                      <a:pos x="187" y="11"/>
                    </a:cxn>
                    <a:cxn ang="0">
                      <a:pos x="202" y="2"/>
                    </a:cxn>
                    <a:cxn ang="0">
                      <a:pos x="216" y="26"/>
                    </a:cxn>
                    <a:cxn ang="0">
                      <a:pos x="230" y="49"/>
                    </a:cxn>
                    <a:cxn ang="0">
                      <a:pos x="240" y="77"/>
                    </a:cxn>
                    <a:cxn ang="0">
                      <a:pos x="235" y="108"/>
                    </a:cxn>
                    <a:cxn ang="0">
                      <a:pos x="209" y="119"/>
                    </a:cxn>
                    <a:cxn ang="0">
                      <a:pos x="229" y="82"/>
                    </a:cxn>
                    <a:cxn ang="0">
                      <a:pos x="222" y="56"/>
                    </a:cxn>
                    <a:cxn ang="0">
                      <a:pos x="206" y="33"/>
                    </a:cxn>
                    <a:cxn ang="0">
                      <a:pos x="199" y="11"/>
                    </a:cxn>
                    <a:cxn ang="0">
                      <a:pos x="184" y="34"/>
                    </a:cxn>
                    <a:cxn ang="0">
                      <a:pos x="172" y="58"/>
                    </a:cxn>
                    <a:cxn ang="0">
                      <a:pos x="172" y="80"/>
                    </a:cxn>
                    <a:cxn ang="0">
                      <a:pos x="165" y="75"/>
                    </a:cxn>
                    <a:cxn ang="0">
                      <a:pos x="142" y="89"/>
                    </a:cxn>
                    <a:cxn ang="0">
                      <a:pos x="121" y="66"/>
                    </a:cxn>
                    <a:cxn ang="0">
                      <a:pos x="102" y="82"/>
                    </a:cxn>
                    <a:cxn ang="0">
                      <a:pos x="85" y="79"/>
                    </a:cxn>
                    <a:cxn ang="0">
                      <a:pos x="69" y="86"/>
                    </a:cxn>
                    <a:cxn ang="0">
                      <a:pos x="55" y="97"/>
                    </a:cxn>
                    <a:cxn ang="0">
                      <a:pos x="39" y="102"/>
                    </a:cxn>
                    <a:cxn ang="0">
                      <a:pos x="20" y="87"/>
                    </a:cxn>
                    <a:cxn ang="0">
                      <a:pos x="5" y="87"/>
                    </a:cxn>
                  </a:cxnLst>
                  <a:rect l="0" t="0" r="r" b="b"/>
                  <a:pathLst>
                    <a:path w="241" h="119">
                      <a:moveTo>
                        <a:pt x="5" y="87"/>
                      </a:moveTo>
                      <a:lnTo>
                        <a:pt x="15" y="81"/>
                      </a:lnTo>
                      <a:lnTo>
                        <a:pt x="27" y="81"/>
                      </a:lnTo>
                      <a:lnTo>
                        <a:pt x="34" y="86"/>
                      </a:lnTo>
                      <a:lnTo>
                        <a:pt x="41" y="91"/>
                      </a:lnTo>
                      <a:lnTo>
                        <a:pt x="45" y="97"/>
                      </a:lnTo>
                      <a:lnTo>
                        <a:pt x="50" y="89"/>
                      </a:lnTo>
                      <a:lnTo>
                        <a:pt x="59" y="89"/>
                      </a:lnTo>
                      <a:lnTo>
                        <a:pt x="61" y="78"/>
                      </a:lnTo>
                      <a:lnTo>
                        <a:pt x="66" y="69"/>
                      </a:lnTo>
                      <a:lnTo>
                        <a:pt x="77" y="69"/>
                      </a:lnTo>
                      <a:lnTo>
                        <a:pt x="83" y="71"/>
                      </a:lnTo>
                      <a:lnTo>
                        <a:pt x="87" y="63"/>
                      </a:lnTo>
                      <a:lnTo>
                        <a:pt x="100" y="64"/>
                      </a:lnTo>
                      <a:lnTo>
                        <a:pt x="107" y="68"/>
                      </a:lnTo>
                      <a:lnTo>
                        <a:pt x="114" y="60"/>
                      </a:lnTo>
                      <a:lnTo>
                        <a:pt x="132" y="59"/>
                      </a:lnTo>
                      <a:lnTo>
                        <a:pt x="139" y="65"/>
                      </a:lnTo>
                      <a:lnTo>
                        <a:pt x="144" y="75"/>
                      </a:lnTo>
                      <a:lnTo>
                        <a:pt x="154" y="68"/>
                      </a:lnTo>
                      <a:lnTo>
                        <a:pt x="158" y="64"/>
                      </a:lnTo>
                      <a:lnTo>
                        <a:pt x="167" y="68"/>
                      </a:lnTo>
                      <a:lnTo>
                        <a:pt x="167" y="46"/>
                      </a:lnTo>
                      <a:lnTo>
                        <a:pt x="174" y="30"/>
                      </a:lnTo>
                      <a:lnTo>
                        <a:pt x="183" y="26"/>
                      </a:lnTo>
                      <a:lnTo>
                        <a:pt x="187" y="11"/>
                      </a:lnTo>
                      <a:lnTo>
                        <a:pt x="194" y="0"/>
                      </a:lnTo>
                      <a:lnTo>
                        <a:pt x="202" y="2"/>
                      </a:lnTo>
                      <a:lnTo>
                        <a:pt x="214" y="14"/>
                      </a:lnTo>
                      <a:lnTo>
                        <a:pt x="216" y="26"/>
                      </a:lnTo>
                      <a:lnTo>
                        <a:pt x="231" y="33"/>
                      </a:lnTo>
                      <a:lnTo>
                        <a:pt x="230" y="49"/>
                      </a:lnTo>
                      <a:lnTo>
                        <a:pt x="230" y="64"/>
                      </a:lnTo>
                      <a:lnTo>
                        <a:pt x="240" y="77"/>
                      </a:lnTo>
                      <a:lnTo>
                        <a:pt x="241" y="92"/>
                      </a:lnTo>
                      <a:lnTo>
                        <a:pt x="235" y="108"/>
                      </a:lnTo>
                      <a:lnTo>
                        <a:pt x="226" y="117"/>
                      </a:lnTo>
                      <a:lnTo>
                        <a:pt x="209" y="119"/>
                      </a:lnTo>
                      <a:lnTo>
                        <a:pt x="225" y="101"/>
                      </a:lnTo>
                      <a:lnTo>
                        <a:pt x="229" y="82"/>
                      </a:lnTo>
                      <a:lnTo>
                        <a:pt x="219" y="68"/>
                      </a:lnTo>
                      <a:lnTo>
                        <a:pt x="222" y="56"/>
                      </a:lnTo>
                      <a:lnTo>
                        <a:pt x="219" y="35"/>
                      </a:lnTo>
                      <a:lnTo>
                        <a:pt x="206" y="33"/>
                      </a:lnTo>
                      <a:lnTo>
                        <a:pt x="207" y="21"/>
                      </a:lnTo>
                      <a:lnTo>
                        <a:pt x="199" y="11"/>
                      </a:lnTo>
                      <a:lnTo>
                        <a:pt x="192" y="18"/>
                      </a:lnTo>
                      <a:lnTo>
                        <a:pt x="184" y="34"/>
                      </a:lnTo>
                      <a:lnTo>
                        <a:pt x="175" y="36"/>
                      </a:lnTo>
                      <a:lnTo>
                        <a:pt x="172" y="58"/>
                      </a:lnTo>
                      <a:lnTo>
                        <a:pt x="180" y="78"/>
                      </a:lnTo>
                      <a:lnTo>
                        <a:pt x="172" y="80"/>
                      </a:lnTo>
                      <a:lnTo>
                        <a:pt x="168" y="94"/>
                      </a:lnTo>
                      <a:lnTo>
                        <a:pt x="165" y="75"/>
                      </a:lnTo>
                      <a:lnTo>
                        <a:pt x="157" y="75"/>
                      </a:lnTo>
                      <a:lnTo>
                        <a:pt x="142" y="89"/>
                      </a:lnTo>
                      <a:lnTo>
                        <a:pt x="134" y="75"/>
                      </a:lnTo>
                      <a:lnTo>
                        <a:pt x="121" y="66"/>
                      </a:lnTo>
                      <a:lnTo>
                        <a:pt x="113" y="67"/>
                      </a:lnTo>
                      <a:lnTo>
                        <a:pt x="102" y="82"/>
                      </a:lnTo>
                      <a:lnTo>
                        <a:pt x="94" y="74"/>
                      </a:lnTo>
                      <a:lnTo>
                        <a:pt x="85" y="79"/>
                      </a:lnTo>
                      <a:lnTo>
                        <a:pt x="71" y="78"/>
                      </a:lnTo>
                      <a:lnTo>
                        <a:pt x="69" y="86"/>
                      </a:lnTo>
                      <a:lnTo>
                        <a:pt x="71" y="100"/>
                      </a:lnTo>
                      <a:lnTo>
                        <a:pt x="55" y="97"/>
                      </a:lnTo>
                      <a:lnTo>
                        <a:pt x="48" y="104"/>
                      </a:lnTo>
                      <a:lnTo>
                        <a:pt x="39" y="102"/>
                      </a:lnTo>
                      <a:lnTo>
                        <a:pt x="28" y="92"/>
                      </a:lnTo>
                      <a:lnTo>
                        <a:pt x="20" y="87"/>
                      </a:lnTo>
                      <a:lnTo>
                        <a:pt x="0" y="93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2" name="Freeform 748"/>
                <p:cNvSpPr>
                  <a:spLocks/>
                </p:cNvSpPr>
                <p:nvPr/>
              </p:nvSpPr>
              <p:spPr bwMode="auto">
                <a:xfrm>
                  <a:off x="5355" y="3165"/>
                  <a:ext cx="98" cy="69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65"/>
                    </a:cxn>
                    <a:cxn ang="0">
                      <a:pos x="93" y="69"/>
                    </a:cxn>
                    <a:cxn ang="0">
                      <a:pos x="98" y="44"/>
                    </a:cxn>
                    <a:cxn ang="0">
                      <a:pos x="95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98" h="69">
                      <a:moveTo>
                        <a:pt x="2" y="2"/>
                      </a:moveTo>
                      <a:lnTo>
                        <a:pt x="0" y="65"/>
                      </a:lnTo>
                      <a:lnTo>
                        <a:pt x="93" y="69"/>
                      </a:lnTo>
                      <a:lnTo>
                        <a:pt x="98" y="44"/>
                      </a:lnTo>
                      <a:lnTo>
                        <a:pt x="95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3" name="Freeform 749"/>
                <p:cNvSpPr>
                  <a:spLocks/>
                </p:cNvSpPr>
                <p:nvPr/>
              </p:nvSpPr>
              <p:spPr bwMode="auto">
                <a:xfrm>
                  <a:off x="5369" y="3171"/>
                  <a:ext cx="64" cy="59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23"/>
                    </a:cxn>
                    <a:cxn ang="0">
                      <a:pos x="16" y="28"/>
                    </a:cxn>
                    <a:cxn ang="0">
                      <a:pos x="23" y="36"/>
                    </a:cxn>
                    <a:cxn ang="0">
                      <a:pos x="17" y="59"/>
                    </a:cxn>
                    <a:cxn ang="0">
                      <a:pos x="55" y="56"/>
                    </a:cxn>
                    <a:cxn ang="0">
                      <a:pos x="52" y="38"/>
                    </a:cxn>
                    <a:cxn ang="0">
                      <a:pos x="64" y="20"/>
                    </a:cxn>
                    <a:cxn ang="0">
                      <a:pos x="46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4" h="59">
                      <a:moveTo>
                        <a:pt x="15" y="0"/>
                      </a:moveTo>
                      <a:lnTo>
                        <a:pt x="0" y="23"/>
                      </a:lnTo>
                      <a:lnTo>
                        <a:pt x="16" y="28"/>
                      </a:lnTo>
                      <a:lnTo>
                        <a:pt x="23" y="36"/>
                      </a:lnTo>
                      <a:lnTo>
                        <a:pt x="17" y="59"/>
                      </a:lnTo>
                      <a:lnTo>
                        <a:pt x="55" y="56"/>
                      </a:lnTo>
                      <a:lnTo>
                        <a:pt x="52" y="38"/>
                      </a:lnTo>
                      <a:lnTo>
                        <a:pt x="64" y="20"/>
                      </a:lnTo>
                      <a:lnTo>
                        <a:pt x="46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99E5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4" name="Freeform 750"/>
                <p:cNvSpPr>
                  <a:spLocks/>
                </p:cNvSpPr>
                <p:nvPr/>
              </p:nvSpPr>
              <p:spPr bwMode="auto">
                <a:xfrm>
                  <a:off x="5263" y="3192"/>
                  <a:ext cx="20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2"/>
                    </a:cxn>
                    <a:cxn ang="0">
                      <a:pos x="19" y="29"/>
                    </a:cxn>
                    <a:cxn ang="0">
                      <a:pos x="1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29">
                      <a:moveTo>
                        <a:pt x="0" y="0"/>
                      </a:moveTo>
                      <a:lnTo>
                        <a:pt x="20" y="2"/>
                      </a:lnTo>
                      <a:lnTo>
                        <a:pt x="19" y="29"/>
                      </a:lnTo>
                      <a:lnTo>
                        <a:pt x="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5" name="Freeform 751"/>
                <p:cNvSpPr>
                  <a:spLocks/>
                </p:cNvSpPr>
                <p:nvPr/>
              </p:nvSpPr>
              <p:spPr bwMode="auto">
                <a:xfrm>
                  <a:off x="5267" y="3200"/>
                  <a:ext cx="10" cy="1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8" y="0"/>
                    </a:cxn>
                    <a:cxn ang="0">
                      <a:pos x="10" y="1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0" h="17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1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9E5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6" name="Freeform 752"/>
                <p:cNvSpPr>
                  <a:spLocks/>
                </p:cNvSpPr>
                <p:nvPr/>
              </p:nvSpPr>
              <p:spPr bwMode="auto">
                <a:xfrm>
                  <a:off x="5261" y="3190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20" y="1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3" y="17"/>
                    </a:cxn>
                    <a:cxn ang="0">
                      <a:pos x="6" y="7"/>
                    </a:cxn>
                    <a:cxn ang="0">
                      <a:pos x="14" y="11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22" h="27">
                      <a:moveTo>
                        <a:pt x="22" y="27"/>
                      </a:moveTo>
                      <a:lnTo>
                        <a:pt x="20" y="1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6" y="7"/>
                      </a:lnTo>
                      <a:lnTo>
                        <a:pt x="14" y="11"/>
                      </a:lnTo>
                      <a:lnTo>
                        <a:pt x="22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7" name="Freeform 753"/>
                <p:cNvSpPr>
                  <a:spLocks/>
                </p:cNvSpPr>
                <p:nvPr/>
              </p:nvSpPr>
              <p:spPr bwMode="auto">
                <a:xfrm>
                  <a:off x="5365" y="3173"/>
                  <a:ext cx="35" cy="57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16" y="15"/>
                    </a:cxn>
                    <a:cxn ang="0">
                      <a:pos x="0" y="28"/>
                    </a:cxn>
                    <a:cxn ang="0">
                      <a:pos x="8" y="34"/>
                    </a:cxn>
                    <a:cxn ang="0">
                      <a:pos x="10" y="55"/>
                    </a:cxn>
                    <a:cxn ang="0">
                      <a:pos x="21" y="57"/>
                    </a:cxn>
                    <a:cxn ang="0">
                      <a:pos x="16" y="30"/>
                    </a:cxn>
                    <a:cxn ang="0">
                      <a:pos x="14" y="24"/>
                    </a:cxn>
                    <a:cxn ang="0">
                      <a:pos x="35" y="0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5" h="57">
                      <a:moveTo>
                        <a:pt x="24" y="2"/>
                      </a:moveTo>
                      <a:lnTo>
                        <a:pt x="16" y="15"/>
                      </a:lnTo>
                      <a:lnTo>
                        <a:pt x="0" y="28"/>
                      </a:lnTo>
                      <a:lnTo>
                        <a:pt x="8" y="34"/>
                      </a:lnTo>
                      <a:lnTo>
                        <a:pt x="10" y="55"/>
                      </a:lnTo>
                      <a:lnTo>
                        <a:pt x="21" y="57"/>
                      </a:lnTo>
                      <a:lnTo>
                        <a:pt x="16" y="30"/>
                      </a:lnTo>
                      <a:lnTo>
                        <a:pt x="14" y="24"/>
                      </a:lnTo>
                      <a:lnTo>
                        <a:pt x="35" y="0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8" name="Freeform 754"/>
                <p:cNvSpPr>
                  <a:spLocks/>
                </p:cNvSpPr>
                <p:nvPr/>
              </p:nvSpPr>
              <p:spPr bwMode="auto">
                <a:xfrm>
                  <a:off x="5422" y="3169"/>
                  <a:ext cx="25" cy="5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22"/>
                    </a:cxn>
                    <a:cxn ang="0">
                      <a:pos x="16" y="33"/>
                    </a:cxn>
                    <a:cxn ang="0">
                      <a:pos x="8" y="42"/>
                    </a:cxn>
                    <a:cxn ang="0">
                      <a:pos x="3" y="58"/>
                    </a:cxn>
                    <a:cxn ang="0">
                      <a:pos x="15" y="58"/>
                    </a:cxn>
                    <a:cxn ang="0">
                      <a:pos x="17" y="46"/>
                    </a:cxn>
                    <a:cxn ang="0">
                      <a:pos x="25" y="33"/>
                    </a:cxn>
                    <a:cxn ang="0">
                      <a:pos x="13" y="17"/>
                    </a:cxn>
                    <a:cxn ang="0">
                      <a:pos x="9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5" h="58">
                      <a:moveTo>
                        <a:pt x="0" y="2"/>
                      </a:moveTo>
                      <a:lnTo>
                        <a:pt x="6" y="22"/>
                      </a:lnTo>
                      <a:lnTo>
                        <a:pt x="16" y="33"/>
                      </a:lnTo>
                      <a:lnTo>
                        <a:pt x="8" y="42"/>
                      </a:lnTo>
                      <a:lnTo>
                        <a:pt x="3" y="58"/>
                      </a:lnTo>
                      <a:lnTo>
                        <a:pt x="15" y="58"/>
                      </a:lnTo>
                      <a:lnTo>
                        <a:pt x="17" y="46"/>
                      </a:lnTo>
                      <a:lnTo>
                        <a:pt x="25" y="33"/>
                      </a:lnTo>
                      <a:lnTo>
                        <a:pt x="13" y="17"/>
                      </a:lnTo>
                      <a:lnTo>
                        <a:pt x="9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79" name="Freeform 755"/>
                <p:cNvSpPr>
                  <a:spLocks/>
                </p:cNvSpPr>
                <p:nvPr/>
              </p:nvSpPr>
              <p:spPr bwMode="auto">
                <a:xfrm>
                  <a:off x="5447" y="2975"/>
                  <a:ext cx="45" cy="30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5" y="17"/>
                    </a:cxn>
                    <a:cxn ang="0">
                      <a:pos x="6" y="30"/>
                    </a:cxn>
                    <a:cxn ang="0">
                      <a:pos x="0" y="14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5" h="30">
                      <a:moveTo>
                        <a:pt x="42" y="0"/>
                      </a:moveTo>
                      <a:lnTo>
                        <a:pt x="45" y="17"/>
                      </a:lnTo>
                      <a:lnTo>
                        <a:pt x="6" y="30"/>
                      </a:lnTo>
                      <a:lnTo>
                        <a:pt x="0" y="14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80" name="Freeform 756"/>
                <p:cNvSpPr>
                  <a:spLocks/>
                </p:cNvSpPr>
                <p:nvPr/>
              </p:nvSpPr>
              <p:spPr bwMode="auto">
                <a:xfrm>
                  <a:off x="5447" y="2977"/>
                  <a:ext cx="75" cy="109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30"/>
                    </a:cxn>
                    <a:cxn ang="0">
                      <a:pos x="13" y="33"/>
                    </a:cxn>
                    <a:cxn ang="0">
                      <a:pos x="12" y="80"/>
                    </a:cxn>
                    <a:cxn ang="0">
                      <a:pos x="32" y="102"/>
                    </a:cxn>
                    <a:cxn ang="0">
                      <a:pos x="18" y="70"/>
                    </a:cxn>
                    <a:cxn ang="0">
                      <a:pos x="23" y="30"/>
                    </a:cxn>
                    <a:cxn ang="0">
                      <a:pos x="36" y="24"/>
                    </a:cxn>
                    <a:cxn ang="0">
                      <a:pos x="38" y="70"/>
                    </a:cxn>
                    <a:cxn ang="0">
                      <a:pos x="44" y="23"/>
                    </a:cxn>
                    <a:cxn ang="0">
                      <a:pos x="59" y="35"/>
                    </a:cxn>
                    <a:cxn ang="0">
                      <a:pos x="58" y="96"/>
                    </a:cxn>
                    <a:cxn ang="0">
                      <a:pos x="65" y="109"/>
                    </a:cxn>
                    <a:cxn ang="0">
                      <a:pos x="65" y="48"/>
                    </a:cxn>
                    <a:cxn ang="0">
                      <a:pos x="75" y="43"/>
                    </a:cxn>
                    <a:cxn ang="0">
                      <a:pos x="75" y="25"/>
                    </a:cxn>
                    <a:cxn ang="0">
                      <a:pos x="42" y="0"/>
                    </a:cxn>
                    <a:cxn ang="0">
                      <a:pos x="43" y="12"/>
                    </a:cxn>
                    <a:cxn ang="0">
                      <a:pos x="9" y="2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75" h="109">
                      <a:moveTo>
                        <a:pt x="0" y="13"/>
                      </a:moveTo>
                      <a:lnTo>
                        <a:pt x="2" y="30"/>
                      </a:lnTo>
                      <a:lnTo>
                        <a:pt x="13" y="33"/>
                      </a:lnTo>
                      <a:lnTo>
                        <a:pt x="12" y="80"/>
                      </a:lnTo>
                      <a:lnTo>
                        <a:pt x="32" y="102"/>
                      </a:lnTo>
                      <a:lnTo>
                        <a:pt x="18" y="70"/>
                      </a:lnTo>
                      <a:lnTo>
                        <a:pt x="23" y="30"/>
                      </a:lnTo>
                      <a:lnTo>
                        <a:pt x="36" y="24"/>
                      </a:lnTo>
                      <a:lnTo>
                        <a:pt x="38" y="70"/>
                      </a:lnTo>
                      <a:lnTo>
                        <a:pt x="44" y="23"/>
                      </a:lnTo>
                      <a:lnTo>
                        <a:pt x="59" y="35"/>
                      </a:lnTo>
                      <a:lnTo>
                        <a:pt x="58" y="96"/>
                      </a:lnTo>
                      <a:lnTo>
                        <a:pt x="65" y="109"/>
                      </a:lnTo>
                      <a:lnTo>
                        <a:pt x="65" y="48"/>
                      </a:lnTo>
                      <a:lnTo>
                        <a:pt x="75" y="43"/>
                      </a:lnTo>
                      <a:lnTo>
                        <a:pt x="75" y="25"/>
                      </a:lnTo>
                      <a:lnTo>
                        <a:pt x="42" y="0"/>
                      </a:lnTo>
                      <a:lnTo>
                        <a:pt x="43" y="12"/>
                      </a:lnTo>
                      <a:lnTo>
                        <a:pt x="9" y="2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81" name="Freeform 757"/>
                <p:cNvSpPr>
                  <a:spLocks/>
                </p:cNvSpPr>
                <p:nvPr/>
              </p:nvSpPr>
              <p:spPr bwMode="auto">
                <a:xfrm>
                  <a:off x="4595" y="2838"/>
                  <a:ext cx="1167" cy="563"/>
                </a:xfrm>
                <a:custGeom>
                  <a:avLst/>
                  <a:gdLst/>
                  <a:ahLst/>
                  <a:cxnLst>
                    <a:cxn ang="0">
                      <a:pos x="212" y="77"/>
                    </a:cxn>
                    <a:cxn ang="0">
                      <a:pos x="100" y="149"/>
                    </a:cxn>
                    <a:cxn ang="0">
                      <a:pos x="24" y="239"/>
                    </a:cxn>
                    <a:cxn ang="0">
                      <a:pos x="0" y="326"/>
                    </a:cxn>
                    <a:cxn ang="0">
                      <a:pos x="15" y="422"/>
                    </a:cxn>
                    <a:cxn ang="0">
                      <a:pos x="83" y="519"/>
                    </a:cxn>
                    <a:cxn ang="0">
                      <a:pos x="143" y="563"/>
                    </a:cxn>
                    <a:cxn ang="0">
                      <a:pos x="128" y="540"/>
                    </a:cxn>
                    <a:cxn ang="0">
                      <a:pos x="55" y="464"/>
                    </a:cxn>
                    <a:cxn ang="0">
                      <a:pos x="15" y="372"/>
                    </a:cxn>
                    <a:cxn ang="0">
                      <a:pos x="16" y="291"/>
                    </a:cxn>
                    <a:cxn ang="0">
                      <a:pos x="58" y="209"/>
                    </a:cxn>
                    <a:cxn ang="0">
                      <a:pos x="158" y="121"/>
                    </a:cxn>
                    <a:cxn ang="0">
                      <a:pos x="279" y="63"/>
                    </a:cxn>
                    <a:cxn ang="0">
                      <a:pos x="433" y="23"/>
                    </a:cxn>
                    <a:cxn ang="0">
                      <a:pos x="597" y="13"/>
                    </a:cxn>
                    <a:cxn ang="0">
                      <a:pos x="713" y="21"/>
                    </a:cxn>
                    <a:cxn ang="0">
                      <a:pos x="833" y="45"/>
                    </a:cxn>
                    <a:cxn ang="0">
                      <a:pos x="938" y="83"/>
                    </a:cxn>
                    <a:cxn ang="0">
                      <a:pos x="1037" y="141"/>
                    </a:cxn>
                    <a:cxn ang="0">
                      <a:pos x="1109" y="211"/>
                    </a:cxn>
                    <a:cxn ang="0">
                      <a:pos x="1152" y="306"/>
                    </a:cxn>
                    <a:cxn ang="0">
                      <a:pos x="1153" y="369"/>
                    </a:cxn>
                    <a:cxn ang="0">
                      <a:pos x="1141" y="439"/>
                    </a:cxn>
                    <a:cxn ang="0">
                      <a:pos x="1167" y="360"/>
                    </a:cxn>
                    <a:cxn ang="0">
                      <a:pos x="1143" y="243"/>
                    </a:cxn>
                    <a:cxn ang="0">
                      <a:pos x="1086" y="167"/>
                    </a:cxn>
                    <a:cxn ang="0">
                      <a:pos x="997" y="95"/>
                    </a:cxn>
                    <a:cxn ang="0">
                      <a:pos x="896" y="50"/>
                    </a:cxn>
                    <a:cxn ang="0">
                      <a:pos x="790" y="22"/>
                    </a:cxn>
                    <a:cxn ang="0">
                      <a:pos x="673" y="4"/>
                    </a:cxn>
                    <a:cxn ang="0">
                      <a:pos x="491" y="3"/>
                    </a:cxn>
                    <a:cxn ang="0">
                      <a:pos x="337" y="32"/>
                    </a:cxn>
                  </a:cxnLst>
                  <a:rect l="0" t="0" r="r" b="b"/>
                  <a:pathLst>
                    <a:path w="1167" h="563">
                      <a:moveTo>
                        <a:pt x="268" y="52"/>
                      </a:moveTo>
                      <a:lnTo>
                        <a:pt x="212" y="77"/>
                      </a:lnTo>
                      <a:lnTo>
                        <a:pt x="148" y="113"/>
                      </a:lnTo>
                      <a:lnTo>
                        <a:pt x="100" y="149"/>
                      </a:lnTo>
                      <a:lnTo>
                        <a:pt x="50" y="200"/>
                      </a:lnTo>
                      <a:lnTo>
                        <a:pt x="24" y="239"/>
                      </a:lnTo>
                      <a:lnTo>
                        <a:pt x="7" y="286"/>
                      </a:lnTo>
                      <a:lnTo>
                        <a:pt x="0" y="326"/>
                      </a:lnTo>
                      <a:lnTo>
                        <a:pt x="2" y="378"/>
                      </a:lnTo>
                      <a:lnTo>
                        <a:pt x="15" y="422"/>
                      </a:lnTo>
                      <a:lnTo>
                        <a:pt x="40" y="467"/>
                      </a:lnTo>
                      <a:lnTo>
                        <a:pt x="83" y="519"/>
                      </a:lnTo>
                      <a:lnTo>
                        <a:pt x="110" y="543"/>
                      </a:lnTo>
                      <a:lnTo>
                        <a:pt x="143" y="563"/>
                      </a:lnTo>
                      <a:lnTo>
                        <a:pt x="160" y="562"/>
                      </a:lnTo>
                      <a:lnTo>
                        <a:pt x="128" y="540"/>
                      </a:lnTo>
                      <a:lnTo>
                        <a:pt x="83" y="496"/>
                      </a:lnTo>
                      <a:lnTo>
                        <a:pt x="55" y="464"/>
                      </a:lnTo>
                      <a:lnTo>
                        <a:pt x="29" y="419"/>
                      </a:lnTo>
                      <a:lnTo>
                        <a:pt x="15" y="372"/>
                      </a:lnTo>
                      <a:lnTo>
                        <a:pt x="12" y="332"/>
                      </a:lnTo>
                      <a:lnTo>
                        <a:pt x="16" y="291"/>
                      </a:lnTo>
                      <a:lnTo>
                        <a:pt x="35" y="249"/>
                      </a:lnTo>
                      <a:lnTo>
                        <a:pt x="58" y="209"/>
                      </a:lnTo>
                      <a:lnTo>
                        <a:pt x="112" y="155"/>
                      </a:lnTo>
                      <a:lnTo>
                        <a:pt x="158" y="121"/>
                      </a:lnTo>
                      <a:lnTo>
                        <a:pt x="221" y="88"/>
                      </a:lnTo>
                      <a:lnTo>
                        <a:pt x="279" y="63"/>
                      </a:lnTo>
                      <a:lnTo>
                        <a:pt x="349" y="41"/>
                      </a:lnTo>
                      <a:lnTo>
                        <a:pt x="433" y="23"/>
                      </a:lnTo>
                      <a:lnTo>
                        <a:pt x="509" y="16"/>
                      </a:lnTo>
                      <a:lnTo>
                        <a:pt x="597" y="13"/>
                      </a:lnTo>
                      <a:lnTo>
                        <a:pt x="660" y="16"/>
                      </a:lnTo>
                      <a:lnTo>
                        <a:pt x="713" y="21"/>
                      </a:lnTo>
                      <a:lnTo>
                        <a:pt x="781" y="33"/>
                      </a:lnTo>
                      <a:lnTo>
                        <a:pt x="833" y="45"/>
                      </a:lnTo>
                      <a:lnTo>
                        <a:pt x="889" y="63"/>
                      </a:lnTo>
                      <a:lnTo>
                        <a:pt x="938" y="83"/>
                      </a:lnTo>
                      <a:lnTo>
                        <a:pt x="989" y="109"/>
                      </a:lnTo>
                      <a:lnTo>
                        <a:pt x="1037" y="141"/>
                      </a:lnTo>
                      <a:lnTo>
                        <a:pt x="1078" y="177"/>
                      </a:lnTo>
                      <a:lnTo>
                        <a:pt x="1109" y="211"/>
                      </a:lnTo>
                      <a:lnTo>
                        <a:pt x="1131" y="247"/>
                      </a:lnTo>
                      <a:lnTo>
                        <a:pt x="1152" y="306"/>
                      </a:lnTo>
                      <a:lnTo>
                        <a:pt x="1157" y="338"/>
                      </a:lnTo>
                      <a:lnTo>
                        <a:pt x="1153" y="369"/>
                      </a:lnTo>
                      <a:lnTo>
                        <a:pt x="1134" y="425"/>
                      </a:lnTo>
                      <a:lnTo>
                        <a:pt x="1141" y="439"/>
                      </a:lnTo>
                      <a:lnTo>
                        <a:pt x="1156" y="409"/>
                      </a:lnTo>
                      <a:lnTo>
                        <a:pt x="1167" y="360"/>
                      </a:lnTo>
                      <a:lnTo>
                        <a:pt x="1165" y="300"/>
                      </a:lnTo>
                      <a:lnTo>
                        <a:pt x="1143" y="243"/>
                      </a:lnTo>
                      <a:lnTo>
                        <a:pt x="1120" y="205"/>
                      </a:lnTo>
                      <a:lnTo>
                        <a:pt x="1086" y="167"/>
                      </a:lnTo>
                      <a:lnTo>
                        <a:pt x="1048" y="130"/>
                      </a:lnTo>
                      <a:lnTo>
                        <a:pt x="997" y="95"/>
                      </a:lnTo>
                      <a:lnTo>
                        <a:pt x="949" y="73"/>
                      </a:lnTo>
                      <a:lnTo>
                        <a:pt x="896" y="50"/>
                      </a:lnTo>
                      <a:lnTo>
                        <a:pt x="835" y="33"/>
                      </a:lnTo>
                      <a:lnTo>
                        <a:pt x="790" y="22"/>
                      </a:lnTo>
                      <a:lnTo>
                        <a:pt x="721" y="9"/>
                      </a:lnTo>
                      <a:lnTo>
                        <a:pt x="673" y="4"/>
                      </a:lnTo>
                      <a:lnTo>
                        <a:pt x="587" y="0"/>
                      </a:lnTo>
                      <a:lnTo>
                        <a:pt x="491" y="3"/>
                      </a:lnTo>
                      <a:lnTo>
                        <a:pt x="408" y="14"/>
                      </a:lnTo>
                      <a:lnTo>
                        <a:pt x="337" y="32"/>
                      </a:lnTo>
                      <a:lnTo>
                        <a:pt x="268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382" name="Freeform 758"/>
                <p:cNvSpPr>
                  <a:spLocks/>
                </p:cNvSpPr>
                <p:nvPr/>
              </p:nvSpPr>
              <p:spPr bwMode="auto">
                <a:xfrm>
                  <a:off x="4720" y="3219"/>
                  <a:ext cx="1034" cy="300"/>
                </a:xfrm>
                <a:custGeom>
                  <a:avLst/>
                  <a:gdLst/>
                  <a:ahLst/>
                  <a:cxnLst>
                    <a:cxn ang="0">
                      <a:pos x="1028" y="0"/>
                    </a:cxn>
                    <a:cxn ang="0">
                      <a:pos x="1001" y="62"/>
                    </a:cxn>
                    <a:cxn ang="0">
                      <a:pos x="974" y="102"/>
                    </a:cxn>
                    <a:cxn ang="0">
                      <a:pos x="929" y="145"/>
                    </a:cxn>
                    <a:cxn ang="0">
                      <a:pos x="879" y="182"/>
                    </a:cxn>
                    <a:cxn ang="0">
                      <a:pos x="830" y="209"/>
                    </a:cxn>
                    <a:cxn ang="0">
                      <a:pos x="770" y="233"/>
                    </a:cxn>
                    <a:cxn ang="0">
                      <a:pos x="700" y="257"/>
                    </a:cxn>
                    <a:cxn ang="0">
                      <a:pos x="623" y="272"/>
                    </a:cxn>
                    <a:cxn ang="0">
                      <a:pos x="530" y="285"/>
                    </a:cxn>
                    <a:cxn ang="0">
                      <a:pos x="462" y="288"/>
                    </a:cxn>
                    <a:cxn ang="0">
                      <a:pos x="400" y="285"/>
                    </a:cxn>
                    <a:cxn ang="0">
                      <a:pos x="341" y="280"/>
                    </a:cxn>
                    <a:cxn ang="0">
                      <a:pos x="288" y="271"/>
                    </a:cxn>
                    <a:cxn ang="0">
                      <a:pos x="228" y="258"/>
                    </a:cxn>
                    <a:cxn ang="0">
                      <a:pos x="167" y="239"/>
                    </a:cxn>
                    <a:cxn ang="0">
                      <a:pos x="114" y="220"/>
                    </a:cxn>
                    <a:cxn ang="0">
                      <a:pos x="23" y="172"/>
                    </a:cxn>
                    <a:cxn ang="0">
                      <a:pos x="0" y="168"/>
                    </a:cxn>
                    <a:cxn ang="0">
                      <a:pos x="24" y="186"/>
                    </a:cxn>
                    <a:cxn ang="0">
                      <a:pos x="73" y="212"/>
                    </a:cxn>
                    <a:cxn ang="0">
                      <a:pos x="116" y="233"/>
                    </a:cxn>
                    <a:cxn ang="0">
                      <a:pos x="177" y="256"/>
                    </a:cxn>
                    <a:cxn ang="0">
                      <a:pos x="254" y="276"/>
                    </a:cxn>
                    <a:cxn ang="0">
                      <a:pos x="320" y="288"/>
                    </a:cxn>
                    <a:cxn ang="0">
                      <a:pos x="407" y="298"/>
                    </a:cxn>
                    <a:cxn ang="0">
                      <a:pos x="489" y="300"/>
                    </a:cxn>
                    <a:cxn ang="0">
                      <a:pos x="558" y="297"/>
                    </a:cxn>
                    <a:cxn ang="0">
                      <a:pos x="618" y="289"/>
                    </a:cxn>
                    <a:cxn ang="0">
                      <a:pos x="678" y="275"/>
                    </a:cxn>
                    <a:cxn ang="0">
                      <a:pos x="725" y="262"/>
                    </a:cxn>
                    <a:cxn ang="0">
                      <a:pos x="773" y="245"/>
                    </a:cxn>
                    <a:cxn ang="0">
                      <a:pos x="817" y="228"/>
                    </a:cxn>
                    <a:cxn ang="0">
                      <a:pos x="850" y="212"/>
                    </a:cxn>
                    <a:cxn ang="0">
                      <a:pos x="886" y="192"/>
                    </a:cxn>
                    <a:cxn ang="0">
                      <a:pos x="928" y="164"/>
                    </a:cxn>
                    <a:cxn ang="0">
                      <a:pos x="955" y="141"/>
                    </a:cxn>
                    <a:cxn ang="0">
                      <a:pos x="986" y="107"/>
                    </a:cxn>
                    <a:cxn ang="0">
                      <a:pos x="1007" y="78"/>
                    </a:cxn>
                    <a:cxn ang="0">
                      <a:pos x="1025" y="44"/>
                    </a:cxn>
                    <a:cxn ang="0">
                      <a:pos x="1034" y="3"/>
                    </a:cxn>
                    <a:cxn ang="0">
                      <a:pos x="1028" y="0"/>
                    </a:cxn>
                  </a:cxnLst>
                  <a:rect l="0" t="0" r="r" b="b"/>
                  <a:pathLst>
                    <a:path w="1034" h="300">
                      <a:moveTo>
                        <a:pt x="1028" y="0"/>
                      </a:moveTo>
                      <a:lnTo>
                        <a:pt x="1001" y="62"/>
                      </a:lnTo>
                      <a:lnTo>
                        <a:pt x="974" y="102"/>
                      </a:lnTo>
                      <a:lnTo>
                        <a:pt x="929" y="145"/>
                      </a:lnTo>
                      <a:lnTo>
                        <a:pt x="879" y="182"/>
                      </a:lnTo>
                      <a:lnTo>
                        <a:pt x="830" y="209"/>
                      </a:lnTo>
                      <a:lnTo>
                        <a:pt x="770" y="233"/>
                      </a:lnTo>
                      <a:lnTo>
                        <a:pt x="700" y="257"/>
                      </a:lnTo>
                      <a:lnTo>
                        <a:pt x="623" y="272"/>
                      </a:lnTo>
                      <a:lnTo>
                        <a:pt x="530" y="285"/>
                      </a:lnTo>
                      <a:lnTo>
                        <a:pt x="462" y="288"/>
                      </a:lnTo>
                      <a:lnTo>
                        <a:pt x="400" y="285"/>
                      </a:lnTo>
                      <a:lnTo>
                        <a:pt x="341" y="280"/>
                      </a:lnTo>
                      <a:lnTo>
                        <a:pt x="288" y="271"/>
                      </a:lnTo>
                      <a:lnTo>
                        <a:pt x="228" y="258"/>
                      </a:lnTo>
                      <a:lnTo>
                        <a:pt x="167" y="239"/>
                      </a:lnTo>
                      <a:lnTo>
                        <a:pt x="114" y="220"/>
                      </a:lnTo>
                      <a:lnTo>
                        <a:pt x="23" y="172"/>
                      </a:lnTo>
                      <a:lnTo>
                        <a:pt x="0" y="168"/>
                      </a:lnTo>
                      <a:lnTo>
                        <a:pt x="24" y="186"/>
                      </a:lnTo>
                      <a:lnTo>
                        <a:pt x="73" y="212"/>
                      </a:lnTo>
                      <a:lnTo>
                        <a:pt x="116" y="233"/>
                      </a:lnTo>
                      <a:lnTo>
                        <a:pt x="177" y="256"/>
                      </a:lnTo>
                      <a:lnTo>
                        <a:pt x="254" y="276"/>
                      </a:lnTo>
                      <a:lnTo>
                        <a:pt x="320" y="288"/>
                      </a:lnTo>
                      <a:lnTo>
                        <a:pt x="407" y="298"/>
                      </a:lnTo>
                      <a:lnTo>
                        <a:pt x="489" y="300"/>
                      </a:lnTo>
                      <a:lnTo>
                        <a:pt x="558" y="297"/>
                      </a:lnTo>
                      <a:lnTo>
                        <a:pt x="618" y="289"/>
                      </a:lnTo>
                      <a:lnTo>
                        <a:pt x="678" y="275"/>
                      </a:lnTo>
                      <a:lnTo>
                        <a:pt x="725" y="262"/>
                      </a:lnTo>
                      <a:lnTo>
                        <a:pt x="773" y="245"/>
                      </a:lnTo>
                      <a:lnTo>
                        <a:pt x="817" y="228"/>
                      </a:lnTo>
                      <a:lnTo>
                        <a:pt x="850" y="212"/>
                      </a:lnTo>
                      <a:lnTo>
                        <a:pt x="886" y="192"/>
                      </a:lnTo>
                      <a:lnTo>
                        <a:pt x="928" y="164"/>
                      </a:lnTo>
                      <a:lnTo>
                        <a:pt x="955" y="141"/>
                      </a:lnTo>
                      <a:lnTo>
                        <a:pt x="986" y="107"/>
                      </a:lnTo>
                      <a:lnTo>
                        <a:pt x="1007" y="78"/>
                      </a:lnTo>
                      <a:lnTo>
                        <a:pt x="1025" y="44"/>
                      </a:lnTo>
                      <a:lnTo>
                        <a:pt x="1034" y="3"/>
                      </a:lnTo>
                      <a:lnTo>
                        <a:pt x="10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1383" name="Freeform 759"/>
              <p:cNvSpPr>
                <a:spLocks/>
              </p:cNvSpPr>
              <p:nvPr/>
            </p:nvSpPr>
            <p:spPr bwMode="auto">
              <a:xfrm>
                <a:off x="5820" y="2844"/>
                <a:ext cx="1151" cy="657"/>
              </a:xfrm>
              <a:custGeom>
                <a:avLst/>
                <a:gdLst/>
                <a:ahLst/>
                <a:cxnLst>
                  <a:cxn ang="0">
                    <a:pos x="247" y="58"/>
                  </a:cxn>
                  <a:cxn ang="0">
                    <a:pos x="125" y="129"/>
                  </a:cxn>
                  <a:cxn ang="0">
                    <a:pos x="57" y="188"/>
                  </a:cxn>
                  <a:cxn ang="0">
                    <a:pos x="17" y="250"/>
                  </a:cxn>
                  <a:cxn ang="0">
                    <a:pos x="0" y="311"/>
                  </a:cxn>
                  <a:cxn ang="0">
                    <a:pos x="2" y="361"/>
                  </a:cxn>
                  <a:cxn ang="0">
                    <a:pos x="17" y="419"/>
                  </a:cxn>
                  <a:cxn ang="0">
                    <a:pos x="53" y="474"/>
                  </a:cxn>
                  <a:cxn ang="0">
                    <a:pos x="111" y="533"/>
                  </a:cxn>
                  <a:cxn ang="0">
                    <a:pos x="732" y="657"/>
                  </a:cxn>
                  <a:cxn ang="0">
                    <a:pos x="823" y="638"/>
                  </a:cxn>
                  <a:cxn ang="0">
                    <a:pos x="942" y="593"/>
                  </a:cxn>
                  <a:cxn ang="0">
                    <a:pos x="1043" y="533"/>
                  </a:cxn>
                  <a:cxn ang="0">
                    <a:pos x="1116" y="456"/>
                  </a:cxn>
                  <a:cxn ang="0">
                    <a:pos x="1151" y="363"/>
                  </a:cxn>
                  <a:cxn ang="0">
                    <a:pos x="1148" y="277"/>
                  </a:cxn>
                  <a:cxn ang="0">
                    <a:pos x="1117" y="215"/>
                  </a:cxn>
                  <a:cxn ang="0">
                    <a:pos x="1072" y="161"/>
                  </a:cxn>
                  <a:cxn ang="0">
                    <a:pos x="989" y="95"/>
                  </a:cxn>
                  <a:cxn ang="0">
                    <a:pos x="831" y="33"/>
                  </a:cxn>
                  <a:cxn ang="0">
                    <a:pos x="710" y="7"/>
                  </a:cxn>
                  <a:cxn ang="0">
                    <a:pos x="593" y="0"/>
                  </a:cxn>
                  <a:cxn ang="0">
                    <a:pos x="432" y="10"/>
                  </a:cxn>
                  <a:cxn ang="0">
                    <a:pos x="307" y="38"/>
                  </a:cxn>
                  <a:cxn ang="0">
                    <a:pos x="247" y="58"/>
                  </a:cxn>
                </a:cxnLst>
                <a:rect l="0" t="0" r="r" b="b"/>
                <a:pathLst>
                  <a:path w="1151" h="657">
                    <a:moveTo>
                      <a:pt x="247" y="58"/>
                    </a:moveTo>
                    <a:lnTo>
                      <a:pt x="125" y="129"/>
                    </a:lnTo>
                    <a:lnTo>
                      <a:pt x="57" y="188"/>
                    </a:lnTo>
                    <a:lnTo>
                      <a:pt x="17" y="250"/>
                    </a:lnTo>
                    <a:lnTo>
                      <a:pt x="0" y="311"/>
                    </a:lnTo>
                    <a:lnTo>
                      <a:pt x="2" y="361"/>
                    </a:lnTo>
                    <a:lnTo>
                      <a:pt x="17" y="419"/>
                    </a:lnTo>
                    <a:lnTo>
                      <a:pt x="53" y="474"/>
                    </a:lnTo>
                    <a:lnTo>
                      <a:pt x="111" y="533"/>
                    </a:lnTo>
                    <a:lnTo>
                      <a:pt x="732" y="657"/>
                    </a:lnTo>
                    <a:lnTo>
                      <a:pt x="823" y="638"/>
                    </a:lnTo>
                    <a:lnTo>
                      <a:pt x="942" y="593"/>
                    </a:lnTo>
                    <a:lnTo>
                      <a:pt x="1043" y="533"/>
                    </a:lnTo>
                    <a:lnTo>
                      <a:pt x="1116" y="456"/>
                    </a:lnTo>
                    <a:lnTo>
                      <a:pt x="1151" y="363"/>
                    </a:lnTo>
                    <a:lnTo>
                      <a:pt x="1148" y="277"/>
                    </a:lnTo>
                    <a:lnTo>
                      <a:pt x="1117" y="215"/>
                    </a:lnTo>
                    <a:lnTo>
                      <a:pt x="1072" y="161"/>
                    </a:lnTo>
                    <a:lnTo>
                      <a:pt x="989" y="95"/>
                    </a:lnTo>
                    <a:lnTo>
                      <a:pt x="831" y="33"/>
                    </a:lnTo>
                    <a:lnTo>
                      <a:pt x="710" y="7"/>
                    </a:lnTo>
                    <a:lnTo>
                      <a:pt x="593" y="0"/>
                    </a:lnTo>
                    <a:lnTo>
                      <a:pt x="432" y="10"/>
                    </a:lnTo>
                    <a:lnTo>
                      <a:pt x="307" y="3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84" name="Freeform 760"/>
              <p:cNvSpPr>
                <a:spLocks/>
              </p:cNvSpPr>
              <p:nvPr/>
            </p:nvSpPr>
            <p:spPr bwMode="auto">
              <a:xfrm>
                <a:off x="5931" y="3261"/>
                <a:ext cx="348" cy="5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5" y="26"/>
                  </a:cxn>
                  <a:cxn ang="0">
                    <a:pos x="42" y="28"/>
                  </a:cxn>
                  <a:cxn ang="0">
                    <a:pos x="42" y="43"/>
                  </a:cxn>
                  <a:cxn ang="0">
                    <a:pos x="73" y="40"/>
                  </a:cxn>
                  <a:cxn ang="0">
                    <a:pos x="89" y="37"/>
                  </a:cxn>
                  <a:cxn ang="0">
                    <a:pos x="101" y="41"/>
                  </a:cxn>
                  <a:cxn ang="0">
                    <a:pos x="111" y="31"/>
                  </a:cxn>
                  <a:cxn ang="0">
                    <a:pos x="127" y="35"/>
                  </a:cxn>
                  <a:cxn ang="0">
                    <a:pos x="139" y="25"/>
                  </a:cxn>
                  <a:cxn ang="0">
                    <a:pos x="157" y="27"/>
                  </a:cxn>
                  <a:cxn ang="0">
                    <a:pos x="185" y="15"/>
                  </a:cxn>
                  <a:cxn ang="0">
                    <a:pos x="202" y="12"/>
                  </a:cxn>
                  <a:cxn ang="0">
                    <a:pos x="214" y="17"/>
                  </a:cxn>
                  <a:cxn ang="0">
                    <a:pos x="251" y="18"/>
                  </a:cxn>
                  <a:cxn ang="0">
                    <a:pos x="305" y="0"/>
                  </a:cxn>
                  <a:cxn ang="0">
                    <a:pos x="348" y="20"/>
                  </a:cxn>
                  <a:cxn ang="0">
                    <a:pos x="225" y="58"/>
                  </a:cxn>
                  <a:cxn ang="0">
                    <a:pos x="3" y="58"/>
                  </a:cxn>
                  <a:cxn ang="0">
                    <a:pos x="0" y="37"/>
                  </a:cxn>
                </a:cxnLst>
                <a:rect l="0" t="0" r="r" b="b"/>
                <a:pathLst>
                  <a:path w="348" h="58">
                    <a:moveTo>
                      <a:pt x="0" y="37"/>
                    </a:moveTo>
                    <a:lnTo>
                      <a:pt x="15" y="26"/>
                    </a:lnTo>
                    <a:lnTo>
                      <a:pt x="42" y="28"/>
                    </a:lnTo>
                    <a:lnTo>
                      <a:pt x="42" y="43"/>
                    </a:lnTo>
                    <a:lnTo>
                      <a:pt x="73" y="40"/>
                    </a:lnTo>
                    <a:lnTo>
                      <a:pt x="89" y="37"/>
                    </a:lnTo>
                    <a:lnTo>
                      <a:pt x="101" y="41"/>
                    </a:lnTo>
                    <a:lnTo>
                      <a:pt x="111" y="31"/>
                    </a:lnTo>
                    <a:lnTo>
                      <a:pt x="127" y="35"/>
                    </a:lnTo>
                    <a:lnTo>
                      <a:pt x="139" y="25"/>
                    </a:lnTo>
                    <a:lnTo>
                      <a:pt x="157" y="27"/>
                    </a:lnTo>
                    <a:lnTo>
                      <a:pt x="185" y="15"/>
                    </a:lnTo>
                    <a:lnTo>
                      <a:pt x="202" y="12"/>
                    </a:lnTo>
                    <a:lnTo>
                      <a:pt x="214" y="17"/>
                    </a:lnTo>
                    <a:lnTo>
                      <a:pt x="251" y="18"/>
                    </a:lnTo>
                    <a:lnTo>
                      <a:pt x="305" y="0"/>
                    </a:lnTo>
                    <a:lnTo>
                      <a:pt x="348" y="20"/>
                    </a:lnTo>
                    <a:lnTo>
                      <a:pt x="225" y="58"/>
                    </a:lnTo>
                    <a:lnTo>
                      <a:pt x="3" y="58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5DB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85" name="Freeform 761"/>
              <p:cNvSpPr>
                <a:spLocks/>
              </p:cNvSpPr>
              <p:nvPr/>
            </p:nvSpPr>
            <p:spPr bwMode="auto">
              <a:xfrm>
                <a:off x="5931" y="3271"/>
                <a:ext cx="391" cy="6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6" y="20"/>
                  </a:cxn>
                  <a:cxn ang="0">
                    <a:pos x="41" y="39"/>
                  </a:cxn>
                  <a:cxn ang="0">
                    <a:pos x="59" y="37"/>
                  </a:cxn>
                  <a:cxn ang="0">
                    <a:pos x="70" y="46"/>
                  </a:cxn>
                  <a:cxn ang="0">
                    <a:pos x="83" y="36"/>
                  </a:cxn>
                  <a:cxn ang="0">
                    <a:pos x="101" y="38"/>
                  </a:cxn>
                  <a:cxn ang="0">
                    <a:pos x="117" y="22"/>
                  </a:cxn>
                  <a:cxn ang="0">
                    <a:pos x="130" y="30"/>
                  </a:cxn>
                  <a:cxn ang="0">
                    <a:pos x="140" y="19"/>
                  </a:cxn>
                  <a:cxn ang="0">
                    <a:pos x="157" y="24"/>
                  </a:cxn>
                  <a:cxn ang="0">
                    <a:pos x="154" y="9"/>
                  </a:cxn>
                  <a:cxn ang="0">
                    <a:pos x="169" y="2"/>
                  </a:cxn>
                  <a:cxn ang="0">
                    <a:pos x="188" y="16"/>
                  </a:cxn>
                  <a:cxn ang="0">
                    <a:pos x="203" y="10"/>
                  </a:cxn>
                  <a:cxn ang="0">
                    <a:pos x="212" y="21"/>
                  </a:cxn>
                  <a:cxn ang="0">
                    <a:pos x="228" y="21"/>
                  </a:cxn>
                  <a:cxn ang="0">
                    <a:pos x="239" y="19"/>
                  </a:cxn>
                  <a:cxn ang="0">
                    <a:pos x="257" y="17"/>
                  </a:cxn>
                  <a:cxn ang="0">
                    <a:pos x="278" y="23"/>
                  </a:cxn>
                  <a:cxn ang="0">
                    <a:pos x="289" y="16"/>
                  </a:cxn>
                  <a:cxn ang="0">
                    <a:pos x="311" y="8"/>
                  </a:cxn>
                  <a:cxn ang="0">
                    <a:pos x="330" y="10"/>
                  </a:cxn>
                  <a:cxn ang="0">
                    <a:pos x="349" y="0"/>
                  </a:cxn>
                  <a:cxn ang="0">
                    <a:pos x="362" y="6"/>
                  </a:cxn>
                  <a:cxn ang="0">
                    <a:pos x="368" y="12"/>
                  </a:cxn>
                  <a:cxn ang="0">
                    <a:pos x="391" y="24"/>
                  </a:cxn>
                  <a:cxn ang="0">
                    <a:pos x="109" y="69"/>
                  </a:cxn>
                  <a:cxn ang="0">
                    <a:pos x="10" y="65"/>
                  </a:cxn>
                  <a:cxn ang="0">
                    <a:pos x="3" y="33"/>
                  </a:cxn>
                  <a:cxn ang="0">
                    <a:pos x="0" y="16"/>
                  </a:cxn>
                </a:cxnLst>
                <a:rect l="0" t="0" r="r" b="b"/>
                <a:pathLst>
                  <a:path w="391" h="69">
                    <a:moveTo>
                      <a:pt x="0" y="16"/>
                    </a:moveTo>
                    <a:lnTo>
                      <a:pt x="26" y="20"/>
                    </a:lnTo>
                    <a:lnTo>
                      <a:pt x="41" y="39"/>
                    </a:lnTo>
                    <a:lnTo>
                      <a:pt x="59" y="37"/>
                    </a:lnTo>
                    <a:lnTo>
                      <a:pt x="70" y="46"/>
                    </a:lnTo>
                    <a:lnTo>
                      <a:pt x="83" y="36"/>
                    </a:lnTo>
                    <a:lnTo>
                      <a:pt x="101" y="38"/>
                    </a:lnTo>
                    <a:lnTo>
                      <a:pt x="117" y="22"/>
                    </a:lnTo>
                    <a:lnTo>
                      <a:pt x="130" y="30"/>
                    </a:lnTo>
                    <a:lnTo>
                      <a:pt x="140" y="19"/>
                    </a:lnTo>
                    <a:lnTo>
                      <a:pt x="157" y="24"/>
                    </a:lnTo>
                    <a:lnTo>
                      <a:pt x="154" y="9"/>
                    </a:lnTo>
                    <a:lnTo>
                      <a:pt x="169" y="2"/>
                    </a:lnTo>
                    <a:lnTo>
                      <a:pt x="188" y="16"/>
                    </a:lnTo>
                    <a:lnTo>
                      <a:pt x="203" y="10"/>
                    </a:lnTo>
                    <a:lnTo>
                      <a:pt x="212" y="21"/>
                    </a:lnTo>
                    <a:lnTo>
                      <a:pt x="228" y="21"/>
                    </a:lnTo>
                    <a:lnTo>
                      <a:pt x="239" y="19"/>
                    </a:lnTo>
                    <a:lnTo>
                      <a:pt x="257" y="17"/>
                    </a:lnTo>
                    <a:lnTo>
                      <a:pt x="278" y="23"/>
                    </a:lnTo>
                    <a:lnTo>
                      <a:pt x="289" y="16"/>
                    </a:lnTo>
                    <a:lnTo>
                      <a:pt x="311" y="8"/>
                    </a:lnTo>
                    <a:lnTo>
                      <a:pt x="330" y="10"/>
                    </a:lnTo>
                    <a:lnTo>
                      <a:pt x="349" y="0"/>
                    </a:lnTo>
                    <a:lnTo>
                      <a:pt x="362" y="6"/>
                    </a:lnTo>
                    <a:lnTo>
                      <a:pt x="368" y="12"/>
                    </a:lnTo>
                    <a:lnTo>
                      <a:pt x="391" y="24"/>
                    </a:lnTo>
                    <a:lnTo>
                      <a:pt x="109" y="69"/>
                    </a:lnTo>
                    <a:lnTo>
                      <a:pt x="10" y="65"/>
                    </a:lnTo>
                    <a:lnTo>
                      <a:pt x="3" y="3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A5BF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86" name="Freeform 762"/>
              <p:cNvSpPr>
                <a:spLocks/>
              </p:cNvSpPr>
              <p:nvPr/>
            </p:nvSpPr>
            <p:spPr bwMode="auto">
              <a:xfrm>
                <a:off x="6318" y="3255"/>
                <a:ext cx="587" cy="131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224" y="0"/>
                  </a:cxn>
                  <a:cxn ang="0">
                    <a:pos x="354" y="41"/>
                  </a:cxn>
                  <a:cxn ang="0">
                    <a:pos x="434" y="20"/>
                  </a:cxn>
                  <a:cxn ang="0">
                    <a:pos x="496" y="35"/>
                  </a:cxn>
                  <a:cxn ang="0">
                    <a:pos x="490" y="61"/>
                  </a:cxn>
                  <a:cxn ang="0">
                    <a:pos x="584" y="70"/>
                  </a:cxn>
                  <a:cxn ang="0">
                    <a:pos x="587" y="83"/>
                  </a:cxn>
                  <a:cxn ang="0">
                    <a:pos x="536" y="131"/>
                  </a:cxn>
                  <a:cxn ang="0">
                    <a:pos x="394" y="79"/>
                  </a:cxn>
                  <a:cxn ang="0">
                    <a:pos x="265" y="105"/>
                  </a:cxn>
                  <a:cxn ang="0">
                    <a:pos x="0" y="83"/>
                  </a:cxn>
                  <a:cxn ang="0">
                    <a:pos x="109" y="2"/>
                  </a:cxn>
                </a:cxnLst>
                <a:rect l="0" t="0" r="r" b="b"/>
                <a:pathLst>
                  <a:path w="587" h="131">
                    <a:moveTo>
                      <a:pt x="109" y="2"/>
                    </a:moveTo>
                    <a:lnTo>
                      <a:pt x="224" y="0"/>
                    </a:lnTo>
                    <a:lnTo>
                      <a:pt x="354" y="41"/>
                    </a:lnTo>
                    <a:lnTo>
                      <a:pt x="434" y="20"/>
                    </a:lnTo>
                    <a:lnTo>
                      <a:pt x="496" y="35"/>
                    </a:lnTo>
                    <a:lnTo>
                      <a:pt x="490" y="61"/>
                    </a:lnTo>
                    <a:lnTo>
                      <a:pt x="584" y="70"/>
                    </a:lnTo>
                    <a:lnTo>
                      <a:pt x="587" y="83"/>
                    </a:lnTo>
                    <a:lnTo>
                      <a:pt x="536" y="131"/>
                    </a:lnTo>
                    <a:lnTo>
                      <a:pt x="394" y="79"/>
                    </a:lnTo>
                    <a:lnTo>
                      <a:pt x="265" y="105"/>
                    </a:lnTo>
                    <a:lnTo>
                      <a:pt x="0" y="83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87" name="Freeform 763"/>
              <p:cNvSpPr>
                <a:spLocks/>
              </p:cNvSpPr>
              <p:nvPr/>
            </p:nvSpPr>
            <p:spPr bwMode="auto">
              <a:xfrm>
                <a:off x="5943" y="3286"/>
                <a:ext cx="631" cy="11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34" y="106"/>
                  </a:cxn>
                  <a:cxn ang="0">
                    <a:pos x="427" y="115"/>
                  </a:cxn>
                  <a:cxn ang="0">
                    <a:pos x="618" y="61"/>
                  </a:cxn>
                  <a:cxn ang="0">
                    <a:pos x="631" y="50"/>
                  </a:cxn>
                  <a:cxn ang="0">
                    <a:pos x="624" y="39"/>
                  </a:cxn>
                  <a:cxn ang="0">
                    <a:pos x="419" y="14"/>
                  </a:cxn>
                  <a:cxn ang="0">
                    <a:pos x="381" y="0"/>
                  </a:cxn>
                  <a:cxn ang="0">
                    <a:pos x="369" y="10"/>
                  </a:cxn>
                  <a:cxn ang="0">
                    <a:pos x="344" y="5"/>
                  </a:cxn>
                  <a:cxn ang="0">
                    <a:pos x="334" y="2"/>
                  </a:cxn>
                  <a:cxn ang="0">
                    <a:pos x="311" y="13"/>
                  </a:cxn>
                  <a:cxn ang="0">
                    <a:pos x="284" y="6"/>
                  </a:cxn>
                  <a:cxn ang="0">
                    <a:pos x="236" y="22"/>
                  </a:cxn>
                  <a:cxn ang="0">
                    <a:pos x="202" y="30"/>
                  </a:cxn>
                  <a:cxn ang="0">
                    <a:pos x="134" y="29"/>
                  </a:cxn>
                  <a:cxn ang="0">
                    <a:pos x="42" y="52"/>
                  </a:cxn>
                  <a:cxn ang="0">
                    <a:pos x="10" y="48"/>
                  </a:cxn>
                  <a:cxn ang="0">
                    <a:pos x="0" y="55"/>
                  </a:cxn>
                </a:cxnLst>
                <a:rect l="0" t="0" r="r" b="b"/>
                <a:pathLst>
                  <a:path w="631" h="115">
                    <a:moveTo>
                      <a:pt x="0" y="55"/>
                    </a:moveTo>
                    <a:lnTo>
                      <a:pt x="334" y="106"/>
                    </a:lnTo>
                    <a:lnTo>
                      <a:pt x="427" y="115"/>
                    </a:lnTo>
                    <a:lnTo>
                      <a:pt x="618" y="61"/>
                    </a:lnTo>
                    <a:lnTo>
                      <a:pt x="631" y="50"/>
                    </a:lnTo>
                    <a:lnTo>
                      <a:pt x="624" y="39"/>
                    </a:lnTo>
                    <a:lnTo>
                      <a:pt x="419" y="14"/>
                    </a:lnTo>
                    <a:lnTo>
                      <a:pt x="381" y="0"/>
                    </a:lnTo>
                    <a:lnTo>
                      <a:pt x="369" y="10"/>
                    </a:lnTo>
                    <a:lnTo>
                      <a:pt x="344" y="5"/>
                    </a:lnTo>
                    <a:lnTo>
                      <a:pt x="334" y="2"/>
                    </a:lnTo>
                    <a:lnTo>
                      <a:pt x="311" y="13"/>
                    </a:lnTo>
                    <a:lnTo>
                      <a:pt x="284" y="6"/>
                    </a:lnTo>
                    <a:lnTo>
                      <a:pt x="236" y="22"/>
                    </a:lnTo>
                    <a:lnTo>
                      <a:pt x="202" y="30"/>
                    </a:lnTo>
                    <a:lnTo>
                      <a:pt x="134" y="29"/>
                    </a:lnTo>
                    <a:lnTo>
                      <a:pt x="42" y="52"/>
                    </a:lnTo>
                    <a:lnTo>
                      <a:pt x="10" y="4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FD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88" name="Freeform 764"/>
              <p:cNvSpPr>
                <a:spLocks/>
              </p:cNvSpPr>
              <p:nvPr/>
            </p:nvSpPr>
            <p:spPr bwMode="auto">
              <a:xfrm>
                <a:off x="6252" y="3286"/>
                <a:ext cx="317" cy="106"/>
              </a:xfrm>
              <a:custGeom>
                <a:avLst/>
                <a:gdLst/>
                <a:ahLst/>
                <a:cxnLst>
                  <a:cxn ang="0">
                    <a:pos x="103" y="3"/>
                  </a:cxn>
                  <a:cxn ang="0">
                    <a:pos x="154" y="2"/>
                  </a:cxn>
                  <a:cxn ang="0">
                    <a:pos x="121" y="11"/>
                  </a:cxn>
                  <a:cxn ang="0">
                    <a:pos x="309" y="44"/>
                  </a:cxn>
                  <a:cxn ang="0">
                    <a:pos x="317" y="62"/>
                  </a:cxn>
                  <a:cxn ang="0">
                    <a:pos x="294" y="69"/>
                  </a:cxn>
                  <a:cxn ang="0">
                    <a:pos x="143" y="106"/>
                  </a:cxn>
                  <a:cxn ang="0">
                    <a:pos x="170" y="92"/>
                  </a:cxn>
                  <a:cxn ang="0">
                    <a:pos x="194" y="83"/>
                  </a:cxn>
                  <a:cxn ang="0">
                    <a:pos x="227" y="76"/>
                  </a:cxn>
                  <a:cxn ang="0">
                    <a:pos x="251" y="70"/>
                  </a:cxn>
                  <a:cxn ang="0">
                    <a:pos x="166" y="66"/>
                  </a:cxn>
                  <a:cxn ang="0">
                    <a:pos x="26" y="58"/>
                  </a:cxn>
                  <a:cxn ang="0">
                    <a:pos x="0" y="54"/>
                  </a:cxn>
                  <a:cxn ang="0">
                    <a:pos x="4" y="18"/>
                  </a:cxn>
                  <a:cxn ang="0">
                    <a:pos x="34" y="5"/>
                  </a:cxn>
                  <a:cxn ang="0">
                    <a:pos x="70" y="0"/>
                  </a:cxn>
                  <a:cxn ang="0">
                    <a:pos x="103" y="3"/>
                  </a:cxn>
                </a:cxnLst>
                <a:rect l="0" t="0" r="r" b="b"/>
                <a:pathLst>
                  <a:path w="317" h="106">
                    <a:moveTo>
                      <a:pt x="103" y="3"/>
                    </a:moveTo>
                    <a:lnTo>
                      <a:pt x="154" y="2"/>
                    </a:lnTo>
                    <a:lnTo>
                      <a:pt x="121" y="11"/>
                    </a:lnTo>
                    <a:lnTo>
                      <a:pt x="309" y="44"/>
                    </a:lnTo>
                    <a:lnTo>
                      <a:pt x="317" y="62"/>
                    </a:lnTo>
                    <a:lnTo>
                      <a:pt x="294" y="69"/>
                    </a:lnTo>
                    <a:lnTo>
                      <a:pt x="143" y="106"/>
                    </a:lnTo>
                    <a:lnTo>
                      <a:pt x="170" y="92"/>
                    </a:lnTo>
                    <a:lnTo>
                      <a:pt x="194" y="83"/>
                    </a:lnTo>
                    <a:lnTo>
                      <a:pt x="227" y="76"/>
                    </a:lnTo>
                    <a:lnTo>
                      <a:pt x="251" y="70"/>
                    </a:lnTo>
                    <a:lnTo>
                      <a:pt x="166" y="66"/>
                    </a:lnTo>
                    <a:lnTo>
                      <a:pt x="26" y="58"/>
                    </a:lnTo>
                    <a:lnTo>
                      <a:pt x="0" y="54"/>
                    </a:lnTo>
                    <a:lnTo>
                      <a:pt x="4" y="18"/>
                    </a:lnTo>
                    <a:lnTo>
                      <a:pt x="34" y="5"/>
                    </a:lnTo>
                    <a:lnTo>
                      <a:pt x="70" y="0"/>
                    </a:lnTo>
                    <a:lnTo>
                      <a:pt x="103" y="3"/>
                    </a:lnTo>
                    <a:close/>
                  </a:path>
                </a:pathLst>
              </a:custGeom>
              <a:solidFill>
                <a:srgbClr val="338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89" name="Freeform 765"/>
              <p:cNvSpPr>
                <a:spLocks/>
              </p:cNvSpPr>
              <p:nvPr/>
            </p:nvSpPr>
            <p:spPr bwMode="auto">
              <a:xfrm>
                <a:off x="6703" y="3165"/>
                <a:ext cx="131" cy="1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0" y="6"/>
                  </a:cxn>
                  <a:cxn ang="0">
                    <a:pos x="131" y="34"/>
                  </a:cxn>
                  <a:cxn ang="0">
                    <a:pos x="123" y="39"/>
                  </a:cxn>
                  <a:cxn ang="0">
                    <a:pos x="96" y="65"/>
                  </a:cxn>
                  <a:cxn ang="0">
                    <a:pos x="51" y="81"/>
                  </a:cxn>
                  <a:cxn ang="0">
                    <a:pos x="47" y="118"/>
                  </a:cxn>
                  <a:cxn ang="0">
                    <a:pos x="24" y="129"/>
                  </a:cxn>
                  <a:cxn ang="0">
                    <a:pos x="30" y="92"/>
                  </a:cxn>
                  <a:cxn ang="0">
                    <a:pos x="14" y="89"/>
                  </a:cxn>
                  <a:cxn ang="0">
                    <a:pos x="19" y="51"/>
                  </a:cxn>
                  <a:cxn ang="0">
                    <a:pos x="0" y="48"/>
                  </a:cxn>
                  <a:cxn ang="0">
                    <a:pos x="7" y="0"/>
                  </a:cxn>
                </a:cxnLst>
                <a:rect l="0" t="0" r="r" b="b"/>
                <a:pathLst>
                  <a:path w="131" h="129">
                    <a:moveTo>
                      <a:pt x="7" y="0"/>
                    </a:moveTo>
                    <a:lnTo>
                      <a:pt x="120" y="6"/>
                    </a:lnTo>
                    <a:lnTo>
                      <a:pt x="131" y="34"/>
                    </a:lnTo>
                    <a:lnTo>
                      <a:pt x="123" y="39"/>
                    </a:lnTo>
                    <a:lnTo>
                      <a:pt x="96" y="65"/>
                    </a:lnTo>
                    <a:lnTo>
                      <a:pt x="51" y="81"/>
                    </a:lnTo>
                    <a:lnTo>
                      <a:pt x="47" y="118"/>
                    </a:lnTo>
                    <a:lnTo>
                      <a:pt x="24" y="129"/>
                    </a:lnTo>
                    <a:lnTo>
                      <a:pt x="30" y="92"/>
                    </a:lnTo>
                    <a:lnTo>
                      <a:pt x="14" y="89"/>
                    </a:lnTo>
                    <a:lnTo>
                      <a:pt x="19" y="51"/>
                    </a:lnTo>
                    <a:lnTo>
                      <a:pt x="0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0" name="Freeform 766"/>
              <p:cNvSpPr>
                <a:spLocks/>
              </p:cNvSpPr>
              <p:nvPr/>
            </p:nvSpPr>
            <p:spPr bwMode="auto">
              <a:xfrm>
                <a:off x="6187" y="3015"/>
                <a:ext cx="647" cy="267"/>
              </a:xfrm>
              <a:custGeom>
                <a:avLst/>
                <a:gdLst/>
                <a:ahLst/>
                <a:cxnLst>
                  <a:cxn ang="0">
                    <a:pos x="1" y="168"/>
                  </a:cxn>
                  <a:cxn ang="0">
                    <a:pos x="0" y="206"/>
                  </a:cxn>
                  <a:cxn ang="0">
                    <a:pos x="49" y="246"/>
                  </a:cxn>
                  <a:cxn ang="0">
                    <a:pos x="226" y="252"/>
                  </a:cxn>
                  <a:cxn ang="0">
                    <a:pos x="274" y="246"/>
                  </a:cxn>
                  <a:cxn ang="0">
                    <a:pos x="338" y="252"/>
                  </a:cxn>
                  <a:cxn ang="0">
                    <a:pos x="461" y="264"/>
                  </a:cxn>
                  <a:cxn ang="0">
                    <a:pos x="516" y="267"/>
                  </a:cxn>
                  <a:cxn ang="0">
                    <a:pos x="518" y="192"/>
                  </a:cxn>
                  <a:cxn ang="0">
                    <a:pos x="524" y="168"/>
                  </a:cxn>
                  <a:cxn ang="0">
                    <a:pos x="569" y="155"/>
                  </a:cxn>
                  <a:cxn ang="0">
                    <a:pos x="541" y="235"/>
                  </a:cxn>
                  <a:cxn ang="0">
                    <a:pos x="548" y="257"/>
                  </a:cxn>
                  <a:cxn ang="0">
                    <a:pos x="581" y="162"/>
                  </a:cxn>
                  <a:cxn ang="0">
                    <a:pos x="603" y="158"/>
                  </a:cxn>
                  <a:cxn ang="0">
                    <a:pos x="580" y="225"/>
                  </a:cxn>
                  <a:cxn ang="0">
                    <a:pos x="595" y="225"/>
                  </a:cxn>
                  <a:cxn ang="0">
                    <a:pos x="615" y="162"/>
                  </a:cxn>
                  <a:cxn ang="0">
                    <a:pos x="626" y="162"/>
                  </a:cxn>
                  <a:cxn ang="0">
                    <a:pos x="612" y="215"/>
                  </a:cxn>
                  <a:cxn ang="0">
                    <a:pos x="618" y="208"/>
                  </a:cxn>
                  <a:cxn ang="0">
                    <a:pos x="647" y="153"/>
                  </a:cxn>
                  <a:cxn ang="0">
                    <a:pos x="562" y="138"/>
                  </a:cxn>
                  <a:cxn ang="0">
                    <a:pos x="522" y="135"/>
                  </a:cxn>
                  <a:cxn ang="0">
                    <a:pos x="509" y="147"/>
                  </a:cxn>
                  <a:cxn ang="0">
                    <a:pos x="357" y="0"/>
                  </a:cxn>
                  <a:cxn ang="0">
                    <a:pos x="214" y="114"/>
                  </a:cxn>
                  <a:cxn ang="0">
                    <a:pos x="239" y="127"/>
                  </a:cxn>
                  <a:cxn ang="0">
                    <a:pos x="216" y="149"/>
                  </a:cxn>
                  <a:cxn ang="0">
                    <a:pos x="1" y="168"/>
                  </a:cxn>
                </a:cxnLst>
                <a:rect l="0" t="0" r="r" b="b"/>
                <a:pathLst>
                  <a:path w="647" h="267">
                    <a:moveTo>
                      <a:pt x="1" y="168"/>
                    </a:moveTo>
                    <a:lnTo>
                      <a:pt x="0" y="206"/>
                    </a:lnTo>
                    <a:lnTo>
                      <a:pt x="49" y="246"/>
                    </a:lnTo>
                    <a:lnTo>
                      <a:pt x="226" y="252"/>
                    </a:lnTo>
                    <a:lnTo>
                      <a:pt x="274" y="246"/>
                    </a:lnTo>
                    <a:lnTo>
                      <a:pt x="338" y="252"/>
                    </a:lnTo>
                    <a:lnTo>
                      <a:pt x="461" y="264"/>
                    </a:lnTo>
                    <a:lnTo>
                      <a:pt x="516" y="267"/>
                    </a:lnTo>
                    <a:lnTo>
                      <a:pt x="518" y="192"/>
                    </a:lnTo>
                    <a:lnTo>
                      <a:pt x="524" y="168"/>
                    </a:lnTo>
                    <a:lnTo>
                      <a:pt x="569" y="155"/>
                    </a:lnTo>
                    <a:lnTo>
                      <a:pt x="541" y="235"/>
                    </a:lnTo>
                    <a:lnTo>
                      <a:pt x="548" y="257"/>
                    </a:lnTo>
                    <a:lnTo>
                      <a:pt x="581" y="162"/>
                    </a:lnTo>
                    <a:lnTo>
                      <a:pt x="603" y="158"/>
                    </a:lnTo>
                    <a:lnTo>
                      <a:pt x="580" y="225"/>
                    </a:lnTo>
                    <a:lnTo>
                      <a:pt x="595" y="225"/>
                    </a:lnTo>
                    <a:lnTo>
                      <a:pt x="615" y="162"/>
                    </a:lnTo>
                    <a:lnTo>
                      <a:pt x="626" y="162"/>
                    </a:lnTo>
                    <a:lnTo>
                      <a:pt x="612" y="215"/>
                    </a:lnTo>
                    <a:lnTo>
                      <a:pt x="618" y="208"/>
                    </a:lnTo>
                    <a:lnTo>
                      <a:pt x="647" y="153"/>
                    </a:lnTo>
                    <a:lnTo>
                      <a:pt x="562" y="138"/>
                    </a:lnTo>
                    <a:lnTo>
                      <a:pt x="522" y="135"/>
                    </a:lnTo>
                    <a:lnTo>
                      <a:pt x="509" y="147"/>
                    </a:lnTo>
                    <a:lnTo>
                      <a:pt x="357" y="0"/>
                    </a:lnTo>
                    <a:lnTo>
                      <a:pt x="214" y="114"/>
                    </a:lnTo>
                    <a:lnTo>
                      <a:pt x="239" y="127"/>
                    </a:lnTo>
                    <a:lnTo>
                      <a:pt x="216" y="149"/>
                    </a:lnTo>
                    <a:lnTo>
                      <a:pt x="1" y="168"/>
                    </a:lnTo>
                    <a:close/>
                  </a:path>
                </a:pathLst>
              </a:custGeom>
              <a:solidFill>
                <a:srgbClr val="D178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1" name="Freeform 767"/>
              <p:cNvSpPr>
                <a:spLocks/>
              </p:cNvSpPr>
              <p:nvPr/>
            </p:nvSpPr>
            <p:spPr bwMode="auto">
              <a:xfrm>
                <a:off x="6467" y="3182"/>
                <a:ext cx="47" cy="8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3" y="3"/>
                  </a:cxn>
                  <a:cxn ang="0">
                    <a:pos x="40" y="6"/>
                  </a:cxn>
                  <a:cxn ang="0">
                    <a:pos x="47" y="85"/>
                  </a:cxn>
                  <a:cxn ang="0">
                    <a:pos x="0" y="80"/>
                  </a:cxn>
                  <a:cxn ang="0">
                    <a:pos x="6" y="0"/>
                  </a:cxn>
                </a:cxnLst>
                <a:rect l="0" t="0" r="r" b="b"/>
                <a:pathLst>
                  <a:path w="47" h="85">
                    <a:moveTo>
                      <a:pt x="6" y="0"/>
                    </a:moveTo>
                    <a:lnTo>
                      <a:pt x="33" y="3"/>
                    </a:lnTo>
                    <a:lnTo>
                      <a:pt x="40" y="6"/>
                    </a:lnTo>
                    <a:lnTo>
                      <a:pt x="47" y="85"/>
                    </a:lnTo>
                    <a:lnTo>
                      <a:pt x="0" y="8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347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2" name="Freeform 768"/>
              <p:cNvSpPr>
                <a:spLocks/>
              </p:cNvSpPr>
              <p:nvPr/>
            </p:nvSpPr>
            <p:spPr bwMode="auto">
              <a:xfrm>
                <a:off x="5824" y="3194"/>
                <a:ext cx="51" cy="7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4" y="0"/>
                  </a:cxn>
                  <a:cxn ang="0">
                    <a:pos x="0" y="20"/>
                  </a:cxn>
                  <a:cxn ang="0">
                    <a:pos x="11" y="54"/>
                  </a:cxn>
                  <a:cxn ang="0">
                    <a:pos x="34" y="71"/>
                  </a:cxn>
                  <a:cxn ang="0">
                    <a:pos x="51" y="52"/>
                  </a:cxn>
                  <a:cxn ang="0">
                    <a:pos x="50" y="25"/>
                  </a:cxn>
                  <a:cxn ang="0">
                    <a:pos x="31" y="16"/>
                  </a:cxn>
                </a:cxnLst>
                <a:rect l="0" t="0" r="r" b="b"/>
                <a:pathLst>
                  <a:path w="51" h="71">
                    <a:moveTo>
                      <a:pt x="31" y="16"/>
                    </a:moveTo>
                    <a:lnTo>
                      <a:pt x="4" y="0"/>
                    </a:lnTo>
                    <a:lnTo>
                      <a:pt x="0" y="20"/>
                    </a:lnTo>
                    <a:lnTo>
                      <a:pt x="11" y="54"/>
                    </a:lnTo>
                    <a:lnTo>
                      <a:pt x="34" y="71"/>
                    </a:lnTo>
                    <a:lnTo>
                      <a:pt x="51" y="52"/>
                    </a:lnTo>
                    <a:lnTo>
                      <a:pt x="50" y="2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67D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3" name="Freeform 769"/>
              <p:cNvSpPr>
                <a:spLocks/>
              </p:cNvSpPr>
              <p:nvPr/>
            </p:nvSpPr>
            <p:spPr bwMode="auto">
              <a:xfrm>
                <a:off x="6727" y="3130"/>
                <a:ext cx="244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8" y="0"/>
                  </a:cxn>
                  <a:cxn ang="0">
                    <a:pos x="93" y="0"/>
                  </a:cxn>
                  <a:cxn ang="0">
                    <a:pos x="244" y="33"/>
                  </a:cxn>
                  <a:cxn ang="0">
                    <a:pos x="209" y="43"/>
                  </a:cxn>
                  <a:cxn ang="0">
                    <a:pos x="0" y="2"/>
                  </a:cxn>
                </a:cxnLst>
                <a:rect l="0" t="0" r="r" b="b"/>
                <a:pathLst>
                  <a:path w="244" h="43">
                    <a:moveTo>
                      <a:pt x="0" y="2"/>
                    </a:moveTo>
                    <a:lnTo>
                      <a:pt x="48" y="0"/>
                    </a:lnTo>
                    <a:lnTo>
                      <a:pt x="93" y="0"/>
                    </a:lnTo>
                    <a:lnTo>
                      <a:pt x="244" y="33"/>
                    </a:lnTo>
                    <a:lnTo>
                      <a:pt x="209" y="4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4" name="Freeform 770"/>
              <p:cNvSpPr>
                <a:spLocks/>
              </p:cNvSpPr>
              <p:nvPr/>
            </p:nvSpPr>
            <p:spPr bwMode="auto">
              <a:xfrm>
                <a:off x="6873" y="3075"/>
                <a:ext cx="98" cy="157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20" y="23"/>
                  </a:cxn>
                  <a:cxn ang="0">
                    <a:pos x="31" y="31"/>
                  </a:cxn>
                  <a:cxn ang="0">
                    <a:pos x="36" y="18"/>
                  </a:cxn>
                  <a:cxn ang="0">
                    <a:pos x="45" y="2"/>
                  </a:cxn>
                  <a:cxn ang="0">
                    <a:pos x="57" y="0"/>
                  </a:cxn>
                  <a:cxn ang="0">
                    <a:pos x="62" y="14"/>
                  </a:cxn>
                  <a:cxn ang="0">
                    <a:pos x="74" y="18"/>
                  </a:cxn>
                  <a:cxn ang="0">
                    <a:pos x="76" y="29"/>
                  </a:cxn>
                  <a:cxn ang="0">
                    <a:pos x="81" y="47"/>
                  </a:cxn>
                  <a:cxn ang="0">
                    <a:pos x="90" y="44"/>
                  </a:cxn>
                  <a:cxn ang="0">
                    <a:pos x="98" y="58"/>
                  </a:cxn>
                  <a:cxn ang="0">
                    <a:pos x="96" y="84"/>
                  </a:cxn>
                  <a:cxn ang="0">
                    <a:pos x="98" y="104"/>
                  </a:cxn>
                  <a:cxn ang="0">
                    <a:pos x="96" y="127"/>
                  </a:cxn>
                  <a:cxn ang="0">
                    <a:pos x="89" y="157"/>
                  </a:cxn>
                  <a:cxn ang="0">
                    <a:pos x="73" y="153"/>
                  </a:cxn>
                  <a:cxn ang="0">
                    <a:pos x="66" y="130"/>
                  </a:cxn>
                  <a:cxn ang="0">
                    <a:pos x="70" y="111"/>
                  </a:cxn>
                  <a:cxn ang="0">
                    <a:pos x="93" y="101"/>
                  </a:cxn>
                  <a:cxn ang="0">
                    <a:pos x="92" y="89"/>
                  </a:cxn>
                  <a:cxn ang="0">
                    <a:pos x="62" y="74"/>
                  </a:cxn>
                  <a:cxn ang="0">
                    <a:pos x="45" y="41"/>
                  </a:cxn>
                  <a:cxn ang="0">
                    <a:pos x="20" y="44"/>
                  </a:cxn>
                  <a:cxn ang="0">
                    <a:pos x="0" y="41"/>
                  </a:cxn>
                  <a:cxn ang="0">
                    <a:pos x="8" y="19"/>
                  </a:cxn>
                </a:cxnLst>
                <a:rect l="0" t="0" r="r" b="b"/>
                <a:pathLst>
                  <a:path w="98" h="157">
                    <a:moveTo>
                      <a:pt x="8" y="19"/>
                    </a:moveTo>
                    <a:lnTo>
                      <a:pt x="20" y="23"/>
                    </a:lnTo>
                    <a:lnTo>
                      <a:pt x="31" y="31"/>
                    </a:lnTo>
                    <a:lnTo>
                      <a:pt x="36" y="18"/>
                    </a:lnTo>
                    <a:lnTo>
                      <a:pt x="45" y="2"/>
                    </a:lnTo>
                    <a:lnTo>
                      <a:pt x="57" y="0"/>
                    </a:lnTo>
                    <a:lnTo>
                      <a:pt x="62" y="14"/>
                    </a:lnTo>
                    <a:lnTo>
                      <a:pt x="74" y="18"/>
                    </a:lnTo>
                    <a:lnTo>
                      <a:pt x="76" y="29"/>
                    </a:lnTo>
                    <a:lnTo>
                      <a:pt x="81" y="47"/>
                    </a:lnTo>
                    <a:lnTo>
                      <a:pt x="90" y="44"/>
                    </a:lnTo>
                    <a:lnTo>
                      <a:pt x="98" y="58"/>
                    </a:lnTo>
                    <a:lnTo>
                      <a:pt x="96" y="84"/>
                    </a:lnTo>
                    <a:lnTo>
                      <a:pt x="98" y="104"/>
                    </a:lnTo>
                    <a:lnTo>
                      <a:pt x="96" y="127"/>
                    </a:lnTo>
                    <a:lnTo>
                      <a:pt x="89" y="157"/>
                    </a:lnTo>
                    <a:lnTo>
                      <a:pt x="73" y="153"/>
                    </a:lnTo>
                    <a:lnTo>
                      <a:pt x="66" y="130"/>
                    </a:lnTo>
                    <a:lnTo>
                      <a:pt x="70" y="111"/>
                    </a:lnTo>
                    <a:lnTo>
                      <a:pt x="93" y="101"/>
                    </a:lnTo>
                    <a:lnTo>
                      <a:pt x="92" y="89"/>
                    </a:lnTo>
                    <a:lnTo>
                      <a:pt x="62" y="74"/>
                    </a:lnTo>
                    <a:lnTo>
                      <a:pt x="45" y="41"/>
                    </a:lnTo>
                    <a:lnTo>
                      <a:pt x="20" y="44"/>
                    </a:lnTo>
                    <a:lnTo>
                      <a:pt x="0" y="41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5" name="Freeform 771"/>
              <p:cNvSpPr>
                <a:spLocks/>
              </p:cNvSpPr>
              <p:nvPr/>
            </p:nvSpPr>
            <p:spPr bwMode="auto">
              <a:xfrm>
                <a:off x="5849" y="3171"/>
                <a:ext cx="33" cy="2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10"/>
                  </a:cxn>
                  <a:cxn ang="0">
                    <a:pos x="18" y="1"/>
                  </a:cxn>
                  <a:cxn ang="0">
                    <a:pos x="26" y="0"/>
                  </a:cxn>
                  <a:cxn ang="0">
                    <a:pos x="33" y="7"/>
                  </a:cxn>
                  <a:cxn ang="0">
                    <a:pos x="11" y="29"/>
                  </a:cxn>
                  <a:cxn ang="0">
                    <a:pos x="0" y="13"/>
                  </a:cxn>
                </a:cxnLst>
                <a:rect l="0" t="0" r="r" b="b"/>
                <a:pathLst>
                  <a:path w="33" h="29">
                    <a:moveTo>
                      <a:pt x="0" y="13"/>
                    </a:moveTo>
                    <a:lnTo>
                      <a:pt x="11" y="10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3" y="7"/>
                    </a:lnTo>
                    <a:lnTo>
                      <a:pt x="11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8E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6" name="Freeform 772"/>
              <p:cNvSpPr>
                <a:spLocks/>
              </p:cNvSpPr>
              <p:nvPr/>
            </p:nvSpPr>
            <p:spPr bwMode="auto">
              <a:xfrm>
                <a:off x="6084" y="3105"/>
                <a:ext cx="101" cy="56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5" y="20"/>
                  </a:cxn>
                  <a:cxn ang="0">
                    <a:pos x="23" y="1"/>
                  </a:cxn>
                  <a:cxn ang="0">
                    <a:pos x="36" y="0"/>
                  </a:cxn>
                  <a:cxn ang="0">
                    <a:pos x="49" y="7"/>
                  </a:cxn>
                  <a:cxn ang="0">
                    <a:pos x="50" y="23"/>
                  </a:cxn>
                  <a:cxn ang="0">
                    <a:pos x="61" y="20"/>
                  </a:cxn>
                  <a:cxn ang="0">
                    <a:pos x="65" y="28"/>
                  </a:cxn>
                  <a:cxn ang="0">
                    <a:pos x="77" y="31"/>
                  </a:cxn>
                  <a:cxn ang="0">
                    <a:pos x="83" y="33"/>
                  </a:cxn>
                  <a:cxn ang="0">
                    <a:pos x="94" y="32"/>
                  </a:cxn>
                  <a:cxn ang="0">
                    <a:pos x="101" y="38"/>
                  </a:cxn>
                  <a:cxn ang="0">
                    <a:pos x="84" y="56"/>
                  </a:cxn>
                  <a:cxn ang="0">
                    <a:pos x="48" y="37"/>
                  </a:cxn>
                  <a:cxn ang="0">
                    <a:pos x="17" y="30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10" y="19"/>
                  </a:cxn>
                </a:cxnLst>
                <a:rect l="0" t="0" r="r" b="b"/>
                <a:pathLst>
                  <a:path w="101" h="56">
                    <a:moveTo>
                      <a:pt x="10" y="19"/>
                    </a:moveTo>
                    <a:lnTo>
                      <a:pt x="15" y="20"/>
                    </a:lnTo>
                    <a:lnTo>
                      <a:pt x="23" y="1"/>
                    </a:lnTo>
                    <a:lnTo>
                      <a:pt x="36" y="0"/>
                    </a:lnTo>
                    <a:lnTo>
                      <a:pt x="49" y="7"/>
                    </a:lnTo>
                    <a:lnTo>
                      <a:pt x="50" y="23"/>
                    </a:lnTo>
                    <a:lnTo>
                      <a:pt x="61" y="20"/>
                    </a:lnTo>
                    <a:lnTo>
                      <a:pt x="65" y="28"/>
                    </a:lnTo>
                    <a:lnTo>
                      <a:pt x="77" y="31"/>
                    </a:lnTo>
                    <a:lnTo>
                      <a:pt x="83" y="33"/>
                    </a:lnTo>
                    <a:lnTo>
                      <a:pt x="94" y="32"/>
                    </a:lnTo>
                    <a:lnTo>
                      <a:pt x="101" y="38"/>
                    </a:lnTo>
                    <a:lnTo>
                      <a:pt x="84" y="56"/>
                    </a:lnTo>
                    <a:lnTo>
                      <a:pt x="48" y="37"/>
                    </a:lnTo>
                    <a:lnTo>
                      <a:pt x="17" y="30"/>
                    </a:lnTo>
                    <a:lnTo>
                      <a:pt x="3" y="30"/>
                    </a:lnTo>
                    <a:lnTo>
                      <a:pt x="0" y="22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A8E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7" name="Freeform 773"/>
              <p:cNvSpPr>
                <a:spLocks/>
              </p:cNvSpPr>
              <p:nvPr/>
            </p:nvSpPr>
            <p:spPr bwMode="auto">
              <a:xfrm>
                <a:off x="6152" y="3175"/>
                <a:ext cx="35" cy="6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5" y="1"/>
                  </a:cxn>
                  <a:cxn ang="0">
                    <a:pos x="35" y="7"/>
                  </a:cxn>
                  <a:cxn ang="0">
                    <a:pos x="31" y="25"/>
                  </a:cxn>
                  <a:cxn ang="0">
                    <a:pos x="23" y="39"/>
                  </a:cxn>
                  <a:cxn ang="0">
                    <a:pos x="15" y="67"/>
                  </a:cxn>
                  <a:cxn ang="0">
                    <a:pos x="0" y="66"/>
                  </a:cxn>
                  <a:cxn ang="0">
                    <a:pos x="3" y="37"/>
                  </a:cxn>
                  <a:cxn ang="0">
                    <a:pos x="18" y="34"/>
                  </a:cxn>
                  <a:cxn ang="0">
                    <a:pos x="19" y="26"/>
                  </a:cxn>
                  <a:cxn ang="0">
                    <a:pos x="12" y="20"/>
                  </a:cxn>
                  <a:cxn ang="0">
                    <a:pos x="7" y="0"/>
                  </a:cxn>
                </a:cxnLst>
                <a:rect l="0" t="0" r="r" b="b"/>
                <a:pathLst>
                  <a:path w="35" h="67">
                    <a:moveTo>
                      <a:pt x="7" y="0"/>
                    </a:moveTo>
                    <a:lnTo>
                      <a:pt x="25" y="1"/>
                    </a:lnTo>
                    <a:lnTo>
                      <a:pt x="35" y="7"/>
                    </a:lnTo>
                    <a:lnTo>
                      <a:pt x="31" y="25"/>
                    </a:lnTo>
                    <a:lnTo>
                      <a:pt x="23" y="39"/>
                    </a:lnTo>
                    <a:lnTo>
                      <a:pt x="15" y="67"/>
                    </a:lnTo>
                    <a:lnTo>
                      <a:pt x="0" y="66"/>
                    </a:lnTo>
                    <a:lnTo>
                      <a:pt x="3" y="37"/>
                    </a:lnTo>
                    <a:lnTo>
                      <a:pt x="18" y="34"/>
                    </a:lnTo>
                    <a:lnTo>
                      <a:pt x="19" y="26"/>
                    </a:lnTo>
                    <a:lnTo>
                      <a:pt x="12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8E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8" name="Freeform 774"/>
              <p:cNvSpPr>
                <a:spLocks/>
              </p:cNvSpPr>
              <p:nvPr/>
            </p:nvSpPr>
            <p:spPr bwMode="auto">
              <a:xfrm>
                <a:off x="5849" y="3274"/>
                <a:ext cx="98" cy="3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3" y="35"/>
                  </a:cxn>
                  <a:cxn ang="0">
                    <a:pos x="59" y="22"/>
                  </a:cxn>
                  <a:cxn ang="0">
                    <a:pos x="85" y="28"/>
                  </a:cxn>
                  <a:cxn ang="0">
                    <a:pos x="98" y="13"/>
                  </a:cxn>
                  <a:cxn ang="0">
                    <a:pos x="82" y="9"/>
                  </a:cxn>
                  <a:cxn ang="0">
                    <a:pos x="47" y="0"/>
                  </a:cxn>
                  <a:cxn ang="0">
                    <a:pos x="0" y="11"/>
                  </a:cxn>
                </a:cxnLst>
                <a:rect l="0" t="0" r="r" b="b"/>
                <a:pathLst>
                  <a:path w="98" h="35">
                    <a:moveTo>
                      <a:pt x="0" y="11"/>
                    </a:moveTo>
                    <a:lnTo>
                      <a:pt x="23" y="35"/>
                    </a:lnTo>
                    <a:lnTo>
                      <a:pt x="59" y="22"/>
                    </a:lnTo>
                    <a:lnTo>
                      <a:pt x="85" y="28"/>
                    </a:lnTo>
                    <a:lnTo>
                      <a:pt x="98" y="13"/>
                    </a:lnTo>
                    <a:lnTo>
                      <a:pt x="82" y="9"/>
                    </a:lnTo>
                    <a:lnTo>
                      <a:pt x="4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399" name="Freeform 775"/>
              <p:cNvSpPr>
                <a:spLocks/>
              </p:cNvSpPr>
              <p:nvPr/>
            </p:nvSpPr>
            <p:spPr bwMode="auto">
              <a:xfrm>
                <a:off x="5978" y="3230"/>
                <a:ext cx="24" cy="46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46"/>
                  </a:cxn>
                  <a:cxn ang="0">
                    <a:pos x="7" y="44"/>
                  </a:cxn>
                  <a:cxn ang="0">
                    <a:pos x="12" y="40"/>
                  </a:cxn>
                  <a:cxn ang="0">
                    <a:pos x="24" y="34"/>
                  </a:cxn>
                  <a:cxn ang="0">
                    <a:pos x="18" y="0"/>
                  </a:cxn>
                  <a:cxn ang="0">
                    <a:pos x="2" y="1"/>
                  </a:cxn>
                </a:cxnLst>
                <a:rect l="0" t="0" r="r" b="b"/>
                <a:pathLst>
                  <a:path w="24" h="46">
                    <a:moveTo>
                      <a:pt x="2" y="1"/>
                    </a:moveTo>
                    <a:lnTo>
                      <a:pt x="0" y="46"/>
                    </a:lnTo>
                    <a:lnTo>
                      <a:pt x="7" y="44"/>
                    </a:lnTo>
                    <a:lnTo>
                      <a:pt x="12" y="40"/>
                    </a:lnTo>
                    <a:lnTo>
                      <a:pt x="24" y="34"/>
                    </a:lnTo>
                    <a:lnTo>
                      <a:pt x="18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BC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0" name="Freeform 776"/>
              <p:cNvSpPr>
                <a:spLocks/>
              </p:cNvSpPr>
              <p:nvPr/>
            </p:nvSpPr>
            <p:spPr bwMode="auto">
              <a:xfrm>
                <a:off x="5820" y="2844"/>
                <a:ext cx="1128" cy="373"/>
              </a:xfrm>
              <a:custGeom>
                <a:avLst/>
                <a:gdLst/>
                <a:ahLst/>
                <a:cxnLst>
                  <a:cxn ang="0">
                    <a:pos x="357" y="27"/>
                  </a:cxn>
                  <a:cxn ang="0">
                    <a:pos x="576" y="0"/>
                  </a:cxn>
                  <a:cxn ang="0">
                    <a:pos x="605" y="25"/>
                  </a:cxn>
                  <a:cxn ang="0">
                    <a:pos x="563" y="58"/>
                  </a:cxn>
                  <a:cxn ang="0">
                    <a:pos x="804" y="27"/>
                  </a:cxn>
                  <a:cxn ang="0">
                    <a:pos x="829" y="78"/>
                  </a:cxn>
                  <a:cxn ang="0">
                    <a:pos x="626" y="102"/>
                  </a:cxn>
                  <a:cxn ang="0">
                    <a:pos x="452" y="155"/>
                  </a:cxn>
                  <a:cxn ang="0">
                    <a:pos x="656" y="125"/>
                  </a:cxn>
                  <a:cxn ang="0">
                    <a:pos x="886" y="102"/>
                  </a:cxn>
                  <a:cxn ang="0">
                    <a:pos x="1081" y="170"/>
                  </a:cxn>
                  <a:cxn ang="0">
                    <a:pos x="953" y="194"/>
                  </a:cxn>
                  <a:cxn ang="0">
                    <a:pos x="1046" y="193"/>
                  </a:cxn>
                  <a:cxn ang="0">
                    <a:pos x="1128" y="225"/>
                  </a:cxn>
                  <a:cxn ang="0">
                    <a:pos x="1084" y="235"/>
                  </a:cxn>
                  <a:cxn ang="0">
                    <a:pos x="1067" y="244"/>
                  </a:cxn>
                  <a:cxn ang="0">
                    <a:pos x="1057" y="273"/>
                  </a:cxn>
                  <a:cxn ang="0">
                    <a:pos x="1019" y="285"/>
                  </a:cxn>
                  <a:cxn ang="0">
                    <a:pos x="721" y="137"/>
                  </a:cxn>
                  <a:cxn ang="0">
                    <a:pos x="416" y="254"/>
                  </a:cxn>
                  <a:cxn ang="0">
                    <a:pos x="355" y="279"/>
                  </a:cxn>
                  <a:cxn ang="0">
                    <a:pos x="336" y="262"/>
                  </a:cxn>
                  <a:cxn ang="0">
                    <a:pos x="319" y="254"/>
                  </a:cxn>
                  <a:cxn ang="0">
                    <a:pos x="280" y="274"/>
                  </a:cxn>
                  <a:cxn ang="0">
                    <a:pos x="251" y="293"/>
                  </a:cxn>
                  <a:cxn ang="0">
                    <a:pos x="245" y="318"/>
                  </a:cxn>
                  <a:cxn ang="0">
                    <a:pos x="161" y="315"/>
                  </a:cxn>
                  <a:cxn ang="0">
                    <a:pos x="70" y="329"/>
                  </a:cxn>
                  <a:cxn ang="0">
                    <a:pos x="28" y="340"/>
                  </a:cxn>
                  <a:cxn ang="0">
                    <a:pos x="15" y="373"/>
                  </a:cxn>
                  <a:cxn ang="0">
                    <a:pos x="10" y="285"/>
                  </a:cxn>
                  <a:cxn ang="0">
                    <a:pos x="126" y="271"/>
                  </a:cxn>
                  <a:cxn ang="0">
                    <a:pos x="261" y="254"/>
                  </a:cxn>
                  <a:cxn ang="0">
                    <a:pos x="81" y="242"/>
                  </a:cxn>
                  <a:cxn ang="0">
                    <a:pos x="62" y="191"/>
                  </a:cxn>
                  <a:cxn ang="0">
                    <a:pos x="364" y="200"/>
                  </a:cxn>
                  <a:cxn ang="0">
                    <a:pos x="363" y="178"/>
                  </a:cxn>
                  <a:cxn ang="0">
                    <a:pos x="112" y="135"/>
                  </a:cxn>
                  <a:cxn ang="0">
                    <a:pos x="286" y="100"/>
                  </a:cxn>
                  <a:cxn ang="0">
                    <a:pos x="278" y="50"/>
                  </a:cxn>
                </a:cxnLst>
                <a:rect l="0" t="0" r="r" b="b"/>
                <a:pathLst>
                  <a:path w="1128" h="373">
                    <a:moveTo>
                      <a:pt x="278" y="50"/>
                    </a:moveTo>
                    <a:lnTo>
                      <a:pt x="357" y="27"/>
                    </a:lnTo>
                    <a:lnTo>
                      <a:pt x="488" y="3"/>
                    </a:lnTo>
                    <a:lnTo>
                      <a:pt x="576" y="0"/>
                    </a:lnTo>
                    <a:lnTo>
                      <a:pt x="711" y="10"/>
                    </a:lnTo>
                    <a:lnTo>
                      <a:pt x="605" y="25"/>
                    </a:lnTo>
                    <a:lnTo>
                      <a:pt x="434" y="70"/>
                    </a:lnTo>
                    <a:lnTo>
                      <a:pt x="563" y="58"/>
                    </a:lnTo>
                    <a:lnTo>
                      <a:pt x="685" y="43"/>
                    </a:lnTo>
                    <a:lnTo>
                      <a:pt x="804" y="27"/>
                    </a:lnTo>
                    <a:lnTo>
                      <a:pt x="936" y="73"/>
                    </a:lnTo>
                    <a:lnTo>
                      <a:pt x="829" y="78"/>
                    </a:lnTo>
                    <a:lnTo>
                      <a:pt x="707" y="103"/>
                    </a:lnTo>
                    <a:lnTo>
                      <a:pt x="626" y="102"/>
                    </a:lnTo>
                    <a:lnTo>
                      <a:pt x="491" y="132"/>
                    </a:lnTo>
                    <a:lnTo>
                      <a:pt x="452" y="155"/>
                    </a:lnTo>
                    <a:lnTo>
                      <a:pt x="583" y="133"/>
                    </a:lnTo>
                    <a:lnTo>
                      <a:pt x="656" y="125"/>
                    </a:lnTo>
                    <a:lnTo>
                      <a:pt x="763" y="121"/>
                    </a:lnTo>
                    <a:lnTo>
                      <a:pt x="886" y="102"/>
                    </a:lnTo>
                    <a:lnTo>
                      <a:pt x="1006" y="113"/>
                    </a:lnTo>
                    <a:lnTo>
                      <a:pt x="1081" y="170"/>
                    </a:lnTo>
                    <a:lnTo>
                      <a:pt x="988" y="166"/>
                    </a:lnTo>
                    <a:lnTo>
                      <a:pt x="953" y="194"/>
                    </a:lnTo>
                    <a:lnTo>
                      <a:pt x="1002" y="208"/>
                    </a:lnTo>
                    <a:lnTo>
                      <a:pt x="1046" y="193"/>
                    </a:lnTo>
                    <a:lnTo>
                      <a:pt x="1100" y="195"/>
                    </a:lnTo>
                    <a:lnTo>
                      <a:pt x="1128" y="225"/>
                    </a:lnTo>
                    <a:lnTo>
                      <a:pt x="1100" y="216"/>
                    </a:lnTo>
                    <a:lnTo>
                      <a:pt x="1084" y="235"/>
                    </a:lnTo>
                    <a:lnTo>
                      <a:pt x="1087" y="256"/>
                    </a:lnTo>
                    <a:lnTo>
                      <a:pt x="1067" y="244"/>
                    </a:lnTo>
                    <a:lnTo>
                      <a:pt x="1053" y="248"/>
                    </a:lnTo>
                    <a:lnTo>
                      <a:pt x="1057" y="273"/>
                    </a:lnTo>
                    <a:lnTo>
                      <a:pt x="1036" y="290"/>
                    </a:lnTo>
                    <a:lnTo>
                      <a:pt x="1019" y="285"/>
                    </a:lnTo>
                    <a:lnTo>
                      <a:pt x="978" y="225"/>
                    </a:lnTo>
                    <a:lnTo>
                      <a:pt x="721" y="137"/>
                    </a:lnTo>
                    <a:lnTo>
                      <a:pt x="623" y="223"/>
                    </a:lnTo>
                    <a:lnTo>
                      <a:pt x="416" y="254"/>
                    </a:lnTo>
                    <a:lnTo>
                      <a:pt x="376" y="289"/>
                    </a:lnTo>
                    <a:lnTo>
                      <a:pt x="355" y="279"/>
                    </a:lnTo>
                    <a:lnTo>
                      <a:pt x="349" y="282"/>
                    </a:lnTo>
                    <a:lnTo>
                      <a:pt x="336" y="262"/>
                    </a:lnTo>
                    <a:lnTo>
                      <a:pt x="321" y="271"/>
                    </a:lnTo>
                    <a:lnTo>
                      <a:pt x="319" y="254"/>
                    </a:lnTo>
                    <a:lnTo>
                      <a:pt x="294" y="252"/>
                    </a:lnTo>
                    <a:lnTo>
                      <a:pt x="280" y="274"/>
                    </a:lnTo>
                    <a:lnTo>
                      <a:pt x="265" y="275"/>
                    </a:lnTo>
                    <a:lnTo>
                      <a:pt x="251" y="293"/>
                    </a:lnTo>
                    <a:lnTo>
                      <a:pt x="241" y="309"/>
                    </a:lnTo>
                    <a:lnTo>
                      <a:pt x="245" y="318"/>
                    </a:lnTo>
                    <a:lnTo>
                      <a:pt x="217" y="328"/>
                    </a:lnTo>
                    <a:lnTo>
                      <a:pt x="161" y="315"/>
                    </a:lnTo>
                    <a:lnTo>
                      <a:pt x="99" y="301"/>
                    </a:lnTo>
                    <a:lnTo>
                      <a:pt x="70" y="329"/>
                    </a:lnTo>
                    <a:lnTo>
                      <a:pt x="49" y="315"/>
                    </a:lnTo>
                    <a:lnTo>
                      <a:pt x="28" y="340"/>
                    </a:lnTo>
                    <a:lnTo>
                      <a:pt x="25" y="359"/>
                    </a:lnTo>
                    <a:lnTo>
                      <a:pt x="15" y="373"/>
                    </a:lnTo>
                    <a:lnTo>
                      <a:pt x="0" y="320"/>
                    </a:lnTo>
                    <a:lnTo>
                      <a:pt x="10" y="285"/>
                    </a:lnTo>
                    <a:lnTo>
                      <a:pt x="77" y="269"/>
                    </a:lnTo>
                    <a:lnTo>
                      <a:pt x="126" y="271"/>
                    </a:lnTo>
                    <a:lnTo>
                      <a:pt x="196" y="267"/>
                    </a:lnTo>
                    <a:lnTo>
                      <a:pt x="261" y="254"/>
                    </a:lnTo>
                    <a:lnTo>
                      <a:pt x="167" y="251"/>
                    </a:lnTo>
                    <a:lnTo>
                      <a:pt x="81" y="242"/>
                    </a:lnTo>
                    <a:lnTo>
                      <a:pt x="29" y="245"/>
                    </a:lnTo>
                    <a:lnTo>
                      <a:pt x="62" y="191"/>
                    </a:lnTo>
                    <a:lnTo>
                      <a:pt x="204" y="176"/>
                    </a:lnTo>
                    <a:lnTo>
                      <a:pt x="364" y="200"/>
                    </a:lnTo>
                    <a:lnTo>
                      <a:pt x="451" y="193"/>
                    </a:lnTo>
                    <a:lnTo>
                      <a:pt x="363" y="178"/>
                    </a:lnTo>
                    <a:lnTo>
                      <a:pt x="233" y="136"/>
                    </a:lnTo>
                    <a:lnTo>
                      <a:pt x="112" y="135"/>
                    </a:lnTo>
                    <a:lnTo>
                      <a:pt x="188" y="91"/>
                    </a:lnTo>
                    <a:lnTo>
                      <a:pt x="286" y="100"/>
                    </a:lnTo>
                    <a:lnTo>
                      <a:pt x="384" y="81"/>
                    </a:lnTo>
                    <a:lnTo>
                      <a:pt x="278" y="50"/>
                    </a:lnTo>
                    <a:close/>
                  </a:path>
                </a:pathLst>
              </a:custGeom>
              <a:solidFill>
                <a:srgbClr val="C9F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1" name="Freeform 777"/>
              <p:cNvSpPr>
                <a:spLocks/>
              </p:cNvSpPr>
              <p:nvPr/>
            </p:nvSpPr>
            <p:spPr bwMode="auto">
              <a:xfrm>
                <a:off x="6394" y="3317"/>
                <a:ext cx="470" cy="136"/>
              </a:xfrm>
              <a:custGeom>
                <a:avLst/>
                <a:gdLst/>
                <a:ahLst/>
                <a:cxnLst>
                  <a:cxn ang="0">
                    <a:pos x="18" y="83"/>
                  </a:cxn>
                  <a:cxn ang="0">
                    <a:pos x="242" y="7"/>
                  </a:cxn>
                  <a:cxn ang="0">
                    <a:pos x="330" y="0"/>
                  </a:cxn>
                  <a:cxn ang="0">
                    <a:pos x="470" y="58"/>
                  </a:cxn>
                  <a:cxn ang="0">
                    <a:pos x="400" y="107"/>
                  </a:cxn>
                  <a:cxn ang="0">
                    <a:pos x="318" y="136"/>
                  </a:cxn>
                  <a:cxn ang="0">
                    <a:pos x="0" y="101"/>
                  </a:cxn>
                  <a:cxn ang="0">
                    <a:pos x="18" y="83"/>
                  </a:cxn>
                </a:cxnLst>
                <a:rect l="0" t="0" r="r" b="b"/>
                <a:pathLst>
                  <a:path w="470" h="136">
                    <a:moveTo>
                      <a:pt x="18" y="83"/>
                    </a:moveTo>
                    <a:lnTo>
                      <a:pt x="242" y="7"/>
                    </a:lnTo>
                    <a:lnTo>
                      <a:pt x="330" y="0"/>
                    </a:lnTo>
                    <a:lnTo>
                      <a:pt x="470" y="58"/>
                    </a:lnTo>
                    <a:lnTo>
                      <a:pt x="400" y="107"/>
                    </a:lnTo>
                    <a:lnTo>
                      <a:pt x="318" y="136"/>
                    </a:lnTo>
                    <a:lnTo>
                      <a:pt x="0" y="101"/>
                    </a:lnTo>
                    <a:lnTo>
                      <a:pt x="18" y="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2" name="Freeform 778"/>
              <p:cNvSpPr>
                <a:spLocks/>
              </p:cNvSpPr>
              <p:nvPr/>
            </p:nvSpPr>
            <p:spPr bwMode="auto">
              <a:xfrm>
                <a:off x="5894" y="3338"/>
                <a:ext cx="80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29"/>
                  </a:cxn>
                  <a:cxn ang="0">
                    <a:pos x="117" y="50"/>
                  </a:cxn>
                  <a:cxn ang="0">
                    <a:pos x="187" y="39"/>
                  </a:cxn>
                  <a:cxn ang="0">
                    <a:pos x="298" y="52"/>
                  </a:cxn>
                  <a:cxn ang="0">
                    <a:pos x="269" y="76"/>
                  </a:cxn>
                  <a:cxn ang="0">
                    <a:pos x="314" y="56"/>
                  </a:cxn>
                  <a:cxn ang="0">
                    <a:pos x="501" y="80"/>
                  </a:cxn>
                  <a:cxn ang="0">
                    <a:pos x="472" y="111"/>
                  </a:cxn>
                  <a:cxn ang="0">
                    <a:pos x="533" y="91"/>
                  </a:cxn>
                  <a:cxn ang="0">
                    <a:pos x="802" y="127"/>
                  </a:cxn>
                  <a:cxn ang="0">
                    <a:pos x="679" y="156"/>
                  </a:cxn>
                  <a:cxn ang="0">
                    <a:pos x="515" y="136"/>
                  </a:cxn>
                  <a:cxn ang="0">
                    <a:pos x="74" y="54"/>
                  </a:cxn>
                  <a:cxn ang="0">
                    <a:pos x="31" y="35"/>
                  </a:cxn>
                  <a:cxn ang="0">
                    <a:pos x="0" y="0"/>
                  </a:cxn>
                </a:cxnLst>
                <a:rect l="0" t="0" r="r" b="b"/>
                <a:pathLst>
                  <a:path w="802" h="156">
                    <a:moveTo>
                      <a:pt x="0" y="0"/>
                    </a:moveTo>
                    <a:lnTo>
                      <a:pt x="158" y="29"/>
                    </a:lnTo>
                    <a:lnTo>
                      <a:pt x="117" y="50"/>
                    </a:lnTo>
                    <a:lnTo>
                      <a:pt x="187" y="39"/>
                    </a:lnTo>
                    <a:lnTo>
                      <a:pt x="298" y="52"/>
                    </a:lnTo>
                    <a:lnTo>
                      <a:pt x="269" y="76"/>
                    </a:lnTo>
                    <a:lnTo>
                      <a:pt x="314" y="56"/>
                    </a:lnTo>
                    <a:lnTo>
                      <a:pt x="501" y="80"/>
                    </a:lnTo>
                    <a:lnTo>
                      <a:pt x="472" y="111"/>
                    </a:lnTo>
                    <a:lnTo>
                      <a:pt x="533" y="91"/>
                    </a:lnTo>
                    <a:lnTo>
                      <a:pt x="802" y="127"/>
                    </a:lnTo>
                    <a:lnTo>
                      <a:pt x="679" y="156"/>
                    </a:lnTo>
                    <a:lnTo>
                      <a:pt x="515" y="136"/>
                    </a:lnTo>
                    <a:lnTo>
                      <a:pt x="74" y="54"/>
                    </a:lnTo>
                    <a:lnTo>
                      <a:pt x="31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3" name="Freeform 779"/>
              <p:cNvSpPr>
                <a:spLocks/>
              </p:cNvSpPr>
              <p:nvPr/>
            </p:nvSpPr>
            <p:spPr bwMode="auto">
              <a:xfrm>
                <a:off x="5968" y="3392"/>
                <a:ext cx="58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9" y="103"/>
                  </a:cxn>
                  <a:cxn ang="0">
                    <a:pos x="408" y="121"/>
                  </a:cxn>
                  <a:cxn ang="0">
                    <a:pos x="193" y="89"/>
                  </a:cxn>
                  <a:cxn ang="0">
                    <a:pos x="60" y="42"/>
                  </a:cxn>
                  <a:cxn ang="0">
                    <a:pos x="0" y="0"/>
                  </a:cxn>
                </a:cxnLst>
                <a:rect l="0" t="0" r="r" b="b"/>
                <a:pathLst>
                  <a:path w="589" h="121">
                    <a:moveTo>
                      <a:pt x="0" y="0"/>
                    </a:moveTo>
                    <a:lnTo>
                      <a:pt x="589" y="103"/>
                    </a:lnTo>
                    <a:lnTo>
                      <a:pt x="408" y="121"/>
                    </a:lnTo>
                    <a:lnTo>
                      <a:pt x="193" y="89"/>
                    </a:lnTo>
                    <a:lnTo>
                      <a:pt x="6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4" name="Freeform 780"/>
              <p:cNvSpPr>
                <a:spLocks/>
              </p:cNvSpPr>
              <p:nvPr/>
            </p:nvSpPr>
            <p:spPr bwMode="auto">
              <a:xfrm>
                <a:off x="5951" y="3209"/>
                <a:ext cx="35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"/>
                  </a:cxn>
                  <a:cxn ang="0">
                    <a:pos x="27" y="50"/>
                  </a:cxn>
                  <a:cxn ang="0">
                    <a:pos x="21" y="48"/>
                  </a:cxn>
                  <a:cxn ang="0">
                    <a:pos x="11" y="29"/>
                  </a:cxn>
                  <a:cxn ang="0">
                    <a:pos x="1" y="34"/>
                  </a:cxn>
                  <a:cxn ang="0">
                    <a:pos x="0" y="0"/>
                  </a:cxn>
                </a:cxnLst>
                <a:rect l="0" t="0" r="r" b="b"/>
                <a:pathLst>
                  <a:path w="35" h="50">
                    <a:moveTo>
                      <a:pt x="0" y="0"/>
                    </a:moveTo>
                    <a:lnTo>
                      <a:pt x="35" y="16"/>
                    </a:lnTo>
                    <a:lnTo>
                      <a:pt x="27" y="50"/>
                    </a:lnTo>
                    <a:lnTo>
                      <a:pt x="21" y="48"/>
                    </a:lnTo>
                    <a:lnTo>
                      <a:pt x="11" y="29"/>
                    </a:lnTo>
                    <a:lnTo>
                      <a:pt x="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5" name="Freeform 781"/>
              <p:cNvSpPr>
                <a:spLocks/>
              </p:cNvSpPr>
              <p:nvPr/>
            </p:nvSpPr>
            <p:spPr bwMode="auto">
              <a:xfrm>
                <a:off x="6731" y="3276"/>
                <a:ext cx="172" cy="7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7" y="16"/>
                  </a:cxn>
                  <a:cxn ang="0">
                    <a:pos x="29" y="22"/>
                  </a:cxn>
                  <a:cxn ang="0">
                    <a:pos x="4" y="31"/>
                  </a:cxn>
                  <a:cxn ang="0">
                    <a:pos x="0" y="41"/>
                  </a:cxn>
                  <a:cxn ang="0">
                    <a:pos x="20" y="53"/>
                  </a:cxn>
                  <a:cxn ang="0">
                    <a:pos x="131" y="70"/>
                  </a:cxn>
                  <a:cxn ang="0">
                    <a:pos x="172" y="55"/>
                  </a:cxn>
                  <a:cxn ang="0">
                    <a:pos x="166" y="18"/>
                  </a:cxn>
                  <a:cxn ang="0">
                    <a:pos x="39" y="0"/>
                  </a:cxn>
                </a:cxnLst>
                <a:rect l="0" t="0" r="r" b="b"/>
                <a:pathLst>
                  <a:path w="172" h="70">
                    <a:moveTo>
                      <a:pt x="39" y="0"/>
                    </a:moveTo>
                    <a:lnTo>
                      <a:pt x="57" y="16"/>
                    </a:lnTo>
                    <a:lnTo>
                      <a:pt x="29" y="22"/>
                    </a:lnTo>
                    <a:lnTo>
                      <a:pt x="4" y="31"/>
                    </a:lnTo>
                    <a:lnTo>
                      <a:pt x="0" y="41"/>
                    </a:lnTo>
                    <a:lnTo>
                      <a:pt x="20" y="53"/>
                    </a:lnTo>
                    <a:lnTo>
                      <a:pt x="131" y="70"/>
                    </a:lnTo>
                    <a:lnTo>
                      <a:pt x="172" y="55"/>
                    </a:lnTo>
                    <a:lnTo>
                      <a:pt x="166" y="1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6" name="Freeform 782"/>
              <p:cNvSpPr>
                <a:spLocks/>
              </p:cNvSpPr>
              <p:nvPr/>
            </p:nvSpPr>
            <p:spPr bwMode="auto">
              <a:xfrm>
                <a:off x="6918" y="3278"/>
                <a:ext cx="36" cy="4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6" y="0"/>
                  </a:cxn>
                  <a:cxn ang="0">
                    <a:pos x="3" y="48"/>
                  </a:cxn>
                  <a:cxn ang="0">
                    <a:pos x="0" y="17"/>
                  </a:cxn>
                </a:cxnLst>
                <a:rect l="0" t="0" r="r" b="b"/>
                <a:pathLst>
                  <a:path w="36" h="48">
                    <a:moveTo>
                      <a:pt x="0" y="17"/>
                    </a:moveTo>
                    <a:lnTo>
                      <a:pt x="36" y="0"/>
                    </a:lnTo>
                    <a:lnTo>
                      <a:pt x="3" y="4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7" name="Freeform 783"/>
              <p:cNvSpPr>
                <a:spLocks/>
              </p:cNvSpPr>
              <p:nvPr/>
            </p:nvSpPr>
            <p:spPr bwMode="auto">
              <a:xfrm>
                <a:off x="5863" y="3290"/>
                <a:ext cx="68" cy="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1" y="0"/>
                  </a:cxn>
                  <a:cxn ang="0">
                    <a:pos x="68" y="7"/>
                  </a:cxn>
                  <a:cxn ang="0">
                    <a:pos x="56" y="19"/>
                  </a:cxn>
                  <a:cxn ang="0">
                    <a:pos x="60" y="50"/>
                  </a:cxn>
                  <a:cxn ang="0">
                    <a:pos x="25" y="45"/>
                  </a:cxn>
                  <a:cxn ang="0">
                    <a:pos x="0" y="7"/>
                  </a:cxn>
                </a:cxnLst>
                <a:rect l="0" t="0" r="r" b="b"/>
                <a:pathLst>
                  <a:path w="68" h="50">
                    <a:moveTo>
                      <a:pt x="0" y="7"/>
                    </a:moveTo>
                    <a:lnTo>
                      <a:pt x="51" y="0"/>
                    </a:lnTo>
                    <a:lnTo>
                      <a:pt x="68" y="7"/>
                    </a:lnTo>
                    <a:lnTo>
                      <a:pt x="56" y="19"/>
                    </a:lnTo>
                    <a:lnTo>
                      <a:pt x="60" y="50"/>
                    </a:lnTo>
                    <a:lnTo>
                      <a:pt x="25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FD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8" name="Freeform 784"/>
              <p:cNvSpPr>
                <a:spLocks/>
              </p:cNvSpPr>
              <p:nvPr/>
            </p:nvSpPr>
            <p:spPr bwMode="auto">
              <a:xfrm>
                <a:off x="5972" y="3274"/>
                <a:ext cx="82" cy="2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7" y="0"/>
                  </a:cxn>
                  <a:cxn ang="0">
                    <a:pos x="82" y="4"/>
                  </a:cxn>
                  <a:cxn ang="0">
                    <a:pos x="54" y="22"/>
                  </a:cxn>
                  <a:cxn ang="0">
                    <a:pos x="31" y="22"/>
                  </a:cxn>
                  <a:cxn ang="0">
                    <a:pos x="0" y="15"/>
                  </a:cxn>
                  <a:cxn ang="0">
                    <a:pos x="3" y="6"/>
                  </a:cxn>
                </a:cxnLst>
                <a:rect l="0" t="0" r="r" b="b"/>
                <a:pathLst>
                  <a:path w="82" h="22">
                    <a:moveTo>
                      <a:pt x="3" y="6"/>
                    </a:moveTo>
                    <a:lnTo>
                      <a:pt x="27" y="0"/>
                    </a:lnTo>
                    <a:lnTo>
                      <a:pt x="82" y="4"/>
                    </a:lnTo>
                    <a:lnTo>
                      <a:pt x="54" y="22"/>
                    </a:lnTo>
                    <a:lnTo>
                      <a:pt x="31" y="22"/>
                    </a:lnTo>
                    <a:lnTo>
                      <a:pt x="0" y="1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FD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09" name="Freeform 785"/>
              <p:cNvSpPr>
                <a:spLocks/>
              </p:cNvSpPr>
              <p:nvPr/>
            </p:nvSpPr>
            <p:spPr bwMode="auto">
              <a:xfrm>
                <a:off x="6817" y="3209"/>
                <a:ext cx="125" cy="3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75" y="6"/>
                  </a:cxn>
                  <a:cxn ang="0">
                    <a:pos x="51" y="17"/>
                  </a:cxn>
                  <a:cxn ang="0">
                    <a:pos x="85" y="18"/>
                  </a:cxn>
                  <a:cxn ang="0">
                    <a:pos x="113" y="11"/>
                  </a:cxn>
                  <a:cxn ang="0">
                    <a:pos x="125" y="24"/>
                  </a:cxn>
                  <a:cxn ang="0">
                    <a:pos x="101" y="35"/>
                  </a:cxn>
                  <a:cxn ang="0">
                    <a:pos x="0" y="25"/>
                  </a:cxn>
                  <a:cxn ang="0">
                    <a:pos x="0" y="19"/>
                  </a:cxn>
                </a:cxnLst>
                <a:rect l="0" t="0" r="r" b="b"/>
                <a:pathLst>
                  <a:path w="125" h="35">
                    <a:moveTo>
                      <a:pt x="0" y="19"/>
                    </a:moveTo>
                    <a:lnTo>
                      <a:pt x="20" y="0"/>
                    </a:lnTo>
                    <a:lnTo>
                      <a:pt x="75" y="6"/>
                    </a:lnTo>
                    <a:lnTo>
                      <a:pt x="51" y="17"/>
                    </a:lnTo>
                    <a:lnTo>
                      <a:pt x="85" y="18"/>
                    </a:lnTo>
                    <a:lnTo>
                      <a:pt x="113" y="11"/>
                    </a:lnTo>
                    <a:lnTo>
                      <a:pt x="125" y="24"/>
                    </a:lnTo>
                    <a:lnTo>
                      <a:pt x="101" y="35"/>
                    </a:lnTo>
                    <a:lnTo>
                      <a:pt x="0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2F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0" name="Freeform 786"/>
              <p:cNvSpPr>
                <a:spLocks/>
              </p:cNvSpPr>
              <p:nvPr/>
            </p:nvSpPr>
            <p:spPr bwMode="auto">
              <a:xfrm>
                <a:off x="6739" y="3140"/>
                <a:ext cx="207" cy="2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34"/>
                  </a:cxn>
                  <a:cxn ang="0">
                    <a:pos x="199" y="45"/>
                  </a:cxn>
                  <a:cxn ang="0">
                    <a:pos x="184" y="44"/>
                  </a:cxn>
                  <a:cxn ang="0">
                    <a:pos x="177" y="185"/>
                  </a:cxn>
                  <a:cxn ang="0">
                    <a:pos x="164" y="206"/>
                  </a:cxn>
                  <a:cxn ang="0">
                    <a:pos x="165" y="46"/>
                  </a:cxn>
                  <a:cxn ang="0">
                    <a:pos x="4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206">
                    <a:moveTo>
                      <a:pt x="0" y="0"/>
                    </a:moveTo>
                    <a:lnTo>
                      <a:pt x="207" y="34"/>
                    </a:lnTo>
                    <a:lnTo>
                      <a:pt x="199" y="45"/>
                    </a:lnTo>
                    <a:lnTo>
                      <a:pt x="184" y="44"/>
                    </a:lnTo>
                    <a:lnTo>
                      <a:pt x="177" y="185"/>
                    </a:lnTo>
                    <a:lnTo>
                      <a:pt x="164" y="206"/>
                    </a:lnTo>
                    <a:lnTo>
                      <a:pt x="165" y="46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1" name="Freeform 787"/>
              <p:cNvSpPr>
                <a:spLocks/>
              </p:cNvSpPr>
              <p:nvPr/>
            </p:nvSpPr>
            <p:spPr bwMode="auto">
              <a:xfrm>
                <a:off x="6748" y="3198"/>
                <a:ext cx="157" cy="8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0" y="31"/>
                  </a:cxn>
                  <a:cxn ang="0">
                    <a:pos x="76" y="1"/>
                  </a:cxn>
                  <a:cxn ang="0">
                    <a:pos x="157" y="0"/>
                  </a:cxn>
                  <a:cxn ang="0">
                    <a:pos x="156" y="20"/>
                  </a:cxn>
                  <a:cxn ang="0">
                    <a:pos x="89" y="11"/>
                  </a:cxn>
                  <a:cxn ang="0">
                    <a:pos x="70" y="30"/>
                  </a:cxn>
                  <a:cxn ang="0">
                    <a:pos x="153" y="44"/>
                  </a:cxn>
                  <a:cxn ang="0">
                    <a:pos x="150" y="80"/>
                  </a:cxn>
                  <a:cxn ang="0">
                    <a:pos x="5" y="63"/>
                  </a:cxn>
                  <a:cxn ang="0">
                    <a:pos x="0" y="41"/>
                  </a:cxn>
                </a:cxnLst>
                <a:rect l="0" t="0" r="r" b="b"/>
                <a:pathLst>
                  <a:path w="157" h="80">
                    <a:moveTo>
                      <a:pt x="0" y="41"/>
                    </a:moveTo>
                    <a:lnTo>
                      <a:pt x="50" y="31"/>
                    </a:lnTo>
                    <a:lnTo>
                      <a:pt x="76" y="1"/>
                    </a:lnTo>
                    <a:lnTo>
                      <a:pt x="157" y="0"/>
                    </a:lnTo>
                    <a:lnTo>
                      <a:pt x="156" y="20"/>
                    </a:lnTo>
                    <a:lnTo>
                      <a:pt x="89" y="11"/>
                    </a:lnTo>
                    <a:lnTo>
                      <a:pt x="70" y="30"/>
                    </a:lnTo>
                    <a:lnTo>
                      <a:pt x="153" y="44"/>
                    </a:lnTo>
                    <a:lnTo>
                      <a:pt x="150" y="80"/>
                    </a:lnTo>
                    <a:lnTo>
                      <a:pt x="5" y="6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E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2" name="Freeform 788"/>
              <p:cNvSpPr>
                <a:spLocks/>
              </p:cNvSpPr>
              <p:nvPr/>
            </p:nvSpPr>
            <p:spPr bwMode="auto">
              <a:xfrm>
                <a:off x="6926" y="3232"/>
                <a:ext cx="37" cy="1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7" y="0"/>
                  </a:cxn>
                  <a:cxn ang="0">
                    <a:pos x="29" y="16"/>
                  </a:cxn>
                  <a:cxn ang="0">
                    <a:pos x="0" y="7"/>
                  </a:cxn>
                </a:cxnLst>
                <a:rect l="0" t="0" r="r" b="b"/>
                <a:pathLst>
                  <a:path w="37" h="16">
                    <a:moveTo>
                      <a:pt x="0" y="7"/>
                    </a:moveTo>
                    <a:lnTo>
                      <a:pt x="37" y="0"/>
                    </a:lnTo>
                    <a:lnTo>
                      <a:pt x="29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E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3" name="Freeform 789"/>
              <p:cNvSpPr>
                <a:spLocks/>
              </p:cNvSpPr>
              <p:nvPr/>
            </p:nvSpPr>
            <p:spPr bwMode="auto">
              <a:xfrm>
                <a:off x="6752" y="3227"/>
                <a:ext cx="149" cy="7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6" y="56"/>
                  </a:cxn>
                  <a:cxn ang="0">
                    <a:pos x="130" y="72"/>
                  </a:cxn>
                  <a:cxn ang="0">
                    <a:pos x="146" y="67"/>
                  </a:cxn>
                  <a:cxn ang="0">
                    <a:pos x="149" y="30"/>
                  </a:cxn>
                  <a:cxn ang="0">
                    <a:pos x="118" y="44"/>
                  </a:cxn>
                  <a:cxn ang="0">
                    <a:pos x="114" y="29"/>
                  </a:cxn>
                  <a:cxn ang="0">
                    <a:pos x="149" y="16"/>
                  </a:cxn>
                  <a:cxn ang="0">
                    <a:pos x="99" y="9"/>
                  </a:cxn>
                  <a:cxn ang="0">
                    <a:pos x="75" y="0"/>
                  </a:cxn>
                  <a:cxn ang="0">
                    <a:pos x="58" y="8"/>
                  </a:cxn>
                  <a:cxn ang="0">
                    <a:pos x="101" y="20"/>
                  </a:cxn>
                  <a:cxn ang="0">
                    <a:pos x="92" y="30"/>
                  </a:cxn>
                  <a:cxn ang="0">
                    <a:pos x="31" y="28"/>
                  </a:cxn>
                  <a:cxn ang="0">
                    <a:pos x="24" y="26"/>
                  </a:cxn>
                  <a:cxn ang="0">
                    <a:pos x="0" y="27"/>
                  </a:cxn>
                </a:cxnLst>
                <a:rect l="0" t="0" r="r" b="b"/>
                <a:pathLst>
                  <a:path w="149" h="72">
                    <a:moveTo>
                      <a:pt x="0" y="27"/>
                    </a:moveTo>
                    <a:lnTo>
                      <a:pt x="6" y="56"/>
                    </a:lnTo>
                    <a:lnTo>
                      <a:pt x="130" y="72"/>
                    </a:lnTo>
                    <a:lnTo>
                      <a:pt x="146" y="67"/>
                    </a:lnTo>
                    <a:lnTo>
                      <a:pt x="149" y="30"/>
                    </a:lnTo>
                    <a:lnTo>
                      <a:pt x="118" y="44"/>
                    </a:lnTo>
                    <a:lnTo>
                      <a:pt x="114" y="29"/>
                    </a:lnTo>
                    <a:lnTo>
                      <a:pt x="149" y="16"/>
                    </a:lnTo>
                    <a:lnTo>
                      <a:pt x="99" y="9"/>
                    </a:lnTo>
                    <a:lnTo>
                      <a:pt x="75" y="0"/>
                    </a:lnTo>
                    <a:lnTo>
                      <a:pt x="58" y="8"/>
                    </a:lnTo>
                    <a:lnTo>
                      <a:pt x="101" y="20"/>
                    </a:lnTo>
                    <a:lnTo>
                      <a:pt x="92" y="30"/>
                    </a:lnTo>
                    <a:lnTo>
                      <a:pt x="31" y="28"/>
                    </a:lnTo>
                    <a:lnTo>
                      <a:pt x="24" y="2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4" name="Freeform 790"/>
              <p:cNvSpPr>
                <a:spLocks/>
              </p:cNvSpPr>
              <p:nvPr/>
            </p:nvSpPr>
            <p:spPr bwMode="auto">
              <a:xfrm>
                <a:off x="6916" y="3238"/>
                <a:ext cx="38" cy="5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17" y="0"/>
                  </a:cxn>
                  <a:cxn ang="0">
                    <a:pos x="38" y="12"/>
                  </a:cxn>
                  <a:cxn ang="0">
                    <a:pos x="25" y="34"/>
                  </a:cxn>
                  <a:cxn ang="0">
                    <a:pos x="0" y="50"/>
                  </a:cxn>
                  <a:cxn ang="0">
                    <a:pos x="2" y="8"/>
                  </a:cxn>
                </a:cxnLst>
                <a:rect l="0" t="0" r="r" b="b"/>
                <a:pathLst>
                  <a:path w="38" h="50">
                    <a:moveTo>
                      <a:pt x="2" y="8"/>
                    </a:moveTo>
                    <a:lnTo>
                      <a:pt x="17" y="0"/>
                    </a:lnTo>
                    <a:lnTo>
                      <a:pt x="38" y="12"/>
                    </a:lnTo>
                    <a:lnTo>
                      <a:pt x="25" y="34"/>
                    </a:lnTo>
                    <a:lnTo>
                      <a:pt x="0" y="5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5" name="Freeform 791"/>
              <p:cNvSpPr>
                <a:spLocks/>
              </p:cNvSpPr>
              <p:nvPr/>
            </p:nvSpPr>
            <p:spPr bwMode="auto">
              <a:xfrm>
                <a:off x="6856" y="3086"/>
                <a:ext cx="94" cy="7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3" y="31"/>
                  </a:cxn>
                  <a:cxn ang="0">
                    <a:pos x="21" y="33"/>
                  </a:cxn>
                  <a:cxn ang="0">
                    <a:pos x="18" y="20"/>
                  </a:cxn>
                  <a:cxn ang="0">
                    <a:pos x="25" y="8"/>
                  </a:cxn>
                  <a:cxn ang="0">
                    <a:pos x="38" y="19"/>
                  </a:cxn>
                  <a:cxn ang="0">
                    <a:pos x="51" y="28"/>
                  </a:cxn>
                  <a:cxn ang="0">
                    <a:pos x="51" y="15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78" y="20"/>
                  </a:cxn>
                  <a:cxn ang="0">
                    <a:pos x="91" y="29"/>
                  </a:cxn>
                  <a:cxn ang="0">
                    <a:pos x="83" y="39"/>
                  </a:cxn>
                  <a:cxn ang="0">
                    <a:pos x="94" y="51"/>
                  </a:cxn>
                  <a:cxn ang="0">
                    <a:pos x="92" y="73"/>
                  </a:cxn>
                  <a:cxn ang="0">
                    <a:pos x="0" y="49"/>
                  </a:cxn>
                </a:cxnLst>
                <a:rect l="0" t="0" r="r" b="b"/>
                <a:pathLst>
                  <a:path w="94" h="73">
                    <a:moveTo>
                      <a:pt x="0" y="49"/>
                    </a:moveTo>
                    <a:lnTo>
                      <a:pt x="13" y="31"/>
                    </a:lnTo>
                    <a:lnTo>
                      <a:pt x="21" y="33"/>
                    </a:lnTo>
                    <a:lnTo>
                      <a:pt x="18" y="20"/>
                    </a:lnTo>
                    <a:lnTo>
                      <a:pt x="25" y="8"/>
                    </a:lnTo>
                    <a:lnTo>
                      <a:pt x="38" y="19"/>
                    </a:lnTo>
                    <a:lnTo>
                      <a:pt x="51" y="28"/>
                    </a:lnTo>
                    <a:lnTo>
                      <a:pt x="51" y="15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8" y="20"/>
                    </a:lnTo>
                    <a:lnTo>
                      <a:pt x="91" y="29"/>
                    </a:lnTo>
                    <a:lnTo>
                      <a:pt x="83" y="39"/>
                    </a:lnTo>
                    <a:lnTo>
                      <a:pt x="94" y="51"/>
                    </a:lnTo>
                    <a:lnTo>
                      <a:pt x="92" y="7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CB8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6" name="Freeform 792"/>
              <p:cNvSpPr>
                <a:spLocks/>
              </p:cNvSpPr>
              <p:nvPr/>
            </p:nvSpPr>
            <p:spPr bwMode="auto">
              <a:xfrm>
                <a:off x="6827" y="3171"/>
                <a:ext cx="125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7"/>
                  </a:cxn>
                  <a:cxn ang="0">
                    <a:pos x="88" y="30"/>
                  </a:cxn>
                  <a:cxn ang="0">
                    <a:pos x="105" y="32"/>
                  </a:cxn>
                  <a:cxn ang="0">
                    <a:pos x="110" y="42"/>
                  </a:cxn>
                  <a:cxn ang="0">
                    <a:pos x="125" y="34"/>
                  </a:cxn>
                  <a:cxn ang="0">
                    <a:pos x="123" y="15"/>
                  </a:cxn>
                  <a:cxn ang="0">
                    <a:pos x="112" y="14"/>
                  </a:cxn>
                  <a:cxn ang="0">
                    <a:pos x="0" y="0"/>
                  </a:cxn>
                </a:cxnLst>
                <a:rect l="0" t="0" r="r" b="b"/>
                <a:pathLst>
                  <a:path w="125" h="42">
                    <a:moveTo>
                      <a:pt x="0" y="0"/>
                    </a:moveTo>
                    <a:lnTo>
                      <a:pt x="6" y="27"/>
                    </a:lnTo>
                    <a:lnTo>
                      <a:pt x="88" y="30"/>
                    </a:lnTo>
                    <a:lnTo>
                      <a:pt x="105" y="32"/>
                    </a:lnTo>
                    <a:lnTo>
                      <a:pt x="110" y="42"/>
                    </a:lnTo>
                    <a:lnTo>
                      <a:pt x="125" y="34"/>
                    </a:lnTo>
                    <a:lnTo>
                      <a:pt x="123" y="15"/>
                    </a:lnTo>
                    <a:lnTo>
                      <a:pt x="11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B8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7" name="Freeform 793"/>
              <p:cNvSpPr>
                <a:spLocks/>
              </p:cNvSpPr>
              <p:nvPr/>
            </p:nvSpPr>
            <p:spPr bwMode="auto">
              <a:xfrm>
                <a:off x="5886" y="2894"/>
                <a:ext cx="221" cy="14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47" y="86"/>
                  </a:cxn>
                  <a:cxn ang="0">
                    <a:pos x="129" y="34"/>
                  </a:cxn>
                  <a:cxn ang="0">
                    <a:pos x="192" y="4"/>
                  </a:cxn>
                  <a:cxn ang="0">
                    <a:pos x="212" y="0"/>
                  </a:cxn>
                  <a:cxn ang="0">
                    <a:pos x="221" y="8"/>
                  </a:cxn>
                  <a:cxn ang="0">
                    <a:pos x="201" y="23"/>
                  </a:cxn>
                  <a:cxn ang="0">
                    <a:pos x="188" y="38"/>
                  </a:cxn>
                  <a:cxn ang="0">
                    <a:pos x="183" y="77"/>
                  </a:cxn>
                  <a:cxn ang="0">
                    <a:pos x="211" y="81"/>
                  </a:cxn>
                  <a:cxn ang="0">
                    <a:pos x="206" y="95"/>
                  </a:cxn>
                  <a:cxn ang="0">
                    <a:pos x="168" y="120"/>
                  </a:cxn>
                  <a:cxn ang="0">
                    <a:pos x="142" y="114"/>
                  </a:cxn>
                  <a:cxn ang="0">
                    <a:pos x="129" y="127"/>
                  </a:cxn>
                  <a:cxn ang="0">
                    <a:pos x="131" y="146"/>
                  </a:cxn>
                  <a:cxn ang="0">
                    <a:pos x="101" y="145"/>
                  </a:cxn>
                  <a:cxn ang="0">
                    <a:pos x="104" y="113"/>
                  </a:cxn>
                  <a:cxn ang="0">
                    <a:pos x="87" y="112"/>
                  </a:cxn>
                  <a:cxn ang="0">
                    <a:pos x="74" y="95"/>
                  </a:cxn>
                  <a:cxn ang="0">
                    <a:pos x="57" y="99"/>
                  </a:cxn>
                  <a:cxn ang="0">
                    <a:pos x="55" y="125"/>
                  </a:cxn>
                  <a:cxn ang="0">
                    <a:pos x="38" y="114"/>
                  </a:cxn>
                  <a:cxn ang="0">
                    <a:pos x="9" y="140"/>
                  </a:cxn>
                  <a:cxn ang="0">
                    <a:pos x="0" y="133"/>
                  </a:cxn>
                </a:cxnLst>
                <a:rect l="0" t="0" r="r" b="b"/>
                <a:pathLst>
                  <a:path w="221" h="146">
                    <a:moveTo>
                      <a:pt x="0" y="133"/>
                    </a:moveTo>
                    <a:lnTo>
                      <a:pt x="47" y="86"/>
                    </a:lnTo>
                    <a:lnTo>
                      <a:pt x="129" y="34"/>
                    </a:lnTo>
                    <a:lnTo>
                      <a:pt x="192" y="4"/>
                    </a:lnTo>
                    <a:lnTo>
                      <a:pt x="212" y="0"/>
                    </a:lnTo>
                    <a:lnTo>
                      <a:pt x="221" y="8"/>
                    </a:lnTo>
                    <a:lnTo>
                      <a:pt x="201" y="23"/>
                    </a:lnTo>
                    <a:lnTo>
                      <a:pt x="188" y="38"/>
                    </a:lnTo>
                    <a:lnTo>
                      <a:pt x="183" y="77"/>
                    </a:lnTo>
                    <a:lnTo>
                      <a:pt x="211" y="81"/>
                    </a:lnTo>
                    <a:lnTo>
                      <a:pt x="206" y="95"/>
                    </a:lnTo>
                    <a:lnTo>
                      <a:pt x="168" y="120"/>
                    </a:lnTo>
                    <a:lnTo>
                      <a:pt x="142" y="114"/>
                    </a:lnTo>
                    <a:lnTo>
                      <a:pt x="129" y="127"/>
                    </a:lnTo>
                    <a:lnTo>
                      <a:pt x="131" y="146"/>
                    </a:lnTo>
                    <a:lnTo>
                      <a:pt x="101" y="145"/>
                    </a:lnTo>
                    <a:lnTo>
                      <a:pt x="104" y="113"/>
                    </a:lnTo>
                    <a:lnTo>
                      <a:pt x="87" y="112"/>
                    </a:lnTo>
                    <a:lnTo>
                      <a:pt x="74" y="95"/>
                    </a:lnTo>
                    <a:lnTo>
                      <a:pt x="57" y="99"/>
                    </a:lnTo>
                    <a:lnTo>
                      <a:pt x="55" y="125"/>
                    </a:lnTo>
                    <a:lnTo>
                      <a:pt x="38" y="114"/>
                    </a:lnTo>
                    <a:lnTo>
                      <a:pt x="9" y="14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528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8" name="Freeform 794"/>
              <p:cNvSpPr>
                <a:spLocks/>
              </p:cNvSpPr>
              <p:nvPr/>
            </p:nvSpPr>
            <p:spPr bwMode="auto">
              <a:xfrm>
                <a:off x="6551" y="2986"/>
                <a:ext cx="276" cy="1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52"/>
                  </a:cxn>
                  <a:cxn ang="0">
                    <a:pos x="135" y="74"/>
                  </a:cxn>
                  <a:cxn ang="0">
                    <a:pos x="148" y="95"/>
                  </a:cxn>
                  <a:cxn ang="0">
                    <a:pos x="174" y="89"/>
                  </a:cxn>
                  <a:cxn ang="0">
                    <a:pos x="181" y="71"/>
                  </a:cxn>
                  <a:cxn ang="0">
                    <a:pos x="235" y="93"/>
                  </a:cxn>
                  <a:cxn ang="0">
                    <a:pos x="276" y="145"/>
                  </a:cxn>
                  <a:cxn ang="0">
                    <a:pos x="186" y="146"/>
                  </a:cxn>
                  <a:cxn ang="0">
                    <a:pos x="192" y="166"/>
                  </a:cxn>
                  <a:cxn ang="0">
                    <a:pos x="158" y="164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76" h="166">
                    <a:moveTo>
                      <a:pt x="0" y="0"/>
                    </a:moveTo>
                    <a:lnTo>
                      <a:pt x="130" y="52"/>
                    </a:lnTo>
                    <a:lnTo>
                      <a:pt x="135" y="74"/>
                    </a:lnTo>
                    <a:lnTo>
                      <a:pt x="148" y="95"/>
                    </a:lnTo>
                    <a:lnTo>
                      <a:pt x="174" y="89"/>
                    </a:lnTo>
                    <a:lnTo>
                      <a:pt x="181" y="71"/>
                    </a:lnTo>
                    <a:lnTo>
                      <a:pt x="235" y="93"/>
                    </a:lnTo>
                    <a:lnTo>
                      <a:pt x="276" y="145"/>
                    </a:lnTo>
                    <a:lnTo>
                      <a:pt x="186" y="146"/>
                    </a:lnTo>
                    <a:lnTo>
                      <a:pt x="192" y="166"/>
                    </a:lnTo>
                    <a:lnTo>
                      <a:pt x="158" y="16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19" name="Freeform 795"/>
              <p:cNvSpPr>
                <a:spLocks/>
              </p:cNvSpPr>
              <p:nvPr/>
            </p:nvSpPr>
            <p:spPr bwMode="auto">
              <a:xfrm>
                <a:off x="6385" y="2982"/>
                <a:ext cx="356" cy="17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156" y="0"/>
                  </a:cxn>
                  <a:cxn ang="0">
                    <a:pos x="324" y="160"/>
                  </a:cxn>
                  <a:cxn ang="0">
                    <a:pos x="356" y="169"/>
                  </a:cxn>
                  <a:cxn ang="0">
                    <a:pos x="310" y="179"/>
                  </a:cxn>
                  <a:cxn ang="0">
                    <a:pos x="158" y="33"/>
                  </a:cxn>
                  <a:cxn ang="0">
                    <a:pos x="0" y="157"/>
                  </a:cxn>
                  <a:cxn ang="0">
                    <a:pos x="4" y="139"/>
                  </a:cxn>
                </a:cxnLst>
                <a:rect l="0" t="0" r="r" b="b"/>
                <a:pathLst>
                  <a:path w="356" h="179">
                    <a:moveTo>
                      <a:pt x="4" y="139"/>
                    </a:moveTo>
                    <a:lnTo>
                      <a:pt x="156" y="0"/>
                    </a:lnTo>
                    <a:lnTo>
                      <a:pt x="324" y="160"/>
                    </a:lnTo>
                    <a:lnTo>
                      <a:pt x="356" y="169"/>
                    </a:lnTo>
                    <a:lnTo>
                      <a:pt x="310" y="179"/>
                    </a:lnTo>
                    <a:lnTo>
                      <a:pt x="158" y="33"/>
                    </a:lnTo>
                    <a:lnTo>
                      <a:pt x="0" y="157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D6D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0" name="Freeform 796"/>
              <p:cNvSpPr>
                <a:spLocks/>
              </p:cNvSpPr>
              <p:nvPr/>
            </p:nvSpPr>
            <p:spPr bwMode="auto">
              <a:xfrm>
                <a:off x="6420" y="3127"/>
                <a:ext cx="63" cy="3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37" y="0"/>
                  </a:cxn>
                  <a:cxn ang="0">
                    <a:pos x="63" y="22"/>
                  </a:cxn>
                  <a:cxn ang="0">
                    <a:pos x="56" y="36"/>
                  </a:cxn>
                  <a:cxn ang="0">
                    <a:pos x="4" y="34"/>
                  </a:cxn>
                  <a:cxn ang="0">
                    <a:pos x="0" y="27"/>
                  </a:cxn>
                </a:cxnLst>
                <a:rect l="0" t="0" r="r" b="b"/>
                <a:pathLst>
                  <a:path w="63" h="36">
                    <a:moveTo>
                      <a:pt x="0" y="27"/>
                    </a:moveTo>
                    <a:lnTo>
                      <a:pt x="37" y="0"/>
                    </a:lnTo>
                    <a:lnTo>
                      <a:pt x="63" y="22"/>
                    </a:lnTo>
                    <a:lnTo>
                      <a:pt x="56" y="36"/>
                    </a:lnTo>
                    <a:lnTo>
                      <a:pt x="4" y="3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D6D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1" name="Freeform 797"/>
              <p:cNvSpPr>
                <a:spLocks/>
              </p:cNvSpPr>
              <p:nvPr/>
            </p:nvSpPr>
            <p:spPr bwMode="auto">
              <a:xfrm>
                <a:off x="6082" y="3171"/>
                <a:ext cx="72" cy="9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3" y="0"/>
                  </a:cxn>
                  <a:cxn ang="0">
                    <a:pos x="72" y="34"/>
                  </a:cxn>
                  <a:cxn ang="0">
                    <a:pos x="70" y="64"/>
                  </a:cxn>
                  <a:cxn ang="0">
                    <a:pos x="63" y="72"/>
                  </a:cxn>
                  <a:cxn ang="0">
                    <a:pos x="66" y="94"/>
                  </a:cxn>
                  <a:cxn ang="0">
                    <a:pos x="3" y="94"/>
                  </a:cxn>
                  <a:cxn ang="0">
                    <a:pos x="0" y="41"/>
                  </a:cxn>
                </a:cxnLst>
                <a:rect l="0" t="0" r="r" b="b"/>
                <a:pathLst>
                  <a:path w="72" h="94">
                    <a:moveTo>
                      <a:pt x="0" y="41"/>
                    </a:moveTo>
                    <a:lnTo>
                      <a:pt x="53" y="0"/>
                    </a:lnTo>
                    <a:lnTo>
                      <a:pt x="72" y="34"/>
                    </a:lnTo>
                    <a:lnTo>
                      <a:pt x="70" y="64"/>
                    </a:lnTo>
                    <a:lnTo>
                      <a:pt x="63" y="72"/>
                    </a:lnTo>
                    <a:lnTo>
                      <a:pt x="66" y="94"/>
                    </a:lnTo>
                    <a:lnTo>
                      <a:pt x="3" y="9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2" name="Freeform 798"/>
              <p:cNvSpPr>
                <a:spLocks/>
              </p:cNvSpPr>
              <p:nvPr/>
            </p:nvSpPr>
            <p:spPr bwMode="auto">
              <a:xfrm>
                <a:off x="6160" y="3077"/>
                <a:ext cx="274" cy="98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84" y="35"/>
                  </a:cxn>
                  <a:cxn ang="0">
                    <a:pos x="0" y="98"/>
                  </a:cxn>
                  <a:cxn ang="0">
                    <a:pos x="253" y="83"/>
                  </a:cxn>
                  <a:cxn ang="0">
                    <a:pos x="259" y="60"/>
                  </a:cxn>
                  <a:cxn ang="0">
                    <a:pos x="228" y="62"/>
                  </a:cxn>
                  <a:cxn ang="0">
                    <a:pos x="221" y="48"/>
                  </a:cxn>
                  <a:cxn ang="0">
                    <a:pos x="274" y="0"/>
                  </a:cxn>
                </a:cxnLst>
                <a:rect l="0" t="0" r="r" b="b"/>
                <a:pathLst>
                  <a:path w="274" h="98">
                    <a:moveTo>
                      <a:pt x="274" y="0"/>
                    </a:moveTo>
                    <a:lnTo>
                      <a:pt x="84" y="35"/>
                    </a:lnTo>
                    <a:lnTo>
                      <a:pt x="0" y="98"/>
                    </a:lnTo>
                    <a:lnTo>
                      <a:pt x="253" y="83"/>
                    </a:lnTo>
                    <a:lnTo>
                      <a:pt x="259" y="60"/>
                    </a:lnTo>
                    <a:lnTo>
                      <a:pt x="228" y="62"/>
                    </a:lnTo>
                    <a:lnTo>
                      <a:pt x="221" y="48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3" name="Freeform 799"/>
              <p:cNvSpPr>
                <a:spLocks/>
              </p:cNvSpPr>
              <p:nvPr/>
            </p:nvSpPr>
            <p:spPr bwMode="auto">
              <a:xfrm>
                <a:off x="6647" y="3048"/>
                <a:ext cx="84" cy="6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36"/>
                  </a:cxn>
                  <a:cxn ang="0">
                    <a:pos x="29" y="65"/>
                  </a:cxn>
                  <a:cxn ang="0">
                    <a:pos x="84" y="39"/>
                  </a:cxn>
                  <a:cxn ang="0">
                    <a:pos x="60" y="34"/>
                  </a:cxn>
                  <a:cxn ang="0">
                    <a:pos x="39" y="13"/>
                  </a:cxn>
                  <a:cxn ang="0">
                    <a:pos x="37" y="0"/>
                  </a:cxn>
                </a:cxnLst>
                <a:rect l="0" t="0" r="r" b="b"/>
                <a:pathLst>
                  <a:path w="84" h="65">
                    <a:moveTo>
                      <a:pt x="37" y="0"/>
                    </a:moveTo>
                    <a:lnTo>
                      <a:pt x="0" y="36"/>
                    </a:lnTo>
                    <a:lnTo>
                      <a:pt x="29" y="65"/>
                    </a:lnTo>
                    <a:lnTo>
                      <a:pt x="84" y="39"/>
                    </a:lnTo>
                    <a:lnTo>
                      <a:pt x="60" y="34"/>
                    </a:lnTo>
                    <a:lnTo>
                      <a:pt x="39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4" name="Freeform 800"/>
              <p:cNvSpPr>
                <a:spLocks/>
              </p:cNvSpPr>
              <p:nvPr/>
            </p:nvSpPr>
            <p:spPr bwMode="auto">
              <a:xfrm>
                <a:off x="5865" y="3146"/>
                <a:ext cx="88" cy="14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3" y="0"/>
                  </a:cxn>
                  <a:cxn ang="0">
                    <a:pos x="83" y="59"/>
                  </a:cxn>
                  <a:cxn ang="0">
                    <a:pos x="88" y="103"/>
                  </a:cxn>
                  <a:cxn ang="0">
                    <a:pos x="73" y="120"/>
                  </a:cxn>
                  <a:cxn ang="0">
                    <a:pos x="80" y="140"/>
                  </a:cxn>
                  <a:cxn ang="0">
                    <a:pos x="14" y="134"/>
                  </a:cxn>
                  <a:cxn ang="0">
                    <a:pos x="10" y="73"/>
                  </a:cxn>
                  <a:cxn ang="0">
                    <a:pos x="0" y="62"/>
                  </a:cxn>
                </a:cxnLst>
                <a:rect l="0" t="0" r="r" b="b"/>
                <a:pathLst>
                  <a:path w="88" h="140">
                    <a:moveTo>
                      <a:pt x="0" y="62"/>
                    </a:moveTo>
                    <a:lnTo>
                      <a:pt x="53" y="0"/>
                    </a:lnTo>
                    <a:lnTo>
                      <a:pt x="83" y="59"/>
                    </a:lnTo>
                    <a:lnTo>
                      <a:pt x="88" y="103"/>
                    </a:lnTo>
                    <a:lnTo>
                      <a:pt x="73" y="120"/>
                    </a:lnTo>
                    <a:lnTo>
                      <a:pt x="80" y="140"/>
                    </a:lnTo>
                    <a:lnTo>
                      <a:pt x="14" y="134"/>
                    </a:lnTo>
                    <a:lnTo>
                      <a:pt x="10" y="7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28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5" name="Freeform 801"/>
              <p:cNvSpPr>
                <a:spLocks/>
              </p:cNvSpPr>
              <p:nvPr/>
            </p:nvSpPr>
            <p:spPr bwMode="auto">
              <a:xfrm>
                <a:off x="5949" y="3202"/>
                <a:ext cx="141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3"/>
                  </a:cxn>
                  <a:cxn ang="0">
                    <a:pos x="32" y="28"/>
                  </a:cxn>
                  <a:cxn ang="0">
                    <a:pos x="52" y="60"/>
                  </a:cxn>
                  <a:cxn ang="0">
                    <a:pos x="140" y="67"/>
                  </a:cxn>
                  <a:cxn ang="0">
                    <a:pos x="141" y="0"/>
                  </a:cxn>
                  <a:cxn ang="0">
                    <a:pos x="44" y="8"/>
                  </a:cxn>
                  <a:cxn ang="0">
                    <a:pos x="0" y="2"/>
                  </a:cxn>
                </a:cxnLst>
                <a:rect l="0" t="0" r="r" b="b"/>
                <a:pathLst>
                  <a:path w="141" h="67">
                    <a:moveTo>
                      <a:pt x="0" y="2"/>
                    </a:moveTo>
                    <a:lnTo>
                      <a:pt x="5" y="13"/>
                    </a:lnTo>
                    <a:lnTo>
                      <a:pt x="32" y="28"/>
                    </a:lnTo>
                    <a:lnTo>
                      <a:pt x="52" y="60"/>
                    </a:lnTo>
                    <a:lnTo>
                      <a:pt x="140" y="67"/>
                    </a:lnTo>
                    <a:lnTo>
                      <a:pt x="141" y="0"/>
                    </a:lnTo>
                    <a:lnTo>
                      <a:pt x="44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8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6" name="Freeform 802"/>
              <p:cNvSpPr>
                <a:spLocks/>
              </p:cNvSpPr>
              <p:nvPr/>
            </p:nvSpPr>
            <p:spPr bwMode="auto">
              <a:xfrm>
                <a:off x="6480" y="3130"/>
                <a:ext cx="46" cy="3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7" y="27"/>
                  </a:cxn>
                  <a:cxn ang="0">
                    <a:pos x="46" y="33"/>
                  </a:cxn>
                  <a:cxn ang="0">
                    <a:pos x="30" y="0"/>
                  </a:cxn>
                  <a:cxn ang="0">
                    <a:pos x="0" y="1"/>
                  </a:cxn>
                </a:cxnLst>
                <a:rect l="0" t="0" r="r" b="b"/>
                <a:pathLst>
                  <a:path w="46" h="33">
                    <a:moveTo>
                      <a:pt x="0" y="1"/>
                    </a:moveTo>
                    <a:lnTo>
                      <a:pt x="17" y="27"/>
                    </a:lnTo>
                    <a:lnTo>
                      <a:pt x="46" y="33"/>
                    </a:lnTo>
                    <a:lnTo>
                      <a:pt x="3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7" name="Freeform 803"/>
              <p:cNvSpPr>
                <a:spLocks/>
              </p:cNvSpPr>
              <p:nvPr/>
            </p:nvSpPr>
            <p:spPr bwMode="auto">
              <a:xfrm>
                <a:off x="6459" y="3121"/>
                <a:ext cx="49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7"/>
                  </a:cxn>
                  <a:cxn ang="0">
                    <a:pos x="49" y="38"/>
                  </a:cxn>
                  <a:cxn ang="0">
                    <a:pos x="26" y="28"/>
                  </a:cxn>
                  <a:cxn ang="0">
                    <a:pos x="0" y="0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34" y="7"/>
                    </a:lnTo>
                    <a:lnTo>
                      <a:pt x="49" y="38"/>
                    </a:lnTo>
                    <a:lnTo>
                      <a:pt x="26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8" name="Freeform 804"/>
              <p:cNvSpPr>
                <a:spLocks/>
              </p:cNvSpPr>
              <p:nvPr/>
            </p:nvSpPr>
            <p:spPr bwMode="auto">
              <a:xfrm>
                <a:off x="6144" y="3198"/>
                <a:ext cx="309" cy="103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0" y="56"/>
                  </a:cxn>
                  <a:cxn ang="0">
                    <a:pos x="8" y="38"/>
                  </a:cxn>
                  <a:cxn ang="0">
                    <a:pos x="22" y="40"/>
                  </a:cxn>
                  <a:cxn ang="0">
                    <a:pos x="25" y="25"/>
                  </a:cxn>
                  <a:cxn ang="0">
                    <a:pos x="41" y="7"/>
                  </a:cxn>
                  <a:cxn ang="0">
                    <a:pos x="52" y="10"/>
                  </a:cxn>
                  <a:cxn ang="0">
                    <a:pos x="58" y="29"/>
                  </a:cxn>
                  <a:cxn ang="0">
                    <a:pos x="72" y="40"/>
                  </a:cxn>
                  <a:cxn ang="0">
                    <a:pos x="79" y="53"/>
                  </a:cxn>
                  <a:cxn ang="0">
                    <a:pos x="98" y="45"/>
                  </a:cxn>
                  <a:cxn ang="0">
                    <a:pos x="102" y="51"/>
                  </a:cxn>
                  <a:cxn ang="0">
                    <a:pos x="122" y="45"/>
                  </a:cxn>
                  <a:cxn ang="0">
                    <a:pos x="143" y="54"/>
                  </a:cxn>
                  <a:cxn ang="0">
                    <a:pos x="154" y="54"/>
                  </a:cxn>
                  <a:cxn ang="0">
                    <a:pos x="184" y="52"/>
                  </a:cxn>
                  <a:cxn ang="0">
                    <a:pos x="198" y="55"/>
                  </a:cxn>
                  <a:cxn ang="0">
                    <a:pos x="208" y="50"/>
                  </a:cxn>
                  <a:cxn ang="0">
                    <a:pos x="221" y="56"/>
                  </a:cxn>
                  <a:cxn ang="0">
                    <a:pos x="238" y="43"/>
                  </a:cxn>
                  <a:cxn ang="0">
                    <a:pos x="260" y="50"/>
                  </a:cxn>
                  <a:cxn ang="0">
                    <a:pos x="264" y="12"/>
                  </a:cxn>
                  <a:cxn ang="0">
                    <a:pos x="277" y="3"/>
                  </a:cxn>
                  <a:cxn ang="0">
                    <a:pos x="291" y="0"/>
                  </a:cxn>
                  <a:cxn ang="0">
                    <a:pos x="301" y="17"/>
                  </a:cxn>
                  <a:cxn ang="0">
                    <a:pos x="296" y="30"/>
                  </a:cxn>
                  <a:cxn ang="0">
                    <a:pos x="309" y="44"/>
                  </a:cxn>
                  <a:cxn ang="0">
                    <a:pos x="307" y="63"/>
                  </a:cxn>
                  <a:cxn ang="0">
                    <a:pos x="292" y="59"/>
                  </a:cxn>
                  <a:cxn ang="0">
                    <a:pos x="289" y="72"/>
                  </a:cxn>
                  <a:cxn ang="0">
                    <a:pos x="274" y="74"/>
                  </a:cxn>
                  <a:cxn ang="0">
                    <a:pos x="266" y="82"/>
                  </a:cxn>
                  <a:cxn ang="0">
                    <a:pos x="251" y="83"/>
                  </a:cxn>
                  <a:cxn ang="0">
                    <a:pos x="251" y="93"/>
                  </a:cxn>
                  <a:cxn ang="0">
                    <a:pos x="218" y="103"/>
                  </a:cxn>
                  <a:cxn ang="0">
                    <a:pos x="191" y="98"/>
                  </a:cxn>
                  <a:cxn ang="0">
                    <a:pos x="170" y="96"/>
                  </a:cxn>
                  <a:cxn ang="0">
                    <a:pos x="178" y="82"/>
                  </a:cxn>
                  <a:cxn ang="0">
                    <a:pos x="156" y="85"/>
                  </a:cxn>
                  <a:cxn ang="0">
                    <a:pos x="159" y="74"/>
                  </a:cxn>
                  <a:cxn ang="0">
                    <a:pos x="144" y="71"/>
                  </a:cxn>
                  <a:cxn ang="0">
                    <a:pos x="123" y="78"/>
                  </a:cxn>
                  <a:cxn ang="0">
                    <a:pos x="88" y="73"/>
                  </a:cxn>
                  <a:cxn ang="0">
                    <a:pos x="78" y="84"/>
                  </a:cxn>
                  <a:cxn ang="0">
                    <a:pos x="62" y="79"/>
                  </a:cxn>
                  <a:cxn ang="0">
                    <a:pos x="54" y="81"/>
                  </a:cxn>
                  <a:cxn ang="0">
                    <a:pos x="30" y="78"/>
                  </a:cxn>
                  <a:cxn ang="0">
                    <a:pos x="13" y="78"/>
                  </a:cxn>
                  <a:cxn ang="0">
                    <a:pos x="4" y="68"/>
                  </a:cxn>
                </a:cxnLst>
                <a:rect l="0" t="0" r="r" b="b"/>
                <a:pathLst>
                  <a:path w="309" h="103">
                    <a:moveTo>
                      <a:pt x="4" y="68"/>
                    </a:moveTo>
                    <a:lnTo>
                      <a:pt x="0" y="56"/>
                    </a:lnTo>
                    <a:lnTo>
                      <a:pt x="8" y="38"/>
                    </a:lnTo>
                    <a:lnTo>
                      <a:pt x="22" y="40"/>
                    </a:lnTo>
                    <a:lnTo>
                      <a:pt x="25" y="25"/>
                    </a:lnTo>
                    <a:lnTo>
                      <a:pt x="41" y="7"/>
                    </a:lnTo>
                    <a:lnTo>
                      <a:pt x="52" y="10"/>
                    </a:lnTo>
                    <a:lnTo>
                      <a:pt x="58" y="29"/>
                    </a:lnTo>
                    <a:lnTo>
                      <a:pt x="72" y="40"/>
                    </a:lnTo>
                    <a:lnTo>
                      <a:pt x="79" y="53"/>
                    </a:lnTo>
                    <a:lnTo>
                      <a:pt x="98" y="45"/>
                    </a:lnTo>
                    <a:lnTo>
                      <a:pt x="102" y="51"/>
                    </a:lnTo>
                    <a:lnTo>
                      <a:pt x="122" y="45"/>
                    </a:lnTo>
                    <a:lnTo>
                      <a:pt x="143" y="54"/>
                    </a:lnTo>
                    <a:lnTo>
                      <a:pt x="154" y="54"/>
                    </a:lnTo>
                    <a:lnTo>
                      <a:pt x="184" y="52"/>
                    </a:lnTo>
                    <a:lnTo>
                      <a:pt x="198" y="55"/>
                    </a:lnTo>
                    <a:lnTo>
                      <a:pt x="208" y="50"/>
                    </a:lnTo>
                    <a:lnTo>
                      <a:pt x="221" y="56"/>
                    </a:lnTo>
                    <a:lnTo>
                      <a:pt x="238" y="43"/>
                    </a:lnTo>
                    <a:lnTo>
                      <a:pt x="260" y="50"/>
                    </a:lnTo>
                    <a:lnTo>
                      <a:pt x="264" y="12"/>
                    </a:lnTo>
                    <a:lnTo>
                      <a:pt x="277" y="3"/>
                    </a:lnTo>
                    <a:lnTo>
                      <a:pt x="291" y="0"/>
                    </a:lnTo>
                    <a:lnTo>
                      <a:pt x="301" y="17"/>
                    </a:lnTo>
                    <a:lnTo>
                      <a:pt x="296" y="30"/>
                    </a:lnTo>
                    <a:lnTo>
                      <a:pt x="309" y="44"/>
                    </a:lnTo>
                    <a:lnTo>
                      <a:pt x="307" y="63"/>
                    </a:lnTo>
                    <a:lnTo>
                      <a:pt x="292" y="59"/>
                    </a:lnTo>
                    <a:lnTo>
                      <a:pt x="289" y="72"/>
                    </a:lnTo>
                    <a:lnTo>
                      <a:pt x="274" y="74"/>
                    </a:lnTo>
                    <a:lnTo>
                      <a:pt x="266" y="82"/>
                    </a:lnTo>
                    <a:lnTo>
                      <a:pt x="251" y="83"/>
                    </a:lnTo>
                    <a:lnTo>
                      <a:pt x="251" y="93"/>
                    </a:lnTo>
                    <a:lnTo>
                      <a:pt x="218" y="103"/>
                    </a:lnTo>
                    <a:lnTo>
                      <a:pt x="191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56" y="85"/>
                    </a:lnTo>
                    <a:lnTo>
                      <a:pt x="159" y="74"/>
                    </a:lnTo>
                    <a:lnTo>
                      <a:pt x="144" y="71"/>
                    </a:lnTo>
                    <a:lnTo>
                      <a:pt x="123" y="78"/>
                    </a:lnTo>
                    <a:lnTo>
                      <a:pt x="88" y="73"/>
                    </a:lnTo>
                    <a:lnTo>
                      <a:pt x="78" y="84"/>
                    </a:lnTo>
                    <a:lnTo>
                      <a:pt x="62" y="79"/>
                    </a:lnTo>
                    <a:lnTo>
                      <a:pt x="54" y="81"/>
                    </a:lnTo>
                    <a:lnTo>
                      <a:pt x="30" y="78"/>
                    </a:lnTo>
                    <a:lnTo>
                      <a:pt x="13" y="7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29" name="Freeform 805"/>
              <p:cNvSpPr>
                <a:spLocks/>
              </p:cNvSpPr>
              <p:nvPr/>
            </p:nvSpPr>
            <p:spPr bwMode="auto">
              <a:xfrm>
                <a:off x="6486" y="3190"/>
                <a:ext cx="237" cy="125"/>
              </a:xfrm>
              <a:custGeom>
                <a:avLst/>
                <a:gdLst/>
                <a:ahLst/>
                <a:cxnLst>
                  <a:cxn ang="0">
                    <a:pos x="23" y="82"/>
                  </a:cxn>
                  <a:cxn ang="0">
                    <a:pos x="21" y="58"/>
                  </a:cxn>
                  <a:cxn ang="0">
                    <a:pos x="37" y="39"/>
                  </a:cxn>
                  <a:cxn ang="0">
                    <a:pos x="43" y="17"/>
                  </a:cxn>
                  <a:cxn ang="0">
                    <a:pos x="52" y="12"/>
                  </a:cxn>
                  <a:cxn ang="0">
                    <a:pos x="55" y="4"/>
                  </a:cxn>
                  <a:cxn ang="0">
                    <a:pos x="71" y="2"/>
                  </a:cxn>
                  <a:cxn ang="0">
                    <a:pos x="76" y="24"/>
                  </a:cxn>
                  <a:cxn ang="0">
                    <a:pos x="81" y="57"/>
                  </a:cxn>
                  <a:cxn ang="0">
                    <a:pos x="84" y="74"/>
                  </a:cxn>
                  <a:cxn ang="0">
                    <a:pos x="112" y="60"/>
                  </a:cxn>
                  <a:cxn ang="0">
                    <a:pos x="118" y="72"/>
                  </a:cxn>
                  <a:cxn ang="0">
                    <a:pos x="133" y="62"/>
                  </a:cxn>
                  <a:cxn ang="0">
                    <a:pos x="151" y="68"/>
                  </a:cxn>
                  <a:cxn ang="0">
                    <a:pos x="158" y="78"/>
                  </a:cxn>
                  <a:cxn ang="0">
                    <a:pos x="173" y="67"/>
                  </a:cxn>
                  <a:cxn ang="0">
                    <a:pos x="184" y="68"/>
                  </a:cxn>
                  <a:cxn ang="0">
                    <a:pos x="188" y="32"/>
                  </a:cxn>
                  <a:cxn ang="0">
                    <a:pos x="195" y="21"/>
                  </a:cxn>
                  <a:cxn ang="0">
                    <a:pos x="208" y="0"/>
                  </a:cxn>
                  <a:cxn ang="0">
                    <a:pos x="211" y="6"/>
                  </a:cxn>
                  <a:cxn ang="0">
                    <a:pos x="219" y="17"/>
                  </a:cxn>
                  <a:cxn ang="0">
                    <a:pos x="215" y="38"/>
                  </a:cxn>
                  <a:cxn ang="0">
                    <a:pos x="230" y="40"/>
                  </a:cxn>
                  <a:cxn ang="0">
                    <a:pos x="221" y="63"/>
                  </a:cxn>
                  <a:cxn ang="0">
                    <a:pos x="230" y="80"/>
                  </a:cxn>
                  <a:cxn ang="0">
                    <a:pos x="237" y="97"/>
                  </a:cxn>
                  <a:cxn ang="0">
                    <a:pos x="224" y="110"/>
                  </a:cxn>
                  <a:cxn ang="0">
                    <a:pos x="194" y="123"/>
                  </a:cxn>
                  <a:cxn ang="0">
                    <a:pos x="175" y="125"/>
                  </a:cxn>
                  <a:cxn ang="0">
                    <a:pos x="142" y="113"/>
                  </a:cxn>
                  <a:cxn ang="0">
                    <a:pos x="92" y="113"/>
                  </a:cxn>
                  <a:cxn ang="0">
                    <a:pos x="55" y="111"/>
                  </a:cxn>
                  <a:cxn ang="0">
                    <a:pos x="29" y="112"/>
                  </a:cxn>
                  <a:cxn ang="0">
                    <a:pos x="0" y="100"/>
                  </a:cxn>
                  <a:cxn ang="0">
                    <a:pos x="5" y="82"/>
                  </a:cxn>
                  <a:cxn ang="0">
                    <a:pos x="23" y="82"/>
                  </a:cxn>
                </a:cxnLst>
                <a:rect l="0" t="0" r="r" b="b"/>
                <a:pathLst>
                  <a:path w="237" h="125">
                    <a:moveTo>
                      <a:pt x="23" y="82"/>
                    </a:moveTo>
                    <a:lnTo>
                      <a:pt x="21" y="58"/>
                    </a:lnTo>
                    <a:lnTo>
                      <a:pt x="37" y="39"/>
                    </a:lnTo>
                    <a:lnTo>
                      <a:pt x="43" y="17"/>
                    </a:lnTo>
                    <a:lnTo>
                      <a:pt x="52" y="12"/>
                    </a:lnTo>
                    <a:lnTo>
                      <a:pt x="55" y="4"/>
                    </a:lnTo>
                    <a:lnTo>
                      <a:pt x="71" y="2"/>
                    </a:lnTo>
                    <a:lnTo>
                      <a:pt x="76" y="24"/>
                    </a:lnTo>
                    <a:lnTo>
                      <a:pt x="81" y="57"/>
                    </a:lnTo>
                    <a:lnTo>
                      <a:pt x="84" y="74"/>
                    </a:lnTo>
                    <a:lnTo>
                      <a:pt x="112" y="60"/>
                    </a:lnTo>
                    <a:lnTo>
                      <a:pt x="118" y="72"/>
                    </a:lnTo>
                    <a:lnTo>
                      <a:pt x="133" y="62"/>
                    </a:lnTo>
                    <a:lnTo>
                      <a:pt x="151" y="68"/>
                    </a:lnTo>
                    <a:lnTo>
                      <a:pt x="158" y="78"/>
                    </a:lnTo>
                    <a:lnTo>
                      <a:pt x="173" y="67"/>
                    </a:lnTo>
                    <a:lnTo>
                      <a:pt x="184" y="68"/>
                    </a:lnTo>
                    <a:lnTo>
                      <a:pt x="188" y="32"/>
                    </a:lnTo>
                    <a:lnTo>
                      <a:pt x="195" y="21"/>
                    </a:lnTo>
                    <a:lnTo>
                      <a:pt x="208" y="0"/>
                    </a:lnTo>
                    <a:lnTo>
                      <a:pt x="211" y="6"/>
                    </a:lnTo>
                    <a:lnTo>
                      <a:pt x="219" y="17"/>
                    </a:lnTo>
                    <a:lnTo>
                      <a:pt x="215" y="38"/>
                    </a:lnTo>
                    <a:lnTo>
                      <a:pt x="230" y="40"/>
                    </a:lnTo>
                    <a:lnTo>
                      <a:pt x="221" y="63"/>
                    </a:lnTo>
                    <a:lnTo>
                      <a:pt x="230" y="80"/>
                    </a:lnTo>
                    <a:lnTo>
                      <a:pt x="237" y="97"/>
                    </a:lnTo>
                    <a:lnTo>
                      <a:pt x="224" y="110"/>
                    </a:lnTo>
                    <a:lnTo>
                      <a:pt x="194" y="123"/>
                    </a:lnTo>
                    <a:lnTo>
                      <a:pt x="175" y="125"/>
                    </a:lnTo>
                    <a:lnTo>
                      <a:pt x="142" y="113"/>
                    </a:lnTo>
                    <a:lnTo>
                      <a:pt x="92" y="113"/>
                    </a:lnTo>
                    <a:lnTo>
                      <a:pt x="55" y="111"/>
                    </a:lnTo>
                    <a:lnTo>
                      <a:pt x="29" y="112"/>
                    </a:lnTo>
                    <a:lnTo>
                      <a:pt x="0" y="100"/>
                    </a:lnTo>
                    <a:lnTo>
                      <a:pt x="5" y="82"/>
                    </a:lnTo>
                    <a:lnTo>
                      <a:pt x="23" y="82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0" name="Freeform 806"/>
              <p:cNvSpPr>
                <a:spLocks/>
              </p:cNvSpPr>
              <p:nvPr/>
            </p:nvSpPr>
            <p:spPr bwMode="auto">
              <a:xfrm>
                <a:off x="5923" y="3284"/>
                <a:ext cx="374" cy="54"/>
              </a:xfrm>
              <a:custGeom>
                <a:avLst/>
                <a:gdLst/>
                <a:ahLst/>
                <a:cxnLst>
                  <a:cxn ang="0">
                    <a:pos x="55" y="49"/>
                  </a:cxn>
                  <a:cxn ang="0">
                    <a:pos x="136" y="36"/>
                  </a:cxn>
                  <a:cxn ang="0">
                    <a:pos x="187" y="36"/>
                  </a:cxn>
                  <a:cxn ang="0">
                    <a:pos x="227" y="32"/>
                  </a:cxn>
                  <a:cxn ang="0">
                    <a:pos x="275" y="19"/>
                  </a:cxn>
                  <a:cxn ang="0">
                    <a:pos x="303" y="22"/>
                  </a:cxn>
                  <a:cxn ang="0">
                    <a:pos x="319" y="12"/>
                  </a:cxn>
                  <a:cxn ang="0">
                    <a:pos x="336" y="16"/>
                  </a:cxn>
                  <a:cxn ang="0">
                    <a:pos x="347" y="12"/>
                  </a:cxn>
                  <a:cxn ang="0">
                    <a:pos x="374" y="7"/>
                  </a:cxn>
                  <a:cxn ang="0">
                    <a:pos x="360" y="0"/>
                  </a:cxn>
                  <a:cxn ang="0">
                    <a:pos x="345" y="4"/>
                  </a:cxn>
                  <a:cxn ang="0">
                    <a:pos x="328" y="9"/>
                  </a:cxn>
                  <a:cxn ang="0">
                    <a:pos x="314" y="2"/>
                  </a:cxn>
                  <a:cxn ang="0">
                    <a:pos x="304" y="7"/>
                  </a:cxn>
                  <a:cxn ang="0">
                    <a:pos x="286" y="10"/>
                  </a:cxn>
                  <a:cxn ang="0">
                    <a:pos x="269" y="11"/>
                  </a:cxn>
                  <a:cxn ang="0">
                    <a:pos x="242" y="20"/>
                  </a:cxn>
                  <a:cxn ang="0">
                    <a:pos x="226" y="26"/>
                  </a:cxn>
                  <a:cxn ang="0">
                    <a:pos x="201" y="23"/>
                  </a:cxn>
                  <a:cxn ang="0">
                    <a:pos x="191" y="14"/>
                  </a:cxn>
                  <a:cxn ang="0">
                    <a:pos x="178" y="22"/>
                  </a:cxn>
                  <a:cxn ang="0">
                    <a:pos x="157" y="21"/>
                  </a:cxn>
                  <a:cxn ang="0">
                    <a:pos x="148" y="27"/>
                  </a:cxn>
                  <a:cxn ang="0">
                    <a:pos x="123" y="27"/>
                  </a:cxn>
                  <a:cxn ang="0">
                    <a:pos x="97" y="35"/>
                  </a:cxn>
                  <a:cxn ang="0">
                    <a:pos x="92" y="31"/>
                  </a:cxn>
                  <a:cxn ang="0">
                    <a:pos x="80" y="40"/>
                  </a:cxn>
                  <a:cxn ang="0">
                    <a:pos x="61" y="34"/>
                  </a:cxn>
                  <a:cxn ang="0">
                    <a:pos x="51" y="41"/>
                  </a:cxn>
                  <a:cxn ang="0">
                    <a:pos x="32" y="37"/>
                  </a:cxn>
                  <a:cxn ang="0">
                    <a:pos x="23" y="31"/>
                  </a:cxn>
                  <a:cxn ang="0">
                    <a:pos x="30" y="22"/>
                  </a:cxn>
                  <a:cxn ang="0">
                    <a:pos x="39" y="27"/>
                  </a:cxn>
                  <a:cxn ang="0">
                    <a:pos x="30" y="12"/>
                  </a:cxn>
                  <a:cxn ang="0">
                    <a:pos x="13" y="11"/>
                  </a:cxn>
                  <a:cxn ang="0">
                    <a:pos x="1" y="23"/>
                  </a:cxn>
                  <a:cxn ang="0">
                    <a:pos x="0" y="42"/>
                  </a:cxn>
                  <a:cxn ang="0">
                    <a:pos x="9" y="54"/>
                  </a:cxn>
                  <a:cxn ang="0">
                    <a:pos x="30" y="49"/>
                  </a:cxn>
                  <a:cxn ang="0">
                    <a:pos x="55" y="49"/>
                  </a:cxn>
                </a:cxnLst>
                <a:rect l="0" t="0" r="r" b="b"/>
                <a:pathLst>
                  <a:path w="374" h="54">
                    <a:moveTo>
                      <a:pt x="55" y="49"/>
                    </a:moveTo>
                    <a:lnTo>
                      <a:pt x="136" y="36"/>
                    </a:lnTo>
                    <a:lnTo>
                      <a:pt x="187" y="36"/>
                    </a:lnTo>
                    <a:lnTo>
                      <a:pt x="227" y="32"/>
                    </a:lnTo>
                    <a:lnTo>
                      <a:pt x="275" y="19"/>
                    </a:lnTo>
                    <a:lnTo>
                      <a:pt x="303" y="22"/>
                    </a:lnTo>
                    <a:lnTo>
                      <a:pt x="319" y="12"/>
                    </a:lnTo>
                    <a:lnTo>
                      <a:pt x="336" y="16"/>
                    </a:lnTo>
                    <a:lnTo>
                      <a:pt x="347" y="12"/>
                    </a:lnTo>
                    <a:lnTo>
                      <a:pt x="374" y="7"/>
                    </a:lnTo>
                    <a:lnTo>
                      <a:pt x="360" y="0"/>
                    </a:lnTo>
                    <a:lnTo>
                      <a:pt x="345" y="4"/>
                    </a:lnTo>
                    <a:lnTo>
                      <a:pt x="328" y="9"/>
                    </a:lnTo>
                    <a:lnTo>
                      <a:pt x="314" y="2"/>
                    </a:lnTo>
                    <a:lnTo>
                      <a:pt x="304" y="7"/>
                    </a:lnTo>
                    <a:lnTo>
                      <a:pt x="286" y="10"/>
                    </a:lnTo>
                    <a:lnTo>
                      <a:pt x="269" y="11"/>
                    </a:lnTo>
                    <a:lnTo>
                      <a:pt x="242" y="20"/>
                    </a:lnTo>
                    <a:lnTo>
                      <a:pt x="226" y="26"/>
                    </a:lnTo>
                    <a:lnTo>
                      <a:pt x="201" y="23"/>
                    </a:lnTo>
                    <a:lnTo>
                      <a:pt x="191" y="14"/>
                    </a:lnTo>
                    <a:lnTo>
                      <a:pt x="178" y="22"/>
                    </a:lnTo>
                    <a:lnTo>
                      <a:pt x="157" y="21"/>
                    </a:lnTo>
                    <a:lnTo>
                      <a:pt x="148" y="27"/>
                    </a:lnTo>
                    <a:lnTo>
                      <a:pt x="123" y="27"/>
                    </a:lnTo>
                    <a:lnTo>
                      <a:pt x="97" y="35"/>
                    </a:lnTo>
                    <a:lnTo>
                      <a:pt x="92" y="31"/>
                    </a:lnTo>
                    <a:lnTo>
                      <a:pt x="80" y="40"/>
                    </a:lnTo>
                    <a:lnTo>
                      <a:pt x="61" y="34"/>
                    </a:lnTo>
                    <a:lnTo>
                      <a:pt x="51" y="41"/>
                    </a:lnTo>
                    <a:lnTo>
                      <a:pt x="32" y="37"/>
                    </a:lnTo>
                    <a:lnTo>
                      <a:pt x="23" y="31"/>
                    </a:lnTo>
                    <a:lnTo>
                      <a:pt x="30" y="22"/>
                    </a:lnTo>
                    <a:lnTo>
                      <a:pt x="39" y="27"/>
                    </a:lnTo>
                    <a:lnTo>
                      <a:pt x="30" y="12"/>
                    </a:lnTo>
                    <a:lnTo>
                      <a:pt x="13" y="11"/>
                    </a:lnTo>
                    <a:lnTo>
                      <a:pt x="1" y="23"/>
                    </a:lnTo>
                    <a:lnTo>
                      <a:pt x="0" y="42"/>
                    </a:lnTo>
                    <a:lnTo>
                      <a:pt x="9" y="54"/>
                    </a:lnTo>
                    <a:lnTo>
                      <a:pt x="30" y="49"/>
                    </a:lnTo>
                    <a:lnTo>
                      <a:pt x="55" y="49"/>
                    </a:lnTo>
                    <a:close/>
                  </a:path>
                </a:pathLst>
              </a:custGeom>
              <a:solidFill>
                <a:srgbClr val="597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1" name="Freeform 807"/>
              <p:cNvSpPr>
                <a:spLocks/>
              </p:cNvSpPr>
              <p:nvPr/>
            </p:nvSpPr>
            <p:spPr bwMode="auto">
              <a:xfrm>
                <a:off x="5835" y="3246"/>
                <a:ext cx="45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8"/>
                  </a:cxn>
                  <a:cxn ang="0">
                    <a:pos x="28" y="10"/>
                  </a:cxn>
                  <a:cxn ang="0">
                    <a:pos x="42" y="0"/>
                  </a:cxn>
                  <a:cxn ang="0">
                    <a:pos x="45" y="34"/>
                  </a:cxn>
                  <a:cxn ang="0">
                    <a:pos x="15" y="38"/>
                  </a:cxn>
                  <a:cxn ang="0">
                    <a:pos x="0" y="2"/>
                  </a:cxn>
                </a:cxnLst>
                <a:rect l="0" t="0" r="r" b="b"/>
                <a:pathLst>
                  <a:path w="45" h="38">
                    <a:moveTo>
                      <a:pt x="0" y="2"/>
                    </a:moveTo>
                    <a:lnTo>
                      <a:pt x="13" y="8"/>
                    </a:lnTo>
                    <a:lnTo>
                      <a:pt x="28" y="10"/>
                    </a:lnTo>
                    <a:lnTo>
                      <a:pt x="42" y="0"/>
                    </a:lnTo>
                    <a:lnTo>
                      <a:pt x="45" y="34"/>
                    </a:lnTo>
                    <a:lnTo>
                      <a:pt x="15" y="3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2" name="Freeform 808"/>
              <p:cNvSpPr>
                <a:spLocks/>
              </p:cNvSpPr>
              <p:nvPr/>
            </p:nvSpPr>
            <p:spPr bwMode="auto">
              <a:xfrm>
                <a:off x="5943" y="3244"/>
                <a:ext cx="25" cy="34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0" y="13"/>
                  </a:cxn>
                  <a:cxn ang="0">
                    <a:pos x="6" y="5"/>
                  </a:cxn>
                  <a:cxn ang="0">
                    <a:pos x="15" y="0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25" y="23"/>
                  </a:cxn>
                  <a:cxn ang="0">
                    <a:pos x="22" y="34"/>
                  </a:cxn>
                  <a:cxn ang="0">
                    <a:pos x="6" y="34"/>
                  </a:cxn>
                </a:cxnLst>
                <a:rect l="0" t="0" r="r" b="b"/>
                <a:pathLst>
                  <a:path w="25" h="34">
                    <a:moveTo>
                      <a:pt x="6" y="34"/>
                    </a:moveTo>
                    <a:lnTo>
                      <a:pt x="0" y="13"/>
                    </a:lnTo>
                    <a:lnTo>
                      <a:pt x="6" y="5"/>
                    </a:lnTo>
                    <a:lnTo>
                      <a:pt x="15" y="0"/>
                    </a:lnTo>
                    <a:lnTo>
                      <a:pt x="17" y="8"/>
                    </a:lnTo>
                    <a:lnTo>
                      <a:pt x="12" y="12"/>
                    </a:lnTo>
                    <a:lnTo>
                      <a:pt x="25" y="23"/>
                    </a:lnTo>
                    <a:lnTo>
                      <a:pt x="22" y="34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3" name="Freeform 809"/>
              <p:cNvSpPr>
                <a:spLocks/>
              </p:cNvSpPr>
              <p:nvPr/>
            </p:nvSpPr>
            <p:spPr bwMode="auto">
              <a:xfrm>
                <a:off x="5988" y="3234"/>
                <a:ext cx="111" cy="52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0" y="31"/>
                  </a:cxn>
                  <a:cxn ang="0">
                    <a:pos x="13" y="29"/>
                  </a:cxn>
                  <a:cxn ang="0">
                    <a:pos x="22" y="20"/>
                  </a:cxn>
                  <a:cxn ang="0">
                    <a:pos x="32" y="27"/>
                  </a:cxn>
                  <a:cxn ang="0">
                    <a:pos x="40" y="19"/>
                  </a:cxn>
                  <a:cxn ang="0">
                    <a:pos x="53" y="19"/>
                  </a:cxn>
                  <a:cxn ang="0">
                    <a:pos x="59" y="25"/>
                  </a:cxn>
                  <a:cxn ang="0">
                    <a:pos x="71" y="24"/>
                  </a:cxn>
                  <a:cxn ang="0">
                    <a:pos x="75" y="29"/>
                  </a:cxn>
                  <a:cxn ang="0">
                    <a:pos x="83" y="21"/>
                  </a:cxn>
                  <a:cxn ang="0">
                    <a:pos x="91" y="0"/>
                  </a:cxn>
                  <a:cxn ang="0">
                    <a:pos x="102" y="12"/>
                  </a:cxn>
                  <a:cxn ang="0">
                    <a:pos x="99" y="24"/>
                  </a:cxn>
                  <a:cxn ang="0">
                    <a:pos x="111" y="31"/>
                  </a:cxn>
                  <a:cxn ang="0">
                    <a:pos x="98" y="45"/>
                  </a:cxn>
                  <a:cxn ang="0">
                    <a:pos x="90" y="39"/>
                  </a:cxn>
                  <a:cxn ang="0">
                    <a:pos x="67" y="44"/>
                  </a:cxn>
                  <a:cxn ang="0">
                    <a:pos x="58" y="52"/>
                  </a:cxn>
                  <a:cxn ang="0">
                    <a:pos x="37" y="43"/>
                  </a:cxn>
                  <a:cxn ang="0">
                    <a:pos x="21" y="47"/>
                  </a:cxn>
                  <a:cxn ang="0">
                    <a:pos x="2" y="41"/>
                  </a:cxn>
                </a:cxnLst>
                <a:rect l="0" t="0" r="r" b="b"/>
                <a:pathLst>
                  <a:path w="111" h="52">
                    <a:moveTo>
                      <a:pt x="2" y="41"/>
                    </a:moveTo>
                    <a:lnTo>
                      <a:pt x="0" y="31"/>
                    </a:lnTo>
                    <a:lnTo>
                      <a:pt x="13" y="29"/>
                    </a:lnTo>
                    <a:lnTo>
                      <a:pt x="22" y="20"/>
                    </a:lnTo>
                    <a:lnTo>
                      <a:pt x="32" y="27"/>
                    </a:lnTo>
                    <a:lnTo>
                      <a:pt x="40" y="19"/>
                    </a:lnTo>
                    <a:lnTo>
                      <a:pt x="53" y="19"/>
                    </a:lnTo>
                    <a:lnTo>
                      <a:pt x="59" y="25"/>
                    </a:lnTo>
                    <a:lnTo>
                      <a:pt x="71" y="24"/>
                    </a:lnTo>
                    <a:lnTo>
                      <a:pt x="75" y="29"/>
                    </a:lnTo>
                    <a:lnTo>
                      <a:pt x="83" y="21"/>
                    </a:lnTo>
                    <a:lnTo>
                      <a:pt x="91" y="0"/>
                    </a:lnTo>
                    <a:lnTo>
                      <a:pt x="102" y="12"/>
                    </a:lnTo>
                    <a:lnTo>
                      <a:pt x="99" y="24"/>
                    </a:lnTo>
                    <a:lnTo>
                      <a:pt x="111" y="31"/>
                    </a:lnTo>
                    <a:lnTo>
                      <a:pt x="98" y="45"/>
                    </a:lnTo>
                    <a:lnTo>
                      <a:pt x="90" y="39"/>
                    </a:lnTo>
                    <a:lnTo>
                      <a:pt x="67" y="44"/>
                    </a:lnTo>
                    <a:lnTo>
                      <a:pt x="58" y="52"/>
                    </a:lnTo>
                    <a:lnTo>
                      <a:pt x="37" y="43"/>
                    </a:lnTo>
                    <a:lnTo>
                      <a:pt x="21" y="47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4" name="Freeform 810"/>
              <p:cNvSpPr>
                <a:spLocks/>
              </p:cNvSpPr>
              <p:nvPr/>
            </p:nvSpPr>
            <p:spPr bwMode="auto">
              <a:xfrm>
                <a:off x="6066" y="3113"/>
                <a:ext cx="108" cy="83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0" y="35"/>
                  </a:cxn>
                  <a:cxn ang="0">
                    <a:pos x="10" y="15"/>
                  </a:cxn>
                  <a:cxn ang="0">
                    <a:pos x="19" y="7"/>
                  </a:cxn>
                  <a:cxn ang="0">
                    <a:pos x="35" y="21"/>
                  </a:cxn>
                  <a:cxn ang="0">
                    <a:pos x="45" y="14"/>
                  </a:cxn>
                  <a:cxn ang="0">
                    <a:pos x="50" y="0"/>
                  </a:cxn>
                  <a:cxn ang="0">
                    <a:pos x="63" y="7"/>
                  </a:cxn>
                  <a:cxn ang="0">
                    <a:pos x="64" y="21"/>
                  </a:cxn>
                  <a:cxn ang="0">
                    <a:pos x="79" y="24"/>
                  </a:cxn>
                  <a:cxn ang="0">
                    <a:pos x="91" y="34"/>
                  </a:cxn>
                  <a:cxn ang="0">
                    <a:pos x="105" y="35"/>
                  </a:cxn>
                  <a:cxn ang="0">
                    <a:pos x="107" y="43"/>
                  </a:cxn>
                  <a:cxn ang="0">
                    <a:pos x="94" y="64"/>
                  </a:cxn>
                  <a:cxn ang="0">
                    <a:pos x="108" y="67"/>
                  </a:cxn>
                  <a:cxn ang="0">
                    <a:pos x="99" y="83"/>
                  </a:cxn>
                  <a:cxn ang="0">
                    <a:pos x="73" y="40"/>
                  </a:cxn>
                  <a:cxn ang="0">
                    <a:pos x="3" y="53"/>
                  </a:cxn>
                </a:cxnLst>
                <a:rect l="0" t="0" r="r" b="b"/>
                <a:pathLst>
                  <a:path w="108" h="83">
                    <a:moveTo>
                      <a:pt x="3" y="53"/>
                    </a:moveTo>
                    <a:lnTo>
                      <a:pt x="0" y="35"/>
                    </a:lnTo>
                    <a:lnTo>
                      <a:pt x="10" y="15"/>
                    </a:lnTo>
                    <a:lnTo>
                      <a:pt x="19" y="7"/>
                    </a:lnTo>
                    <a:lnTo>
                      <a:pt x="35" y="21"/>
                    </a:lnTo>
                    <a:lnTo>
                      <a:pt x="45" y="14"/>
                    </a:lnTo>
                    <a:lnTo>
                      <a:pt x="50" y="0"/>
                    </a:lnTo>
                    <a:lnTo>
                      <a:pt x="63" y="7"/>
                    </a:lnTo>
                    <a:lnTo>
                      <a:pt x="64" y="21"/>
                    </a:lnTo>
                    <a:lnTo>
                      <a:pt x="79" y="24"/>
                    </a:lnTo>
                    <a:lnTo>
                      <a:pt x="91" y="34"/>
                    </a:lnTo>
                    <a:lnTo>
                      <a:pt x="105" y="35"/>
                    </a:lnTo>
                    <a:lnTo>
                      <a:pt x="107" y="43"/>
                    </a:lnTo>
                    <a:lnTo>
                      <a:pt x="94" y="64"/>
                    </a:lnTo>
                    <a:lnTo>
                      <a:pt x="108" y="67"/>
                    </a:lnTo>
                    <a:lnTo>
                      <a:pt x="99" y="83"/>
                    </a:lnTo>
                    <a:lnTo>
                      <a:pt x="73" y="40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33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5" name="Freeform 811"/>
              <p:cNvSpPr>
                <a:spLocks/>
              </p:cNvSpPr>
              <p:nvPr/>
            </p:nvSpPr>
            <p:spPr bwMode="auto">
              <a:xfrm>
                <a:off x="5839" y="3175"/>
                <a:ext cx="39" cy="65"/>
              </a:xfrm>
              <a:custGeom>
                <a:avLst/>
                <a:gdLst/>
                <a:ahLst/>
                <a:cxnLst>
                  <a:cxn ang="0">
                    <a:pos x="21" y="65"/>
                  </a:cxn>
                  <a:cxn ang="0">
                    <a:pos x="6" y="51"/>
                  </a:cxn>
                  <a:cxn ang="0">
                    <a:pos x="0" y="33"/>
                  </a:cxn>
                  <a:cxn ang="0">
                    <a:pos x="6" y="29"/>
                  </a:cxn>
                  <a:cxn ang="0">
                    <a:pos x="6" y="6"/>
                  </a:cxn>
                  <a:cxn ang="0">
                    <a:pos x="20" y="16"/>
                  </a:cxn>
                  <a:cxn ang="0">
                    <a:pos x="33" y="0"/>
                  </a:cxn>
                  <a:cxn ang="0">
                    <a:pos x="37" y="11"/>
                  </a:cxn>
                  <a:cxn ang="0">
                    <a:pos x="26" y="33"/>
                  </a:cxn>
                  <a:cxn ang="0">
                    <a:pos x="36" y="44"/>
                  </a:cxn>
                  <a:cxn ang="0">
                    <a:pos x="39" y="61"/>
                  </a:cxn>
                  <a:cxn ang="0">
                    <a:pos x="21" y="65"/>
                  </a:cxn>
                </a:cxnLst>
                <a:rect l="0" t="0" r="r" b="b"/>
                <a:pathLst>
                  <a:path w="39" h="65">
                    <a:moveTo>
                      <a:pt x="21" y="65"/>
                    </a:moveTo>
                    <a:lnTo>
                      <a:pt x="6" y="51"/>
                    </a:lnTo>
                    <a:lnTo>
                      <a:pt x="0" y="33"/>
                    </a:lnTo>
                    <a:lnTo>
                      <a:pt x="6" y="29"/>
                    </a:lnTo>
                    <a:lnTo>
                      <a:pt x="6" y="6"/>
                    </a:lnTo>
                    <a:lnTo>
                      <a:pt x="20" y="16"/>
                    </a:lnTo>
                    <a:lnTo>
                      <a:pt x="33" y="0"/>
                    </a:lnTo>
                    <a:lnTo>
                      <a:pt x="37" y="11"/>
                    </a:lnTo>
                    <a:lnTo>
                      <a:pt x="26" y="33"/>
                    </a:lnTo>
                    <a:lnTo>
                      <a:pt x="36" y="44"/>
                    </a:lnTo>
                    <a:lnTo>
                      <a:pt x="39" y="61"/>
                    </a:lnTo>
                    <a:lnTo>
                      <a:pt x="21" y="65"/>
                    </a:lnTo>
                    <a:close/>
                  </a:path>
                </a:pathLst>
              </a:custGeom>
              <a:solidFill>
                <a:srgbClr val="33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6" name="Freeform 812"/>
              <p:cNvSpPr>
                <a:spLocks/>
              </p:cNvSpPr>
              <p:nvPr/>
            </p:nvSpPr>
            <p:spPr bwMode="auto">
              <a:xfrm>
                <a:off x="6682" y="3000"/>
                <a:ext cx="49" cy="8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8" y="0"/>
                  </a:cxn>
                  <a:cxn ang="0">
                    <a:pos x="44" y="13"/>
                  </a:cxn>
                  <a:cxn ang="0">
                    <a:pos x="49" y="26"/>
                  </a:cxn>
                  <a:cxn ang="0">
                    <a:pos x="34" y="32"/>
                  </a:cxn>
                  <a:cxn ang="0">
                    <a:pos x="25" y="82"/>
                  </a:cxn>
                  <a:cxn ang="0">
                    <a:pos x="16" y="81"/>
                  </a:cxn>
                  <a:cxn ang="0">
                    <a:pos x="0" y="53"/>
                  </a:cxn>
                  <a:cxn ang="0">
                    <a:pos x="0" y="6"/>
                  </a:cxn>
                </a:cxnLst>
                <a:rect l="0" t="0" r="r" b="b"/>
                <a:pathLst>
                  <a:path w="49" h="82">
                    <a:moveTo>
                      <a:pt x="0" y="6"/>
                    </a:moveTo>
                    <a:lnTo>
                      <a:pt x="28" y="0"/>
                    </a:lnTo>
                    <a:lnTo>
                      <a:pt x="44" y="13"/>
                    </a:lnTo>
                    <a:lnTo>
                      <a:pt x="49" y="26"/>
                    </a:lnTo>
                    <a:lnTo>
                      <a:pt x="34" y="32"/>
                    </a:lnTo>
                    <a:lnTo>
                      <a:pt x="25" y="82"/>
                    </a:lnTo>
                    <a:lnTo>
                      <a:pt x="16" y="81"/>
                    </a:lnTo>
                    <a:lnTo>
                      <a:pt x="0" y="5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4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7" name="Freeform 813"/>
              <p:cNvSpPr>
                <a:spLocks/>
              </p:cNvSpPr>
              <p:nvPr/>
            </p:nvSpPr>
            <p:spPr bwMode="auto">
              <a:xfrm>
                <a:off x="6707" y="3015"/>
                <a:ext cx="2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9"/>
                  </a:cxn>
                  <a:cxn ang="0">
                    <a:pos x="24" y="71"/>
                  </a:cxn>
                  <a:cxn ang="0">
                    <a:pos x="1" y="65"/>
                  </a:cxn>
                  <a:cxn ang="0">
                    <a:pos x="0" y="0"/>
                  </a:cxn>
                </a:cxnLst>
                <a:rect l="0" t="0" r="r" b="b"/>
                <a:pathLst>
                  <a:path w="24" h="71">
                    <a:moveTo>
                      <a:pt x="0" y="0"/>
                    </a:moveTo>
                    <a:lnTo>
                      <a:pt x="24" y="9"/>
                    </a:lnTo>
                    <a:lnTo>
                      <a:pt x="24" y="71"/>
                    </a:lnTo>
                    <a:lnTo>
                      <a:pt x="1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8" name="Freeform 814"/>
              <p:cNvSpPr>
                <a:spLocks/>
              </p:cNvSpPr>
              <p:nvPr/>
            </p:nvSpPr>
            <p:spPr bwMode="auto">
              <a:xfrm>
                <a:off x="6258" y="3267"/>
                <a:ext cx="60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3" y="1"/>
                  </a:cxn>
                  <a:cxn ang="0">
                    <a:pos x="28" y="2"/>
                  </a:cxn>
                  <a:cxn ang="0">
                    <a:pos x="34" y="0"/>
                  </a:cxn>
                  <a:cxn ang="0">
                    <a:pos x="44" y="1"/>
                  </a:cxn>
                  <a:cxn ang="0">
                    <a:pos x="46" y="9"/>
                  </a:cxn>
                  <a:cxn ang="0">
                    <a:pos x="55" y="10"/>
                  </a:cxn>
                  <a:cxn ang="0">
                    <a:pos x="60" y="17"/>
                  </a:cxn>
                  <a:cxn ang="0">
                    <a:pos x="58" y="26"/>
                  </a:cxn>
                  <a:cxn ang="0">
                    <a:pos x="37" y="27"/>
                  </a:cxn>
                  <a:cxn ang="0">
                    <a:pos x="32" y="21"/>
                  </a:cxn>
                  <a:cxn ang="0">
                    <a:pos x="17" y="29"/>
                  </a:cxn>
                  <a:cxn ang="0">
                    <a:pos x="0" y="29"/>
                  </a:cxn>
                  <a:cxn ang="0">
                    <a:pos x="11" y="18"/>
                  </a:cxn>
                  <a:cxn ang="0">
                    <a:pos x="5" y="11"/>
                  </a:cxn>
                  <a:cxn ang="0">
                    <a:pos x="17" y="5"/>
                  </a:cxn>
                </a:cxnLst>
                <a:rect l="0" t="0" r="r" b="b"/>
                <a:pathLst>
                  <a:path w="60" h="29">
                    <a:moveTo>
                      <a:pt x="17" y="5"/>
                    </a:moveTo>
                    <a:lnTo>
                      <a:pt x="23" y="1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44" y="1"/>
                    </a:lnTo>
                    <a:lnTo>
                      <a:pt x="46" y="9"/>
                    </a:lnTo>
                    <a:lnTo>
                      <a:pt x="55" y="10"/>
                    </a:lnTo>
                    <a:lnTo>
                      <a:pt x="60" y="17"/>
                    </a:lnTo>
                    <a:lnTo>
                      <a:pt x="58" y="26"/>
                    </a:lnTo>
                    <a:lnTo>
                      <a:pt x="37" y="27"/>
                    </a:lnTo>
                    <a:lnTo>
                      <a:pt x="32" y="21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11" y="18"/>
                    </a:lnTo>
                    <a:lnTo>
                      <a:pt x="5" y="11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597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39" name="Freeform 815"/>
              <p:cNvSpPr>
                <a:spLocks/>
              </p:cNvSpPr>
              <p:nvPr/>
            </p:nvSpPr>
            <p:spPr bwMode="auto">
              <a:xfrm>
                <a:off x="5953" y="3396"/>
                <a:ext cx="604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4" y="99"/>
                  </a:cxn>
                  <a:cxn ang="0">
                    <a:pos x="534" y="113"/>
                  </a:cxn>
                  <a:cxn ang="0">
                    <a:pos x="174" y="45"/>
                  </a:cxn>
                  <a:cxn ang="0">
                    <a:pos x="40" y="24"/>
                  </a:cxn>
                  <a:cxn ang="0">
                    <a:pos x="0" y="0"/>
                  </a:cxn>
                </a:cxnLst>
                <a:rect l="0" t="0" r="r" b="b"/>
                <a:pathLst>
                  <a:path w="604" h="113">
                    <a:moveTo>
                      <a:pt x="0" y="0"/>
                    </a:moveTo>
                    <a:lnTo>
                      <a:pt x="604" y="99"/>
                    </a:lnTo>
                    <a:lnTo>
                      <a:pt x="534" y="113"/>
                    </a:lnTo>
                    <a:lnTo>
                      <a:pt x="174" y="45"/>
                    </a:lnTo>
                    <a:lnTo>
                      <a:pt x="4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0" name="Freeform 816"/>
              <p:cNvSpPr>
                <a:spLocks/>
              </p:cNvSpPr>
              <p:nvPr/>
            </p:nvSpPr>
            <p:spPr bwMode="auto">
              <a:xfrm>
                <a:off x="5918" y="3146"/>
                <a:ext cx="203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25"/>
                  </a:cxn>
                  <a:cxn ang="0">
                    <a:pos x="100" y="27"/>
                  </a:cxn>
                  <a:cxn ang="0">
                    <a:pos x="89" y="32"/>
                  </a:cxn>
                  <a:cxn ang="0">
                    <a:pos x="203" y="16"/>
                  </a:cxn>
                  <a:cxn ang="0">
                    <a:pos x="166" y="61"/>
                  </a:cxn>
                  <a:cxn ang="0">
                    <a:pos x="57" y="63"/>
                  </a:cxn>
                  <a:cxn ang="0">
                    <a:pos x="28" y="55"/>
                  </a:cxn>
                  <a:cxn ang="0">
                    <a:pos x="0" y="0"/>
                  </a:cxn>
                </a:cxnLst>
                <a:rect l="0" t="0" r="r" b="b"/>
                <a:pathLst>
                  <a:path w="203" h="63">
                    <a:moveTo>
                      <a:pt x="0" y="0"/>
                    </a:moveTo>
                    <a:lnTo>
                      <a:pt x="87" y="25"/>
                    </a:lnTo>
                    <a:lnTo>
                      <a:pt x="100" y="27"/>
                    </a:lnTo>
                    <a:lnTo>
                      <a:pt x="89" y="32"/>
                    </a:lnTo>
                    <a:lnTo>
                      <a:pt x="203" y="16"/>
                    </a:lnTo>
                    <a:lnTo>
                      <a:pt x="166" y="61"/>
                    </a:lnTo>
                    <a:lnTo>
                      <a:pt x="57" y="63"/>
                    </a:lnTo>
                    <a:lnTo>
                      <a:pt x="28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91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1" name="Freeform 817"/>
              <p:cNvSpPr>
                <a:spLocks/>
              </p:cNvSpPr>
              <p:nvPr/>
            </p:nvSpPr>
            <p:spPr bwMode="auto">
              <a:xfrm>
                <a:off x="6115" y="3211"/>
                <a:ext cx="23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6"/>
                  </a:cxn>
                  <a:cxn ang="0">
                    <a:pos x="23" y="31"/>
                  </a:cxn>
                  <a:cxn ang="0">
                    <a:pos x="3" y="29"/>
                  </a:cxn>
                  <a:cxn ang="0">
                    <a:pos x="0" y="0"/>
                  </a:cxn>
                </a:cxnLst>
                <a:rect l="0" t="0" r="r" b="b"/>
                <a:pathLst>
                  <a:path w="23" h="31">
                    <a:moveTo>
                      <a:pt x="0" y="0"/>
                    </a:moveTo>
                    <a:lnTo>
                      <a:pt x="18" y="6"/>
                    </a:lnTo>
                    <a:lnTo>
                      <a:pt x="23" y="31"/>
                    </a:lnTo>
                    <a:lnTo>
                      <a:pt x="3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F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2" name="Freeform 818"/>
              <p:cNvSpPr>
                <a:spLocks/>
              </p:cNvSpPr>
              <p:nvPr/>
            </p:nvSpPr>
            <p:spPr bwMode="auto">
              <a:xfrm>
                <a:off x="6009" y="3223"/>
                <a:ext cx="57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2"/>
                  </a:cxn>
                  <a:cxn ang="0">
                    <a:pos x="57" y="25"/>
                  </a:cxn>
                  <a:cxn ang="0">
                    <a:pos x="5" y="24"/>
                  </a:cxn>
                  <a:cxn ang="0">
                    <a:pos x="0" y="0"/>
                  </a:cxn>
                </a:cxnLst>
                <a:rect l="0" t="0" r="r" b="b"/>
                <a:pathLst>
                  <a:path w="57" h="25">
                    <a:moveTo>
                      <a:pt x="0" y="0"/>
                    </a:moveTo>
                    <a:lnTo>
                      <a:pt x="57" y="2"/>
                    </a:lnTo>
                    <a:lnTo>
                      <a:pt x="57" y="25"/>
                    </a:lnTo>
                    <a:lnTo>
                      <a:pt x="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3" name="Freeform 819"/>
              <p:cNvSpPr>
                <a:spLocks/>
              </p:cNvSpPr>
              <p:nvPr/>
            </p:nvSpPr>
            <p:spPr bwMode="auto">
              <a:xfrm>
                <a:off x="6252" y="3173"/>
                <a:ext cx="121" cy="5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7" y="0"/>
                  </a:cxn>
                  <a:cxn ang="0">
                    <a:pos x="121" y="50"/>
                  </a:cxn>
                  <a:cxn ang="0">
                    <a:pos x="2" y="52"/>
                  </a:cxn>
                  <a:cxn ang="0">
                    <a:pos x="0" y="8"/>
                  </a:cxn>
                </a:cxnLst>
                <a:rect l="0" t="0" r="r" b="b"/>
                <a:pathLst>
                  <a:path w="121" h="52">
                    <a:moveTo>
                      <a:pt x="0" y="8"/>
                    </a:moveTo>
                    <a:lnTo>
                      <a:pt x="117" y="0"/>
                    </a:lnTo>
                    <a:lnTo>
                      <a:pt x="121" y="50"/>
                    </a:lnTo>
                    <a:lnTo>
                      <a:pt x="2" y="5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4" name="Freeform 820"/>
              <p:cNvSpPr>
                <a:spLocks/>
              </p:cNvSpPr>
              <p:nvPr/>
            </p:nvSpPr>
            <p:spPr bwMode="auto">
              <a:xfrm>
                <a:off x="6023" y="3223"/>
                <a:ext cx="35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4"/>
                  </a:cxn>
                  <a:cxn ang="0">
                    <a:pos x="19" y="9"/>
                  </a:cxn>
                  <a:cxn ang="0">
                    <a:pos x="9" y="25"/>
                  </a:cxn>
                  <a:cxn ang="0">
                    <a:pos x="32" y="17"/>
                  </a:cxn>
                  <a:cxn ang="0">
                    <a:pos x="35" y="2"/>
                  </a:cxn>
                  <a:cxn ang="0">
                    <a:pos x="15" y="0"/>
                  </a:cxn>
                </a:cxnLst>
                <a:rect l="0" t="0" r="r" b="b"/>
                <a:pathLst>
                  <a:path w="35" h="25">
                    <a:moveTo>
                      <a:pt x="15" y="0"/>
                    </a:moveTo>
                    <a:lnTo>
                      <a:pt x="0" y="14"/>
                    </a:lnTo>
                    <a:lnTo>
                      <a:pt x="19" y="9"/>
                    </a:lnTo>
                    <a:lnTo>
                      <a:pt x="9" y="25"/>
                    </a:lnTo>
                    <a:lnTo>
                      <a:pt x="32" y="17"/>
                    </a:lnTo>
                    <a:lnTo>
                      <a:pt x="35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6D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5" name="Freeform 821"/>
              <p:cNvSpPr>
                <a:spLocks/>
              </p:cNvSpPr>
              <p:nvPr/>
            </p:nvSpPr>
            <p:spPr bwMode="auto">
              <a:xfrm>
                <a:off x="6275" y="3182"/>
                <a:ext cx="79" cy="3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21"/>
                  </a:cxn>
                  <a:cxn ang="0">
                    <a:pos x="25" y="19"/>
                  </a:cxn>
                  <a:cxn ang="0">
                    <a:pos x="10" y="39"/>
                  </a:cxn>
                  <a:cxn ang="0">
                    <a:pos x="48" y="38"/>
                  </a:cxn>
                  <a:cxn ang="0">
                    <a:pos x="79" y="7"/>
                  </a:cxn>
                  <a:cxn ang="0">
                    <a:pos x="44" y="19"/>
                  </a:cxn>
                  <a:cxn ang="0">
                    <a:pos x="62" y="1"/>
                  </a:cxn>
                  <a:cxn ang="0">
                    <a:pos x="19" y="0"/>
                  </a:cxn>
                </a:cxnLst>
                <a:rect l="0" t="0" r="r" b="b"/>
                <a:pathLst>
                  <a:path w="79" h="39">
                    <a:moveTo>
                      <a:pt x="19" y="0"/>
                    </a:moveTo>
                    <a:lnTo>
                      <a:pt x="0" y="21"/>
                    </a:lnTo>
                    <a:lnTo>
                      <a:pt x="25" y="19"/>
                    </a:lnTo>
                    <a:lnTo>
                      <a:pt x="10" y="39"/>
                    </a:lnTo>
                    <a:lnTo>
                      <a:pt x="48" y="38"/>
                    </a:lnTo>
                    <a:lnTo>
                      <a:pt x="79" y="7"/>
                    </a:lnTo>
                    <a:lnTo>
                      <a:pt x="44" y="19"/>
                    </a:lnTo>
                    <a:lnTo>
                      <a:pt x="6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D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6" name="Freeform 822"/>
              <p:cNvSpPr>
                <a:spLocks/>
              </p:cNvSpPr>
              <p:nvPr/>
            </p:nvSpPr>
            <p:spPr bwMode="auto">
              <a:xfrm>
                <a:off x="5855" y="3138"/>
                <a:ext cx="315" cy="142"/>
              </a:xfrm>
              <a:custGeom>
                <a:avLst/>
                <a:gdLst/>
                <a:ahLst/>
                <a:cxnLst>
                  <a:cxn ang="0">
                    <a:pos x="189" y="32"/>
                  </a:cxn>
                  <a:cxn ang="0">
                    <a:pos x="55" y="0"/>
                  </a:cxn>
                  <a:cxn ang="0">
                    <a:pos x="0" y="72"/>
                  </a:cxn>
                  <a:cxn ang="0">
                    <a:pos x="5" y="81"/>
                  </a:cxn>
                  <a:cxn ang="0">
                    <a:pos x="20" y="81"/>
                  </a:cxn>
                  <a:cxn ang="0">
                    <a:pos x="21" y="142"/>
                  </a:cxn>
                  <a:cxn ang="0">
                    <a:pos x="25" y="139"/>
                  </a:cxn>
                  <a:cxn ang="0">
                    <a:pos x="27" y="77"/>
                  </a:cxn>
                  <a:cxn ang="0">
                    <a:pos x="15" y="69"/>
                  </a:cxn>
                  <a:cxn ang="0">
                    <a:pos x="59" y="22"/>
                  </a:cxn>
                  <a:cxn ang="0">
                    <a:pos x="88" y="70"/>
                  </a:cxn>
                  <a:cxn ang="0">
                    <a:pos x="127" y="77"/>
                  </a:cxn>
                  <a:cxn ang="0">
                    <a:pos x="236" y="75"/>
                  </a:cxn>
                  <a:cxn ang="0">
                    <a:pos x="275" y="46"/>
                  </a:cxn>
                  <a:cxn ang="0">
                    <a:pos x="293" y="71"/>
                  </a:cxn>
                  <a:cxn ang="0">
                    <a:pos x="297" y="104"/>
                  </a:cxn>
                  <a:cxn ang="0">
                    <a:pos x="303" y="103"/>
                  </a:cxn>
                  <a:cxn ang="0">
                    <a:pos x="303" y="78"/>
                  </a:cxn>
                  <a:cxn ang="0">
                    <a:pos x="315" y="72"/>
                  </a:cxn>
                  <a:cxn ang="0">
                    <a:pos x="278" y="20"/>
                  </a:cxn>
                  <a:cxn ang="0">
                    <a:pos x="235" y="66"/>
                  </a:cxn>
                  <a:cxn ang="0">
                    <a:pos x="135" y="68"/>
                  </a:cxn>
                  <a:cxn ang="0">
                    <a:pos x="152" y="41"/>
                  </a:cxn>
                  <a:cxn ang="0">
                    <a:pos x="124" y="65"/>
                  </a:cxn>
                  <a:cxn ang="0">
                    <a:pos x="97" y="58"/>
                  </a:cxn>
                  <a:cxn ang="0">
                    <a:pos x="64" y="9"/>
                  </a:cxn>
                  <a:cxn ang="0">
                    <a:pos x="174" y="36"/>
                  </a:cxn>
                  <a:cxn ang="0">
                    <a:pos x="189" y="32"/>
                  </a:cxn>
                </a:cxnLst>
                <a:rect l="0" t="0" r="r" b="b"/>
                <a:pathLst>
                  <a:path w="315" h="142">
                    <a:moveTo>
                      <a:pt x="189" y="32"/>
                    </a:moveTo>
                    <a:lnTo>
                      <a:pt x="55" y="0"/>
                    </a:lnTo>
                    <a:lnTo>
                      <a:pt x="0" y="72"/>
                    </a:lnTo>
                    <a:lnTo>
                      <a:pt x="5" y="81"/>
                    </a:lnTo>
                    <a:lnTo>
                      <a:pt x="20" y="81"/>
                    </a:lnTo>
                    <a:lnTo>
                      <a:pt x="21" y="142"/>
                    </a:lnTo>
                    <a:lnTo>
                      <a:pt x="25" y="139"/>
                    </a:lnTo>
                    <a:lnTo>
                      <a:pt x="27" y="77"/>
                    </a:lnTo>
                    <a:lnTo>
                      <a:pt x="15" y="69"/>
                    </a:lnTo>
                    <a:lnTo>
                      <a:pt x="59" y="22"/>
                    </a:lnTo>
                    <a:lnTo>
                      <a:pt x="88" y="70"/>
                    </a:lnTo>
                    <a:lnTo>
                      <a:pt x="127" y="77"/>
                    </a:lnTo>
                    <a:lnTo>
                      <a:pt x="236" y="75"/>
                    </a:lnTo>
                    <a:lnTo>
                      <a:pt x="275" y="46"/>
                    </a:lnTo>
                    <a:lnTo>
                      <a:pt x="293" y="71"/>
                    </a:lnTo>
                    <a:lnTo>
                      <a:pt x="297" y="104"/>
                    </a:lnTo>
                    <a:lnTo>
                      <a:pt x="303" y="103"/>
                    </a:lnTo>
                    <a:lnTo>
                      <a:pt x="303" y="78"/>
                    </a:lnTo>
                    <a:lnTo>
                      <a:pt x="315" y="72"/>
                    </a:lnTo>
                    <a:lnTo>
                      <a:pt x="278" y="20"/>
                    </a:lnTo>
                    <a:lnTo>
                      <a:pt x="235" y="66"/>
                    </a:lnTo>
                    <a:lnTo>
                      <a:pt x="135" y="68"/>
                    </a:lnTo>
                    <a:lnTo>
                      <a:pt x="152" y="41"/>
                    </a:lnTo>
                    <a:lnTo>
                      <a:pt x="124" y="65"/>
                    </a:lnTo>
                    <a:lnTo>
                      <a:pt x="97" y="58"/>
                    </a:lnTo>
                    <a:lnTo>
                      <a:pt x="64" y="9"/>
                    </a:lnTo>
                    <a:lnTo>
                      <a:pt x="174" y="36"/>
                    </a:lnTo>
                    <a:lnTo>
                      <a:pt x="18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7" name="Freeform 823"/>
              <p:cNvSpPr>
                <a:spLocks/>
              </p:cNvSpPr>
              <p:nvPr/>
            </p:nvSpPr>
            <p:spPr bwMode="auto">
              <a:xfrm>
                <a:off x="5837" y="3159"/>
                <a:ext cx="53" cy="81"/>
              </a:xfrm>
              <a:custGeom>
                <a:avLst/>
                <a:gdLst/>
                <a:ahLst/>
                <a:cxnLst>
                  <a:cxn ang="0">
                    <a:pos x="53" y="14"/>
                  </a:cxn>
                  <a:cxn ang="0">
                    <a:pos x="44" y="1"/>
                  </a:cxn>
                  <a:cxn ang="0">
                    <a:pos x="33" y="0"/>
                  </a:cxn>
                  <a:cxn ang="0">
                    <a:pos x="27" y="4"/>
                  </a:cxn>
                  <a:cxn ang="0">
                    <a:pos x="22" y="17"/>
                  </a:cxn>
                  <a:cxn ang="0">
                    <a:pos x="9" y="21"/>
                  </a:cxn>
                  <a:cxn ang="0">
                    <a:pos x="5" y="28"/>
                  </a:cxn>
                  <a:cxn ang="0">
                    <a:pos x="5" y="36"/>
                  </a:cxn>
                  <a:cxn ang="0">
                    <a:pos x="9" y="44"/>
                  </a:cxn>
                  <a:cxn ang="0">
                    <a:pos x="2" y="49"/>
                  </a:cxn>
                  <a:cxn ang="0">
                    <a:pos x="0" y="59"/>
                  </a:cxn>
                  <a:cxn ang="0">
                    <a:pos x="3" y="65"/>
                  </a:cxn>
                  <a:cxn ang="0">
                    <a:pos x="9" y="72"/>
                  </a:cxn>
                  <a:cxn ang="0">
                    <a:pos x="17" y="79"/>
                  </a:cxn>
                  <a:cxn ang="0">
                    <a:pos x="23" y="81"/>
                  </a:cxn>
                  <a:cxn ang="0">
                    <a:pos x="31" y="74"/>
                  </a:cxn>
                  <a:cxn ang="0">
                    <a:pos x="23" y="75"/>
                  </a:cxn>
                  <a:cxn ang="0">
                    <a:pos x="15" y="69"/>
                  </a:cxn>
                  <a:cxn ang="0">
                    <a:pos x="5" y="58"/>
                  </a:cxn>
                  <a:cxn ang="0">
                    <a:pos x="9" y="52"/>
                  </a:cxn>
                  <a:cxn ang="0">
                    <a:pos x="16" y="45"/>
                  </a:cxn>
                  <a:cxn ang="0">
                    <a:pos x="11" y="37"/>
                  </a:cxn>
                  <a:cxn ang="0">
                    <a:pos x="12" y="25"/>
                  </a:cxn>
                  <a:cxn ang="0">
                    <a:pos x="17" y="24"/>
                  </a:cxn>
                  <a:cxn ang="0">
                    <a:pos x="25" y="26"/>
                  </a:cxn>
                  <a:cxn ang="0">
                    <a:pos x="26" y="18"/>
                  </a:cxn>
                  <a:cxn ang="0">
                    <a:pos x="32" y="7"/>
                  </a:cxn>
                  <a:cxn ang="0">
                    <a:pos x="38" y="6"/>
                  </a:cxn>
                  <a:cxn ang="0">
                    <a:pos x="43" y="9"/>
                  </a:cxn>
                  <a:cxn ang="0">
                    <a:pos x="49" y="21"/>
                  </a:cxn>
                  <a:cxn ang="0">
                    <a:pos x="53" y="14"/>
                  </a:cxn>
                </a:cxnLst>
                <a:rect l="0" t="0" r="r" b="b"/>
                <a:pathLst>
                  <a:path w="53" h="81">
                    <a:moveTo>
                      <a:pt x="53" y="14"/>
                    </a:moveTo>
                    <a:lnTo>
                      <a:pt x="44" y="1"/>
                    </a:lnTo>
                    <a:lnTo>
                      <a:pt x="33" y="0"/>
                    </a:lnTo>
                    <a:lnTo>
                      <a:pt x="27" y="4"/>
                    </a:lnTo>
                    <a:lnTo>
                      <a:pt x="22" y="17"/>
                    </a:lnTo>
                    <a:lnTo>
                      <a:pt x="9" y="21"/>
                    </a:lnTo>
                    <a:lnTo>
                      <a:pt x="5" y="28"/>
                    </a:lnTo>
                    <a:lnTo>
                      <a:pt x="5" y="36"/>
                    </a:lnTo>
                    <a:lnTo>
                      <a:pt x="9" y="44"/>
                    </a:lnTo>
                    <a:lnTo>
                      <a:pt x="2" y="49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9" y="72"/>
                    </a:lnTo>
                    <a:lnTo>
                      <a:pt x="17" y="79"/>
                    </a:lnTo>
                    <a:lnTo>
                      <a:pt x="23" y="81"/>
                    </a:lnTo>
                    <a:lnTo>
                      <a:pt x="31" y="74"/>
                    </a:lnTo>
                    <a:lnTo>
                      <a:pt x="23" y="75"/>
                    </a:lnTo>
                    <a:lnTo>
                      <a:pt x="15" y="69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6" y="45"/>
                    </a:lnTo>
                    <a:lnTo>
                      <a:pt x="11" y="37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5" y="26"/>
                    </a:lnTo>
                    <a:lnTo>
                      <a:pt x="26" y="18"/>
                    </a:lnTo>
                    <a:lnTo>
                      <a:pt x="32" y="7"/>
                    </a:lnTo>
                    <a:lnTo>
                      <a:pt x="38" y="6"/>
                    </a:lnTo>
                    <a:lnTo>
                      <a:pt x="43" y="9"/>
                    </a:lnTo>
                    <a:lnTo>
                      <a:pt x="49" y="21"/>
                    </a:lnTo>
                    <a:lnTo>
                      <a:pt x="5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8" name="Freeform 824"/>
              <p:cNvSpPr>
                <a:spLocks/>
              </p:cNvSpPr>
              <p:nvPr/>
            </p:nvSpPr>
            <p:spPr bwMode="auto">
              <a:xfrm>
                <a:off x="6009" y="3219"/>
                <a:ext cx="61" cy="3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1"/>
                  </a:cxn>
                  <a:cxn ang="0">
                    <a:pos x="42" y="32"/>
                  </a:cxn>
                  <a:cxn ang="0">
                    <a:pos x="6" y="25"/>
                  </a:cxn>
                  <a:cxn ang="0">
                    <a:pos x="6" y="7"/>
                  </a:cxn>
                  <a:cxn ang="0">
                    <a:pos x="56" y="5"/>
                  </a:cxn>
                  <a:cxn ang="0">
                    <a:pos x="56" y="30"/>
                  </a:cxn>
                  <a:cxn ang="0">
                    <a:pos x="61" y="31"/>
                  </a:cxn>
                  <a:cxn ang="0">
                    <a:pos x="60" y="0"/>
                  </a:cxn>
                  <a:cxn ang="0">
                    <a:pos x="0" y="3"/>
                  </a:cxn>
                </a:cxnLst>
                <a:rect l="0" t="0" r="r" b="b"/>
                <a:pathLst>
                  <a:path w="61" h="32">
                    <a:moveTo>
                      <a:pt x="0" y="3"/>
                    </a:moveTo>
                    <a:lnTo>
                      <a:pt x="1" y="31"/>
                    </a:lnTo>
                    <a:lnTo>
                      <a:pt x="42" y="32"/>
                    </a:lnTo>
                    <a:lnTo>
                      <a:pt x="6" y="25"/>
                    </a:lnTo>
                    <a:lnTo>
                      <a:pt x="6" y="7"/>
                    </a:lnTo>
                    <a:lnTo>
                      <a:pt x="56" y="5"/>
                    </a:lnTo>
                    <a:lnTo>
                      <a:pt x="56" y="30"/>
                    </a:lnTo>
                    <a:lnTo>
                      <a:pt x="61" y="31"/>
                    </a:lnTo>
                    <a:lnTo>
                      <a:pt x="6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49" name="Freeform 825"/>
              <p:cNvSpPr>
                <a:spLocks/>
              </p:cNvSpPr>
              <p:nvPr/>
            </p:nvSpPr>
            <p:spPr bwMode="auto">
              <a:xfrm>
                <a:off x="6111" y="3211"/>
                <a:ext cx="27" cy="3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9"/>
                  </a:cxn>
                  <a:cxn ang="0">
                    <a:pos x="6" y="29"/>
                  </a:cxn>
                  <a:cxn ang="0">
                    <a:pos x="4" y="5"/>
                  </a:cxn>
                  <a:cxn ang="0">
                    <a:pos x="22" y="6"/>
                  </a:cxn>
                  <a:cxn ang="0">
                    <a:pos x="27" y="31"/>
                  </a:cxn>
                  <a:cxn ang="0">
                    <a:pos x="26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27" h="31">
                    <a:moveTo>
                      <a:pt x="0" y="3"/>
                    </a:moveTo>
                    <a:lnTo>
                      <a:pt x="0" y="29"/>
                    </a:lnTo>
                    <a:lnTo>
                      <a:pt x="6" y="29"/>
                    </a:lnTo>
                    <a:lnTo>
                      <a:pt x="4" y="5"/>
                    </a:lnTo>
                    <a:lnTo>
                      <a:pt x="22" y="6"/>
                    </a:lnTo>
                    <a:lnTo>
                      <a:pt x="27" y="31"/>
                    </a:lnTo>
                    <a:lnTo>
                      <a:pt x="26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0" name="Freeform 826"/>
              <p:cNvSpPr>
                <a:spLocks/>
              </p:cNvSpPr>
              <p:nvPr/>
            </p:nvSpPr>
            <p:spPr bwMode="auto">
              <a:xfrm>
                <a:off x="5988" y="3159"/>
                <a:ext cx="137" cy="41"/>
              </a:xfrm>
              <a:custGeom>
                <a:avLst/>
                <a:gdLst/>
                <a:ahLst/>
                <a:cxnLst>
                  <a:cxn ang="0">
                    <a:pos x="39" y="11"/>
                  </a:cxn>
                  <a:cxn ang="0">
                    <a:pos x="137" y="0"/>
                  </a:cxn>
                  <a:cxn ang="0">
                    <a:pos x="18" y="20"/>
                  </a:cxn>
                  <a:cxn ang="0">
                    <a:pos x="0" y="41"/>
                  </a:cxn>
                  <a:cxn ang="0">
                    <a:pos x="16" y="16"/>
                  </a:cxn>
                  <a:cxn ang="0">
                    <a:pos x="39" y="11"/>
                  </a:cxn>
                </a:cxnLst>
                <a:rect l="0" t="0" r="r" b="b"/>
                <a:pathLst>
                  <a:path w="137" h="41">
                    <a:moveTo>
                      <a:pt x="39" y="11"/>
                    </a:moveTo>
                    <a:lnTo>
                      <a:pt x="137" y="0"/>
                    </a:lnTo>
                    <a:lnTo>
                      <a:pt x="18" y="20"/>
                    </a:lnTo>
                    <a:lnTo>
                      <a:pt x="0" y="41"/>
                    </a:lnTo>
                    <a:lnTo>
                      <a:pt x="16" y="16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1" name="Freeform 827"/>
              <p:cNvSpPr>
                <a:spLocks/>
              </p:cNvSpPr>
              <p:nvPr/>
            </p:nvSpPr>
            <p:spPr bwMode="auto">
              <a:xfrm>
                <a:off x="6062" y="3094"/>
                <a:ext cx="133" cy="71"/>
              </a:xfrm>
              <a:custGeom>
                <a:avLst/>
                <a:gdLst/>
                <a:ahLst/>
                <a:cxnLst>
                  <a:cxn ang="0">
                    <a:pos x="133" y="40"/>
                  </a:cxn>
                  <a:cxn ang="0">
                    <a:pos x="126" y="33"/>
                  </a:cxn>
                  <a:cxn ang="0">
                    <a:pos x="106" y="32"/>
                  </a:cxn>
                  <a:cxn ang="0">
                    <a:pos x="97" y="23"/>
                  </a:cxn>
                  <a:cxn ang="0">
                    <a:pos x="95" y="17"/>
                  </a:cxn>
                  <a:cxn ang="0">
                    <a:pos x="92" y="13"/>
                  </a:cxn>
                  <a:cxn ang="0">
                    <a:pos x="87" y="14"/>
                  </a:cxn>
                  <a:cxn ang="0">
                    <a:pos x="85" y="16"/>
                  </a:cxn>
                  <a:cxn ang="0">
                    <a:pos x="77" y="5"/>
                  </a:cxn>
                  <a:cxn ang="0">
                    <a:pos x="63" y="0"/>
                  </a:cxn>
                  <a:cxn ang="0">
                    <a:pos x="52" y="4"/>
                  </a:cxn>
                  <a:cxn ang="0">
                    <a:pos x="46" y="12"/>
                  </a:cxn>
                  <a:cxn ang="0">
                    <a:pos x="39" y="25"/>
                  </a:cxn>
                  <a:cxn ang="0">
                    <a:pos x="31" y="26"/>
                  </a:cxn>
                  <a:cxn ang="0">
                    <a:pos x="24" y="26"/>
                  </a:cxn>
                  <a:cxn ang="0">
                    <a:pos x="15" y="34"/>
                  </a:cxn>
                  <a:cxn ang="0">
                    <a:pos x="10" y="43"/>
                  </a:cxn>
                  <a:cxn ang="0">
                    <a:pos x="5" y="53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1"/>
                  </a:cxn>
                  <a:cxn ang="0">
                    <a:pos x="13" y="70"/>
                  </a:cxn>
                  <a:cxn ang="0">
                    <a:pos x="8" y="64"/>
                  </a:cxn>
                  <a:cxn ang="0">
                    <a:pos x="11" y="49"/>
                  </a:cxn>
                  <a:cxn ang="0">
                    <a:pos x="16" y="37"/>
                  </a:cxn>
                  <a:cxn ang="0">
                    <a:pos x="23" y="33"/>
                  </a:cxn>
                  <a:cxn ang="0">
                    <a:pos x="27" y="29"/>
                  </a:cxn>
                  <a:cxn ang="0">
                    <a:pos x="31" y="35"/>
                  </a:cxn>
                  <a:cxn ang="0">
                    <a:pos x="33" y="29"/>
                  </a:cxn>
                  <a:cxn ang="0">
                    <a:pos x="40" y="35"/>
                  </a:cxn>
                  <a:cxn ang="0">
                    <a:pos x="44" y="26"/>
                  </a:cxn>
                  <a:cxn ang="0">
                    <a:pos x="48" y="16"/>
                  </a:cxn>
                  <a:cxn ang="0">
                    <a:pos x="53" y="6"/>
                  </a:cxn>
                  <a:cxn ang="0">
                    <a:pos x="62" y="4"/>
                  </a:cxn>
                  <a:cxn ang="0">
                    <a:pos x="69" y="6"/>
                  </a:cxn>
                  <a:cxn ang="0">
                    <a:pos x="75" y="9"/>
                  </a:cxn>
                  <a:cxn ang="0">
                    <a:pos x="79" y="21"/>
                  </a:cxn>
                  <a:cxn ang="0">
                    <a:pos x="83" y="22"/>
                  </a:cxn>
                  <a:cxn ang="0">
                    <a:pos x="88" y="18"/>
                  </a:cxn>
                  <a:cxn ang="0">
                    <a:pos x="93" y="25"/>
                  </a:cxn>
                  <a:cxn ang="0">
                    <a:pos x="93" y="30"/>
                  </a:cxn>
                  <a:cxn ang="0">
                    <a:pos x="100" y="32"/>
                  </a:cxn>
                  <a:cxn ang="0">
                    <a:pos x="103" y="40"/>
                  </a:cxn>
                  <a:cxn ang="0">
                    <a:pos x="110" y="37"/>
                  </a:cxn>
                  <a:cxn ang="0">
                    <a:pos x="119" y="37"/>
                  </a:cxn>
                  <a:cxn ang="0">
                    <a:pos x="126" y="39"/>
                  </a:cxn>
                  <a:cxn ang="0">
                    <a:pos x="129" y="47"/>
                  </a:cxn>
                  <a:cxn ang="0">
                    <a:pos x="133" y="40"/>
                  </a:cxn>
                </a:cxnLst>
                <a:rect l="0" t="0" r="r" b="b"/>
                <a:pathLst>
                  <a:path w="133" h="71">
                    <a:moveTo>
                      <a:pt x="133" y="40"/>
                    </a:moveTo>
                    <a:lnTo>
                      <a:pt x="126" y="33"/>
                    </a:lnTo>
                    <a:lnTo>
                      <a:pt x="106" y="32"/>
                    </a:lnTo>
                    <a:lnTo>
                      <a:pt x="97" y="23"/>
                    </a:lnTo>
                    <a:lnTo>
                      <a:pt x="95" y="17"/>
                    </a:lnTo>
                    <a:lnTo>
                      <a:pt x="92" y="13"/>
                    </a:lnTo>
                    <a:lnTo>
                      <a:pt x="87" y="14"/>
                    </a:lnTo>
                    <a:lnTo>
                      <a:pt x="85" y="16"/>
                    </a:lnTo>
                    <a:lnTo>
                      <a:pt x="77" y="5"/>
                    </a:lnTo>
                    <a:lnTo>
                      <a:pt x="63" y="0"/>
                    </a:lnTo>
                    <a:lnTo>
                      <a:pt x="52" y="4"/>
                    </a:lnTo>
                    <a:lnTo>
                      <a:pt x="46" y="12"/>
                    </a:lnTo>
                    <a:lnTo>
                      <a:pt x="39" y="25"/>
                    </a:lnTo>
                    <a:lnTo>
                      <a:pt x="31" y="26"/>
                    </a:lnTo>
                    <a:lnTo>
                      <a:pt x="24" y="26"/>
                    </a:lnTo>
                    <a:lnTo>
                      <a:pt x="15" y="34"/>
                    </a:lnTo>
                    <a:lnTo>
                      <a:pt x="10" y="43"/>
                    </a:lnTo>
                    <a:lnTo>
                      <a:pt x="5" y="53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1"/>
                    </a:lnTo>
                    <a:lnTo>
                      <a:pt x="13" y="70"/>
                    </a:lnTo>
                    <a:lnTo>
                      <a:pt x="8" y="64"/>
                    </a:lnTo>
                    <a:lnTo>
                      <a:pt x="11" y="49"/>
                    </a:lnTo>
                    <a:lnTo>
                      <a:pt x="16" y="37"/>
                    </a:lnTo>
                    <a:lnTo>
                      <a:pt x="23" y="33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3" y="29"/>
                    </a:lnTo>
                    <a:lnTo>
                      <a:pt x="40" y="35"/>
                    </a:lnTo>
                    <a:lnTo>
                      <a:pt x="44" y="26"/>
                    </a:lnTo>
                    <a:lnTo>
                      <a:pt x="48" y="16"/>
                    </a:lnTo>
                    <a:lnTo>
                      <a:pt x="53" y="6"/>
                    </a:lnTo>
                    <a:lnTo>
                      <a:pt x="62" y="4"/>
                    </a:lnTo>
                    <a:lnTo>
                      <a:pt x="69" y="6"/>
                    </a:lnTo>
                    <a:lnTo>
                      <a:pt x="75" y="9"/>
                    </a:lnTo>
                    <a:lnTo>
                      <a:pt x="79" y="21"/>
                    </a:lnTo>
                    <a:lnTo>
                      <a:pt x="83" y="22"/>
                    </a:lnTo>
                    <a:lnTo>
                      <a:pt x="88" y="18"/>
                    </a:lnTo>
                    <a:lnTo>
                      <a:pt x="93" y="25"/>
                    </a:lnTo>
                    <a:lnTo>
                      <a:pt x="93" y="30"/>
                    </a:lnTo>
                    <a:lnTo>
                      <a:pt x="100" y="32"/>
                    </a:lnTo>
                    <a:lnTo>
                      <a:pt x="103" y="40"/>
                    </a:lnTo>
                    <a:lnTo>
                      <a:pt x="110" y="37"/>
                    </a:lnTo>
                    <a:lnTo>
                      <a:pt x="119" y="37"/>
                    </a:lnTo>
                    <a:lnTo>
                      <a:pt x="126" y="39"/>
                    </a:lnTo>
                    <a:lnTo>
                      <a:pt x="129" y="47"/>
                    </a:lnTo>
                    <a:lnTo>
                      <a:pt x="13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2" name="Freeform 828"/>
              <p:cNvSpPr>
                <a:spLocks/>
              </p:cNvSpPr>
              <p:nvPr/>
            </p:nvSpPr>
            <p:spPr bwMode="auto">
              <a:xfrm>
                <a:off x="6152" y="3067"/>
                <a:ext cx="291" cy="135"/>
              </a:xfrm>
              <a:custGeom>
                <a:avLst/>
                <a:gdLst/>
                <a:ahLst/>
                <a:cxnLst>
                  <a:cxn ang="0">
                    <a:pos x="83" y="32"/>
                  </a:cxn>
                  <a:cxn ang="0">
                    <a:pos x="0" y="106"/>
                  </a:cxn>
                  <a:cxn ang="0">
                    <a:pos x="2" y="111"/>
                  </a:cxn>
                  <a:cxn ang="0">
                    <a:pos x="30" y="116"/>
                  </a:cxn>
                  <a:cxn ang="0">
                    <a:pos x="31" y="133"/>
                  </a:cxn>
                  <a:cxn ang="0">
                    <a:pos x="39" y="135"/>
                  </a:cxn>
                  <a:cxn ang="0">
                    <a:pos x="39" y="123"/>
                  </a:cxn>
                  <a:cxn ang="0">
                    <a:pos x="273" y="107"/>
                  </a:cxn>
                  <a:cxn ang="0">
                    <a:pos x="270" y="94"/>
                  </a:cxn>
                  <a:cxn ang="0">
                    <a:pos x="259" y="94"/>
                  </a:cxn>
                  <a:cxn ang="0">
                    <a:pos x="255" y="90"/>
                  </a:cxn>
                  <a:cxn ang="0">
                    <a:pos x="15" y="107"/>
                  </a:cxn>
                  <a:cxn ang="0">
                    <a:pos x="11" y="103"/>
                  </a:cxn>
                  <a:cxn ang="0">
                    <a:pos x="89" y="37"/>
                  </a:cxn>
                  <a:cxn ang="0">
                    <a:pos x="280" y="10"/>
                  </a:cxn>
                  <a:cxn ang="0">
                    <a:pos x="291" y="0"/>
                  </a:cxn>
                  <a:cxn ang="0">
                    <a:pos x="83" y="32"/>
                  </a:cxn>
                </a:cxnLst>
                <a:rect l="0" t="0" r="r" b="b"/>
                <a:pathLst>
                  <a:path w="291" h="135">
                    <a:moveTo>
                      <a:pt x="83" y="32"/>
                    </a:moveTo>
                    <a:lnTo>
                      <a:pt x="0" y="106"/>
                    </a:lnTo>
                    <a:lnTo>
                      <a:pt x="2" y="111"/>
                    </a:lnTo>
                    <a:lnTo>
                      <a:pt x="30" y="116"/>
                    </a:lnTo>
                    <a:lnTo>
                      <a:pt x="31" y="133"/>
                    </a:lnTo>
                    <a:lnTo>
                      <a:pt x="39" y="135"/>
                    </a:lnTo>
                    <a:lnTo>
                      <a:pt x="39" y="123"/>
                    </a:lnTo>
                    <a:lnTo>
                      <a:pt x="273" y="107"/>
                    </a:lnTo>
                    <a:lnTo>
                      <a:pt x="270" y="94"/>
                    </a:lnTo>
                    <a:lnTo>
                      <a:pt x="259" y="94"/>
                    </a:lnTo>
                    <a:lnTo>
                      <a:pt x="255" y="90"/>
                    </a:lnTo>
                    <a:lnTo>
                      <a:pt x="15" y="107"/>
                    </a:lnTo>
                    <a:lnTo>
                      <a:pt x="11" y="103"/>
                    </a:lnTo>
                    <a:lnTo>
                      <a:pt x="89" y="37"/>
                    </a:lnTo>
                    <a:lnTo>
                      <a:pt x="280" y="10"/>
                    </a:lnTo>
                    <a:lnTo>
                      <a:pt x="291" y="0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3" name="Freeform 829"/>
              <p:cNvSpPr>
                <a:spLocks/>
              </p:cNvSpPr>
              <p:nvPr/>
            </p:nvSpPr>
            <p:spPr bwMode="auto">
              <a:xfrm>
                <a:off x="6246" y="3167"/>
                <a:ext cx="135" cy="65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0" y="65"/>
                  </a:cxn>
                  <a:cxn ang="0">
                    <a:pos x="135" y="61"/>
                  </a:cxn>
                  <a:cxn ang="0">
                    <a:pos x="134" y="0"/>
                  </a:cxn>
                  <a:cxn ang="0">
                    <a:pos x="117" y="5"/>
                  </a:cxn>
                  <a:cxn ang="0">
                    <a:pos x="123" y="54"/>
                  </a:cxn>
                  <a:cxn ang="0">
                    <a:pos x="7" y="58"/>
                  </a:cxn>
                  <a:cxn ang="0">
                    <a:pos x="7" y="19"/>
                  </a:cxn>
                  <a:cxn ang="0">
                    <a:pos x="1" y="16"/>
                  </a:cxn>
                </a:cxnLst>
                <a:rect l="0" t="0" r="r" b="b"/>
                <a:pathLst>
                  <a:path w="135" h="65">
                    <a:moveTo>
                      <a:pt x="1" y="16"/>
                    </a:moveTo>
                    <a:lnTo>
                      <a:pt x="0" y="65"/>
                    </a:lnTo>
                    <a:lnTo>
                      <a:pt x="135" y="61"/>
                    </a:lnTo>
                    <a:lnTo>
                      <a:pt x="134" y="0"/>
                    </a:lnTo>
                    <a:lnTo>
                      <a:pt x="117" y="5"/>
                    </a:lnTo>
                    <a:lnTo>
                      <a:pt x="123" y="54"/>
                    </a:lnTo>
                    <a:lnTo>
                      <a:pt x="7" y="58"/>
                    </a:lnTo>
                    <a:lnTo>
                      <a:pt x="7" y="19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4" name="Freeform 830"/>
              <p:cNvSpPr>
                <a:spLocks/>
              </p:cNvSpPr>
              <p:nvPr/>
            </p:nvSpPr>
            <p:spPr bwMode="auto">
              <a:xfrm>
                <a:off x="6144" y="3192"/>
                <a:ext cx="311" cy="88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44"/>
                  </a:cxn>
                  <a:cxn ang="0">
                    <a:pos x="25" y="31"/>
                  </a:cxn>
                  <a:cxn ang="0">
                    <a:pos x="35" y="9"/>
                  </a:cxn>
                  <a:cxn ang="0">
                    <a:pos x="53" y="11"/>
                  </a:cxn>
                  <a:cxn ang="0">
                    <a:pos x="60" y="31"/>
                  </a:cxn>
                  <a:cxn ang="0">
                    <a:pos x="78" y="46"/>
                  </a:cxn>
                  <a:cxn ang="0">
                    <a:pos x="91" y="49"/>
                  </a:cxn>
                  <a:cxn ang="0">
                    <a:pos x="102" y="57"/>
                  </a:cxn>
                  <a:cxn ang="0">
                    <a:pos x="122" y="51"/>
                  </a:cxn>
                  <a:cxn ang="0">
                    <a:pos x="143" y="60"/>
                  </a:cxn>
                  <a:cxn ang="0">
                    <a:pos x="162" y="55"/>
                  </a:cxn>
                  <a:cxn ang="0">
                    <a:pos x="186" y="48"/>
                  </a:cxn>
                  <a:cxn ang="0">
                    <a:pos x="198" y="61"/>
                  </a:cxn>
                  <a:cxn ang="0">
                    <a:pos x="212" y="57"/>
                  </a:cxn>
                  <a:cxn ang="0">
                    <a:pos x="230" y="53"/>
                  </a:cxn>
                  <a:cxn ang="0">
                    <a:pos x="245" y="50"/>
                  </a:cxn>
                  <a:cxn ang="0">
                    <a:pos x="259" y="36"/>
                  </a:cxn>
                  <a:cxn ang="0">
                    <a:pos x="271" y="6"/>
                  </a:cxn>
                  <a:cxn ang="0">
                    <a:pos x="290" y="1"/>
                  </a:cxn>
                  <a:cxn ang="0">
                    <a:pos x="301" y="23"/>
                  </a:cxn>
                  <a:cxn ang="0">
                    <a:pos x="308" y="43"/>
                  </a:cxn>
                  <a:cxn ang="0">
                    <a:pos x="307" y="68"/>
                  </a:cxn>
                  <a:cxn ang="0">
                    <a:pos x="303" y="50"/>
                  </a:cxn>
                  <a:cxn ang="0">
                    <a:pos x="289" y="35"/>
                  </a:cxn>
                  <a:cxn ang="0">
                    <a:pos x="283" y="11"/>
                  </a:cxn>
                  <a:cxn ang="0">
                    <a:pos x="268" y="22"/>
                  </a:cxn>
                  <a:cxn ang="0">
                    <a:pos x="267" y="47"/>
                  </a:cxn>
                  <a:cxn ang="0">
                    <a:pos x="265" y="65"/>
                  </a:cxn>
                  <a:cxn ang="0">
                    <a:pos x="271" y="86"/>
                  </a:cxn>
                  <a:cxn ang="0">
                    <a:pos x="264" y="78"/>
                  </a:cxn>
                  <a:cxn ang="0">
                    <a:pos x="248" y="59"/>
                  </a:cxn>
                  <a:cxn ang="0">
                    <a:pos x="228" y="63"/>
                  </a:cxn>
                  <a:cxn ang="0">
                    <a:pos x="226" y="78"/>
                  </a:cxn>
                  <a:cxn ang="0">
                    <a:pos x="215" y="64"/>
                  </a:cxn>
                  <a:cxn ang="0">
                    <a:pos x="199" y="68"/>
                  </a:cxn>
                  <a:cxn ang="0">
                    <a:pos x="189" y="64"/>
                  </a:cxn>
                  <a:cxn ang="0">
                    <a:pos x="171" y="60"/>
                  </a:cxn>
                  <a:cxn ang="0">
                    <a:pos x="154" y="60"/>
                  </a:cxn>
                  <a:cxn ang="0">
                    <a:pos x="139" y="68"/>
                  </a:cxn>
                  <a:cxn ang="0">
                    <a:pos x="119" y="56"/>
                  </a:cxn>
                  <a:cxn ang="0">
                    <a:pos x="103" y="62"/>
                  </a:cxn>
                  <a:cxn ang="0">
                    <a:pos x="94" y="58"/>
                  </a:cxn>
                  <a:cxn ang="0">
                    <a:pos x="79" y="59"/>
                  </a:cxn>
                  <a:cxn ang="0">
                    <a:pos x="69" y="54"/>
                  </a:cxn>
                  <a:cxn ang="0">
                    <a:pos x="52" y="35"/>
                  </a:cxn>
                  <a:cxn ang="0">
                    <a:pos x="40" y="16"/>
                  </a:cxn>
                  <a:cxn ang="0">
                    <a:pos x="30" y="35"/>
                  </a:cxn>
                  <a:cxn ang="0">
                    <a:pos x="26" y="51"/>
                  </a:cxn>
                  <a:cxn ang="0">
                    <a:pos x="8" y="50"/>
                  </a:cxn>
                  <a:cxn ang="0">
                    <a:pos x="6" y="60"/>
                  </a:cxn>
                  <a:cxn ang="0">
                    <a:pos x="4" y="74"/>
                  </a:cxn>
                </a:cxnLst>
                <a:rect l="0" t="0" r="r" b="b"/>
                <a:pathLst>
                  <a:path w="311" h="88">
                    <a:moveTo>
                      <a:pt x="4" y="74"/>
                    </a:moveTo>
                    <a:lnTo>
                      <a:pt x="0" y="62"/>
                    </a:lnTo>
                    <a:lnTo>
                      <a:pt x="1" y="52"/>
                    </a:lnTo>
                    <a:lnTo>
                      <a:pt x="8" y="44"/>
                    </a:lnTo>
                    <a:lnTo>
                      <a:pt x="22" y="46"/>
                    </a:lnTo>
                    <a:lnTo>
                      <a:pt x="25" y="31"/>
                    </a:lnTo>
                    <a:lnTo>
                      <a:pt x="32" y="20"/>
                    </a:lnTo>
                    <a:lnTo>
                      <a:pt x="35" y="9"/>
                    </a:lnTo>
                    <a:lnTo>
                      <a:pt x="44" y="8"/>
                    </a:lnTo>
                    <a:lnTo>
                      <a:pt x="53" y="11"/>
                    </a:lnTo>
                    <a:lnTo>
                      <a:pt x="59" y="21"/>
                    </a:lnTo>
                    <a:lnTo>
                      <a:pt x="60" y="31"/>
                    </a:lnTo>
                    <a:lnTo>
                      <a:pt x="69" y="37"/>
                    </a:lnTo>
                    <a:lnTo>
                      <a:pt x="78" y="46"/>
                    </a:lnTo>
                    <a:lnTo>
                      <a:pt x="79" y="54"/>
                    </a:lnTo>
                    <a:lnTo>
                      <a:pt x="91" y="49"/>
                    </a:lnTo>
                    <a:lnTo>
                      <a:pt x="98" y="51"/>
                    </a:lnTo>
                    <a:lnTo>
                      <a:pt x="102" y="57"/>
                    </a:lnTo>
                    <a:lnTo>
                      <a:pt x="112" y="51"/>
                    </a:lnTo>
                    <a:lnTo>
                      <a:pt x="122" y="51"/>
                    </a:lnTo>
                    <a:lnTo>
                      <a:pt x="130" y="53"/>
                    </a:lnTo>
                    <a:lnTo>
                      <a:pt x="143" y="60"/>
                    </a:lnTo>
                    <a:lnTo>
                      <a:pt x="151" y="55"/>
                    </a:lnTo>
                    <a:lnTo>
                      <a:pt x="162" y="55"/>
                    </a:lnTo>
                    <a:lnTo>
                      <a:pt x="179" y="52"/>
                    </a:lnTo>
                    <a:lnTo>
                      <a:pt x="186" y="48"/>
                    </a:lnTo>
                    <a:lnTo>
                      <a:pt x="193" y="54"/>
                    </a:lnTo>
                    <a:lnTo>
                      <a:pt x="198" y="61"/>
                    </a:lnTo>
                    <a:lnTo>
                      <a:pt x="208" y="56"/>
                    </a:lnTo>
                    <a:lnTo>
                      <a:pt x="212" y="57"/>
                    </a:lnTo>
                    <a:lnTo>
                      <a:pt x="221" y="62"/>
                    </a:lnTo>
                    <a:lnTo>
                      <a:pt x="230" y="53"/>
                    </a:lnTo>
                    <a:lnTo>
                      <a:pt x="238" y="49"/>
                    </a:lnTo>
                    <a:lnTo>
                      <a:pt x="245" y="50"/>
                    </a:lnTo>
                    <a:lnTo>
                      <a:pt x="260" y="56"/>
                    </a:lnTo>
                    <a:lnTo>
                      <a:pt x="259" y="36"/>
                    </a:lnTo>
                    <a:lnTo>
                      <a:pt x="264" y="18"/>
                    </a:lnTo>
                    <a:lnTo>
                      <a:pt x="271" y="6"/>
                    </a:lnTo>
                    <a:lnTo>
                      <a:pt x="279" y="0"/>
                    </a:lnTo>
                    <a:lnTo>
                      <a:pt x="290" y="1"/>
                    </a:lnTo>
                    <a:lnTo>
                      <a:pt x="297" y="10"/>
                    </a:lnTo>
                    <a:lnTo>
                      <a:pt x="301" y="23"/>
                    </a:lnTo>
                    <a:lnTo>
                      <a:pt x="300" y="31"/>
                    </a:lnTo>
                    <a:lnTo>
                      <a:pt x="308" y="43"/>
                    </a:lnTo>
                    <a:lnTo>
                      <a:pt x="311" y="56"/>
                    </a:lnTo>
                    <a:lnTo>
                      <a:pt x="307" y="68"/>
                    </a:lnTo>
                    <a:lnTo>
                      <a:pt x="297" y="67"/>
                    </a:lnTo>
                    <a:lnTo>
                      <a:pt x="303" y="50"/>
                    </a:lnTo>
                    <a:lnTo>
                      <a:pt x="296" y="36"/>
                    </a:lnTo>
                    <a:lnTo>
                      <a:pt x="289" y="35"/>
                    </a:lnTo>
                    <a:lnTo>
                      <a:pt x="296" y="24"/>
                    </a:lnTo>
                    <a:lnTo>
                      <a:pt x="283" y="11"/>
                    </a:lnTo>
                    <a:lnTo>
                      <a:pt x="277" y="9"/>
                    </a:lnTo>
                    <a:lnTo>
                      <a:pt x="268" y="22"/>
                    </a:lnTo>
                    <a:lnTo>
                      <a:pt x="265" y="33"/>
                    </a:lnTo>
                    <a:lnTo>
                      <a:pt x="267" y="47"/>
                    </a:lnTo>
                    <a:lnTo>
                      <a:pt x="264" y="52"/>
                    </a:lnTo>
                    <a:lnTo>
                      <a:pt x="265" y="65"/>
                    </a:lnTo>
                    <a:lnTo>
                      <a:pt x="269" y="75"/>
                    </a:lnTo>
                    <a:lnTo>
                      <a:pt x="271" y="86"/>
                    </a:lnTo>
                    <a:lnTo>
                      <a:pt x="265" y="88"/>
                    </a:lnTo>
                    <a:lnTo>
                      <a:pt x="264" y="78"/>
                    </a:lnTo>
                    <a:lnTo>
                      <a:pt x="258" y="63"/>
                    </a:lnTo>
                    <a:lnTo>
                      <a:pt x="248" y="59"/>
                    </a:lnTo>
                    <a:lnTo>
                      <a:pt x="237" y="56"/>
                    </a:lnTo>
                    <a:lnTo>
                      <a:pt x="228" y="63"/>
                    </a:lnTo>
                    <a:lnTo>
                      <a:pt x="223" y="68"/>
                    </a:lnTo>
                    <a:lnTo>
                      <a:pt x="226" y="78"/>
                    </a:lnTo>
                    <a:lnTo>
                      <a:pt x="219" y="73"/>
                    </a:lnTo>
                    <a:lnTo>
                      <a:pt x="215" y="64"/>
                    </a:lnTo>
                    <a:lnTo>
                      <a:pt x="206" y="64"/>
                    </a:lnTo>
                    <a:lnTo>
                      <a:pt x="199" y="68"/>
                    </a:lnTo>
                    <a:lnTo>
                      <a:pt x="194" y="74"/>
                    </a:lnTo>
                    <a:lnTo>
                      <a:pt x="189" y="64"/>
                    </a:lnTo>
                    <a:lnTo>
                      <a:pt x="184" y="58"/>
                    </a:lnTo>
                    <a:lnTo>
                      <a:pt x="171" y="60"/>
                    </a:lnTo>
                    <a:lnTo>
                      <a:pt x="160" y="63"/>
                    </a:lnTo>
                    <a:lnTo>
                      <a:pt x="154" y="60"/>
                    </a:lnTo>
                    <a:lnTo>
                      <a:pt x="147" y="62"/>
                    </a:lnTo>
                    <a:lnTo>
                      <a:pt x="139" y="68"/>
                    </a:lnTo>
                    <a:lnTo>
                      <a:pt x="132" y="61"/>
                    </a:lnTo>
                    <a:lnTo>
                      <a:pt x="119" y="56"/>
                    </a:lnTo>
                    <a:lnTo>
                      <a:pt x="110" y="57"/>
                    </a:lnTo>
                    <a:lnTo>
                      <a:pt x="103" y="62"/>
                    </a:lnTo>
                    <a:lnTo>
                      <a:pt x="98" y="68"/>
                    </a:lnTo>
                    <a:lnTo>
                      <a:pt x="94" y="58"/>
                    </a:lnTo>
                    <a:lnTo>
                      <a:pt x="88" y="56"/>
                    </a:lnTo>
                    <a:lnTo>
                      <a:pt x="79" y="59"/>
                    </a:lnTo>
                    <a:lnTo>
                      <a:pt x="71" y="65"/>
                    </a:lnTo>
                    <a:lnTo>
                      <a:pt x="69" y="54"/>
                    </a:lnTo>
                    <a:lnTo>
                      <a:pt x="62" y="39"/>
                    </a:lnTo>
                    <a:lnTo>
                      <a:pt x="52" y="35"/>
                    </a:lnTo>
                    <a:lnTo>
                      <a:pt x="53" y="23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0" y="35"/>
                    </a:lnTo>
                    <a:lnTo>
                      <a:pt x="29" y="45"/>
                    </a:lnTo>
                    <a:lnTo>
                      <a:pt x="26" y="51"/>
                    </a:lnTo>
                    <a:lnTo>
                      <a:pt x="15" y="53"/>
                    </a:lnTo>
                    <a:lnTo>
                      <a:pt x="8" y="50"/>
                    </a:lnTo>
                    <a:lnTo>
                      <a:pt x="6" y="55"/>
                    </a:lnTo>
                    <a:lnTo>
                      <a:pt x="6" y="60"/>
                    </a:lnTo>
                    <a:lnTo>
                      <a:pt x="7" y="68"/>
                    </a:lnTo>
                    <a:lnTo>
                      <a:pt x="4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5" name="Freeform 831"/>
              <p:cNvSpPr>
                <a:spLocks/>
              </p:cNvSpPr>
              <p:nvPr/>
            </p:nvSpPr>
            <p:spPr bwMode="auto">
              <a:xfrm>
                <a:off x="6271" y="3177"/>
                <a:ext cx="69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5"/>
                  </a:cxn>
                  <a:cxn ang="0">
                    <a:pos x="56" y="26"/>
                  </a:cxn>
                  <a:cxn ang="0">
                    <a:pos x="40" y="42"/>
                  </a:cxn>
                  <a:cxn ang="0">
                    <a:pos x="51" y="41"/>
                  </a:cxn>
                  <a:cxn ang="0">
                    <a:pos x="69" y="17"/>
                  </a:cxn>
                  <a:cxn ang="0">
                    <a:pos x="22" y="24"/>
                  </a:cxn>
                  <a:cxn ang="0">
                    <a:pos x="34" y="0"/>
                  </a:cxn>
                </a:cxnLst>
                <a:rect l="0" t="0" r="r" b="b"/>
                <a:pathLst>
                  <a:path w="69" h="42">
                    <a:moveTo>
                      <a:pt x="34" y="0"/>
                    </a:moveTo>
                    <a:lnTo>
                      <a:pt x="0" y="35"/>
                    </a:lnTo>
                    <a:lnTo>
                      <a:pt x="56" y="26"/>
                    </a:lnTo>
                    <a:lnTo>
                      <a:pt x="40" y="42"/>
                    </a:lnTo>
                    <a:lnTo>
                      <a:pt x="51" y="41"/>
                    </a:lnTo>
                    <a:lnTo>
                      <a:pt x="69" y="17"/>
                    </a:lnTo>
                    <a:lnTo>
                      <a:pt x="22" y="2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6" name="Freeform 832"/>
              <p:cNvSpPr>
                <a:spLocks/>
              </p:cNvSpPr>
              <p:nvPr/>
            </p:nvSpPr>
            <p:spPr bwMode="auto">
              <a:xfrm>
                <a:off x="6379" y="2969"/>
                <a:ext cx="316" cy="192"/>
              </a:xfrm>
              <a:custGeom>
                <a:avLst/>
                <a:gdLst/>
                <a:ahLst/>
                <a:cxnLst>
                  <a:cxn ang="0">
                    <a:pos x="316" y="192"/>
                  </a:cxn>
                  <a:cxn ang="0">
                    <a:pos x="171" y="57"/>
                  </a:cxn>
                  <a:cxn ang="0">
                    <a:pos x="34" y="158"/>
                  </a:cxn>
                  <a:cxn ang="0">
                    <a:pos x="45" y="164"/>
                  </a:cxn>
                  <a:cxn ang="0">
                    <a:pos x="42" y="176"/>
                  </a:cxn>
                  <a:cxn ang="0">
                    <a:pos x="7" y="170"/>
                  </a:cxn>
                  <a:cxn ang="0">
                    <a:pos x="0" y="156"/>
                  </a:cxn>
                  <a:cxn ang="0">
                    <a:pos x="161" y="0"/>
                  </a:cxn>
                  <a:cxn ang="0">
                    <a:pos x="299" y="50"/>
                  </a:cxn>
                  <a:cxn ang="0">
                    <a:pos x="298" y="62"/>
                  </a:cxn>
                  <a:cxn ang="0">
                    <a:pos x="162" y="14"/>
                  </a:cxn>
                  <a:cxn ang="0">
                    <a:pos x="10" y="153"/>
                  </a:cxn>
                  <a:cxn ang="0">
                    <a:pos x="11" y="163"/>
                  </a:cxn>
                  <a:cxn ang="0">
                    <a:pos x="164" y="36"/>
                  </a:cxn>
                  <a:cxn ang="0">
                    <a:pos x="316" y="192"/>
                  </a:cxn>
                </a:cxnLst>
                <a:rect l="0" t="0" r="r" b="b"/>
                <a:pathLst>
                  <a:path w="316" h="192">
                    <a:moveTo>
                      <a:pt x="316" y="192"/>
                    </a:moveTo>
                    <a:lnTo>
                      <a:pt x="171" y="57"/>
                    </a:lnTo>
                    <a:lnTo>
                      <a:pt x="34" y="158"/>
                    </a:lnTo>
                    <a:lnTo>
                      <a:pt x="45" y="164"/>
                    </a:lnTo>
                    <a:lnTo>
                      <a:pt x="42" y="176"/>
                    </a:lnTo>
                    <a:lnTo>
                      <a:pt x="7" y="170"/>
                    </a:lnTo>
                    <a:lnTo>
                      <a:pt x="0" y="156"/>
                    </a:lnTo>
                    <a:lnTo>
                      <a:pt x="161" y="0"/>
                    </a:lnTo>
                    <a:lnTo>
                      <a:pt x="299" y="50"/>
                    </a:lnTo>
                    <a:lnTo>
                      <a:pt x="298" y="62"/>
                    </a:lnTo>
                    <a:lnTo>
                      <a:pt x="162" y="14"/>
                    </a:lnTo>
                    <a:lnTo>
                      <a:pt x="10" y="153"/>
                    </a:lnTo>
                    <a:lnTo>
                      <a:pt x="11" y="163"/>
                    </a:lnTo>
                    <a:lnTo>
                      <a:pt x="164" y="36"/>
                    </a:lnTo>
                    <a:lnTo>
                      <a:pt x="316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7" name="Freeform 833"/>
              <p:cNvSpPr>
                <a:spLocks/>
              </p:cNvSpPr>
              <p:nvPr/>
            </p:nvSpPr>
            <p:spPr bwMode="auto">
              <a:xfrm>
                <a:off x="6404" y="3117"/>
                <a:ext cx="122" cy="8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2" y="34"/>
                  </a:cxn>
                  <a:cxn ang="0">
                    <a:pos x="0" y="47"/>
                  </a:cxn>
                  <a:cxn ang="0">
                    <a:pos x="21" y="57"/>
                  </a:cxn>
                  <a:cxn ang="0">
                    <a:pos x="50" y="83"/>
                  </a:cxn>
                  <a:cxn ang="0">
                    <a:pos x="54" y="67"/>
                  </a:cxn>
                  <a:cxn ang="0">
                    <a:pos x="34" y="50"/>
                  </a:cxn>
                  <a:cxn ang="0">
                    <a:pos x="72" y="46"/>
                  </a:cxn>
                  <a:cxn ang="0">
                    <a:pos x="23" y="37"/>
                  </a:cxn>
                  <a:cxn ang="0">
                    <a:pos x="52" y="17"/>
                  </a:cxn>
                  <a:cxn ang="0">
                    <a:pos x="80" y="32"/>
                  </a:cxn>
                  <a:cxn ang="0">
                    <a:pos x="60" y="9"/>
                  </a:cxn>
                  <a:cxn ang="0">
                    <a:pos x="100" y="18"/>
                  </a:cxn>
                  <a:cxn ang="0">
                    <a:pos x="122" y="45"/>
                  </a:cxn>
                  <a:cxn ang="0">
                    <a:pos x="106" y="12"/>
                  </a:cxn>
                  <a:cxn ang="0">
                    <a:pos x="46" y="0"/>
                  </a:cxn>
                </a:cxnLst>
                <a:rect l="0" t="0" r="r" b="b"/>
                <a:pathLst>
                  <a:path w="122" h="83">
                    <a:moveTo>
                      <a:pt x="46" y="0"/>
                    </a:moveTo>
                    <a:lnTo>
                      <a:pt x="2" y="34"/>
                    </a:lnTo>
                    <a:lnTo>
                      <a:pt x="0" y="47"/>
                    </a:lnTo>
                    <a:lnTo>
                      <a:pt x="21" y="57"/>
                    </a:lnTo>
                    <a:lnTo>
                      <a:pt x="50" y="83"/>
                    </a:lnTo>
                    <a:lnTo>
                      <a:pt x="54" y="67"/>
                    </a:lnTo>
                    <a:lnTo>
                      <a:pt x="34" y="50"/>
                    </a:lnTo>
                    <a:lnTo>
                      <a:pt x="72" y="46"/>
                    </a:lnTo>
                    <a:lnTo>
                      <a:pt x="23" y="37"/>
                    </a:lnTo>
                    <a:lnTo>
                      <a:pt x="52" y="17"/>
                    </a:lnTo>
                    <a:lnTo>
                      <a:pt x="80" y="32"/>
                    </a:lnTo>
                    <a:lnTo>
                      <a:pt x="60" y="9"/>
                    </a:lnTo>
                    <a:lnTo>
                      <a:pt x="100" y="18"/>
                    </a:lnTo>
                    <a:lnTo>
                      <a:pt x="122" y="45"/>
                    </a:lnTo>
                    <a:lnTo>
                      <a:pt x="106" y="1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8" name="Freeform 834"/>
              <p:cNvSpPr>
                <a:spLocks/>
              </p:cNvSpPr>
              <p:nvPr/>
            </p:nvSpPr>
            <p:spPr bwMode="auto">
              <a:xfrm>
                <a:off x="6469" y="3148"/>
                <a:ext cx="57" cy="50"/>
              </a:xfrm>
              <a:custGeom>
                <a:avLst/>
                <a:gdLst/>
                <a:ahLst/>
                <a:cxnLst>
                  <a:cxn ang="0">
                    <a:pos x="57" y="13"/>
                  </a:cxn>
                  <a:cxn ang="0">
                    <a:pos x="15" y="0"/>
                  </a:cxn>
                  <a:cxn ang="0">
                    <a:pos x="0" y="14"/>
                  </a:cxn>
                  <a:cxn ang="0">
                    <a:pos x="38" y="44"/>
                  </a:cxn>
                  <a:cxn ang="0">
                    <a:pos x="55" y="50"/>
                  </a:cxn>
                  <a:cxn ang="0">
                    <a:pos x="27" y="15"/>
                  </a:cxn>
                  <a:cxn ang="0">
                    <a:pos x="57" y="21"/>
                  </a:cxn>
                  <a:cxn ang="0">
                    <a:pos x="57" y="13"/>
                  </a:cxn>
                </a:cxnLst>
                <a:rect l="0" t="0" r="r" b="b"/>
                <a:pathLst>
                  <a:path w="57" h="50">
                    <a:moveTo>
                      <a:pt x="57" y="13"/>
                    </a:moveTo>
                    <a:lnTo>
                      <a:pt x="15" y="0"/>
                    </a:lnTo>
                    <a:lnTo>
                      <a:pt x="0" y="14"/>
                    </a:lnTo>
                    <a:lnTo>
                      <a:pt x="38" y="44"/>
                    </a:lnTo>
                    <a:lnTo>
                      <a:pt x="55" y="50"/>
                    </a:lnTo>
                    <a:lnTo>
                      <a:pt x="27" y="15"/>
                    </a:lnTo>
                    <a:lnTo>
                      <a:pt x="57" y="21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59" name="Freeform 835"/>
              <p:cNvSpPr>
                <a:spLocks/>
              </p:cNvSpPr>
              <p:nvPr/>
            </p:nvSpPr>
            <p:spPr bwMode="auto">
              <a:xfrm>
                <a:off x="6461" y="3175"/>
                <a:ext cx="39" cy="88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87"/>
                  </a:cxn>
                  <a:cxn ang="0">
                    <a:pos x="12" y="88"/>
                  </a:cxn>
                  <a:cxn ang="0">
                    <a:pos x="12" y="8"/>
                  </a:cxn>
                  <a:cxn ang="0">
                    <a:pos x="39" y="12"/>
                  </a:cxn>
                  <a:cxn ang="0">
                    <a:pos x="28" y="0"/>
                  </a:cxn>
                  <a:cxn ang="0">
                    <a:pos x="2" y="2"/>
                  </a:cxn>
                  <a:cxn ang="0">
                    <a:pos x="4" y="10"/>
                  </a:cxn>
                </a:cxnLst>
                <a:rect l="0" t="0" r="r" b="b"/>
                <a:pathLst>
                  <a:path w="39" h="88">
                    <a:moveTo>
                      <a:pt x="4" y="10"/>
                    </a:moveTo>
                    <a:lnTo>
                      <a:pt x="0" y="87"/>
                    </a:lnTo>
                    <a:lnTo>
                      <a:pt x="12" y="88"/>
                    </a:lnTo>
                    <a:lnTo>
                      <a:pt x="12" y="8"/>
                    </a:lnTo>
                    <a:lnTo>
                      <a:pt x="39" y="12"/>
                    </a:lnTo>
                    <a:lnTo>
                      <a:pt x="28" y="0"/>
                    </a:lnTo>
                    <a:lnTo>
                      <a:pt x="2" y="2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0" name="Freeform 836"/>
              <p:cNvSpPr>
                <a:spLocks/>
              </p:cNvSpPr>
              <p:nvPr/>
            </p:nvSpPr>
            <p:spPr bwMode="auto">
              <a:xfrm>
                <a:off x="6463" y="3188"/>
                <a:ext cx="113" cy="108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95"/>
                  </a:cxn>
                  <a:cxn ang="0">
                    <a:pos x="16" y="95"/>
                  </a:cxn>
                  <a:cxn ang="0">
                    <a:pos x="17" y="85"/>
                  </a:cxn>
                  <a:cxn ang="0">
                    <a:pos x="29" y="84"/>
                  </a:cxn>
                  <a:cxn ang="0">
                    <a:pos x="29" y="77"/>
                  </a:cxn>
                  <a:cxn ang="0">
                    <a:pos x="44" y="76"/>
                  </a:cxn>
                  <a:cxn ang="0">
                    <a:pos x="44" y="1"/>
                  </a:cxn>
                  <a:cxn ang="0">
                    <a:pos x="49" y="4"/>
                  </a:cxn>
                  <a:cxn ang="0">
                    <a:pos x="53" y="50"/>
                  </a:cxn>
                  <a:cxn ang="0">
                    <a:pos x="56" y="44"/>
                  </a:cxn>
                  <a:cxn ang="0">
                    <a:pos x="60" y="42"/>
                  </a:cxn>
                  <a:cxn ang="0">
                    <a:pos x="61" y="29"/>
                  </a:cxn>
                  <a:cxn ang="0">
                    <a:pos x="66" y="20"/>
                  </a:cxn>
                  <a:cxn ang="0">
                    <a:pos x="72" y="16"/>
                  </a:cxn>
                  <a:cxn ang="0">
                    <a:pos x="76" y="14"/>
                  </a:cxn>
                  <a:cxn ang="0">
                    <a:pos x="78" y="7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94" y="4"/>
                  </a:cxn>
                  <a:cxn ang="0">
                    <a:pos x="98" y="15"/>
                  </a:cxn>
                  <a:cxn ang="0">
                    <a:pos x="99" y="27"/>
                  </a:cxn>
                  <a:cxn ang="0">
                    <a:pos x="101" y="35"/>
                  </a:cxn>
                  <a:cxn ang="0">
                    <a:pos x="106" y="42"/>
                  </a:cxn>
                  <a:cxn ang="0">
                    <a:pos x="112" y="52"/>
                  </a:cxn>
                  <a:cxn ang="0">
                    <a:pos x="113" y="63"/>
                  </a:cxn>
                  <a:cxn ang="0">
                    <a:pos x="107" y="70"/>
                  </a:cxn>
                  <a:cxn ang="0">
                    <a:pos x="101" y="74"/>
                  </a:cxn>
                  <a:cxn ang="0">
                    <a:pos x="104" y="59"/>
                  </a:cxn>
                  <a:cxn ang="0">
                    <a:pos x="100" y="44"/>
                  </a:cxn>
                  <a:cxn ang="0">
                    <a:pos x="96" y="35"/>
                  </a:cxn>
                  <a:cxn ang="0">
                    <a:pos x="90" y="31"/>
                  </a:cxn>
                  <a:cxn ang="0">
                    <a:pos x="92" y="20"/>
                  </a:cxn>
                  <a:cxn ang="0">
                    <a:pos x="87" y="13"/>
                  </a:cxn>
                  <a:cxn ang="0">
                    <a:pos x="84" y="8"/>
                  </a:cxn>
                  <a:cxn ang="0">
                    <a:pos x="81" y="16"/>
                  </a:cxn>
                  <a:cxn ang="0">
                    <a:pos x="78" y="21"/>
                  </a:cxn>
                  <a:cxn ang="0">
                    <a:pos x="72" y="22"/>
                  </a:cxn>
                  <a:cxn ang="0">
                    <a:pos x="66" y="26"/>
                  </a:cxn>
                  <a:cxn ang="0">
                    <a:pos x="63" y="33"/>
                  </a:cxn>
                  <a:cxn ang="0">
                    <a:pos x="65" y="44"/>
                  </a:cxn>
                  <a:cxn ang="0">
                    <a:pos x="60" y="48"/>
                  </a:cxn>
                  <a:cxn ang="0">
                    <a:pos x="55" y="57"/>
                  </a:cxn>
                  <a:cxn ang="0">
                    <a:pos x="50" y="63"/>
                  </a:cxn>
                  <a:cxn ang="0">
                    <a:pos x="49" y="74"/>
                  </a:cxn>
                  <a:cxn ang="0">
                    <a:pos x="51" y="86"/>
                  </a:cxn>
                  <a:cxn ang="0">
                    <a:pos x="41" y="90"/>
                  </a:cxn>
                  <a:cxn ang="0">
                    <a:pos x="35" y="92"/>
                  </a:cxn>
                  <a:cxn ang="0">
                    <a:pos x="32" y="98"/>
                  </a:cxn>
                  <a:cxn ang="0">
                    <a:pos x="33" y="104"/>
                  </a:cxn>
                  <a:cxn ang="0">
                    <a:pos x="0" y="108"/>
                  </a:cxn>
                  <a:cxn ang="0">
                    <a:pos x="0" y="106"/>
                  </a:cxn>
                </a:cxnLst>
                <a:rect l="0" t="0" r="r" b="b"/>
                <a:pathLst>
                  <a:path w="113" h="108">
                    <a:moveTo>
                      <a:pt x="0" y="106"/>
                    </a:moveTo>
                    <a:lnTo>
                      <a:pt x="2" y="95"/>
                    </a:lnTo>
                    <a:lnTo>
                      <a:pt x="16" y="95"/>
                    </a:lnTo>
                    <a:lnTo>
                      <a:pt x="17" y="85"/>
                    </a:lnTo>
                    <a:lnTo>
                      <a:pt x="29" y="84"/>
                    </a:lnTo>
                    <a:lnTo>
                      <a:pt x="29" y="77"/>
                    </a:lnTo>
                    <a:lnTo>
                      <a:pt x="44" y="76"/>
                    </a:lnTo>
                    <a:lnTo>
                      <a:pt x="44" y="1"/>
                    </a:lnTo>
                    <a:lnTo>
                      <a:pt x="49" y="4"/>
                    </a:lnTo>
                    <a:lnTo>
                      <a:pt x="53" y="50"/>
                    </a:lnTo>
                    <a:lnTo>
                      <a:pt x="56" y="44"/>
                    </a:lnTo>
                    <a:lnTo>
                      <a:pt x="60" y="42"/>
                    </a:lnTo>
                    <a:lnTo>
                      <a:pt x="61" y="29"/>
                    </a:lnTo>
                    <a:lnTo>
                      <a:pt x="66" y="20"/>
                    </a:lnTo>
                    <a:lnTo>
                      <a:pt x="72" y="16"/>
                    </a:lnTo>
                    <a:lnTo>
                      <a:pt x="76" y="14"/>
                    </a:lnTo>
                    <a:lnTo>
                      <a:pt x="78" y="7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94" y="4"/>
                    </a:lnTo>
                    <a:lnTo>
                      <a:pt x="98" y="15"/>
                    </a:lnTo>
                    <a:lnTo>
                      <a:pt x="99" y="27"/>
                    </a:lnTo>
                    <a:lnTo>
                      <a:pt x="101" y="35"/>
                    </a:lnTo>
                    <a:lnTo>
                      <a:pt x="106" y="42"/>
                    </a:lnTo>
                    <a:lnTo>
                      <a:pt x="112" y="52"/>
                    </a:lnTo>
                    <a:lnTo>
                      <a:pt x="113" y="63"/>
                    </a:lnTo>
                    <a:lnTo>
                      <a:pt x="107" y="70"/>
                    </a:lnTo>
                    <a:lnTo>
                      <a:pt x="101" y="74"/>
                    </a:lnTo>
                    <a:lnTo>
                      <a:pt x="104" y="59"/>
                    </a:lnTo>
                    <a:lnTo>
                      <a:pt x="100" y="44"/>
                    </a:lnTo>
                    <a:lnTo>
                      <a:pt x="96" y="35"/>
                    </a:lnTo>
                    <a:lnTo>
                      <a:pt x="90" y="31"/>
                    </a:lnTo>
                    <a:lnTo>
                      <a:pt x="92" y="20"/>
                    </a:lnTo>
                    <a:lnTo>
                      <a:pt x="87" y="13"/>
                    </a:lnTo>
                    <a:lnTo>
                      <a:pt x="84" y="8"/>
                    </a:lnTo>
                    <a:lnTo>
                      <a:pt x="81" y="16"/>
                    </a:lnTo>
                    <a:lnTo>
                      <a:pt x="78" y="21"/>
                    </a:lnTo>
                    <a:lnTo>
                      <a:pt x="72" y="22"/>
                    </a:lnTo>
                    <a:lnTo>
                      <a:pt x="66" y="26"/>
                    </a:lnTo>
                    <a:lnTo>
                      <a:pt x="63" y="33"/>
                    </a:lnTo>
                    <a:lnTo>
                      <a:pt x="65" y="44"/>
                    </a:lnTo>
                    <a:lnTo>
                      <a:pt x="60" y="48"/>
                    </a:lnTo>
                    <a:lnTo>
                      <a:pt x="55" y="57"/>
                    </a:lnTo>
                    <a:lnTo>
                      <a:pt x="50" y="63"/>
                    </a:lnTo>
                    <a:lnTo>
                      <a:pt x="49" y="74"/>
                    </a:lnTo>
                    <a:lnTo>
                      <a:pt x="51" y="86"/>
                    </a:lnTo>
                    <a:lnTo>
                      <a:pt x="41" y="90"/>
                    </a:lnTo>
                    <a:lnTo>
                      <a:pt x="35" y="92"/>
                    </a:lnTo>
                    <a:lnTo>
                      <a:pt x="32" y="98"/>
                    </a:lnTo>
                    <a:lnTo>
                      <a:pt x="33" y="104"/>
                    </a:lnTo>
                    <a:lnTo>
                      <a:pt x="0" y="10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1" name="Freeform 837"/>
              <p:cNvSpPr>
                <a:spLocks/>
              </p:cNvSpPr>
              <p:nvPr/>
            </p:nvSpPr>
            <p:spPr bwMode="auto">
              <a:xfrm>
                <a:off x="6563" y="3000"/>
                <a:ext cx="187" cy="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132"/>
                  </a:cxn>
                  <a:cxn ang="0">
                    <a:pos x="174" y="131"/>
                  </a:cxn>
                  <a:cxn ang="0">
                    <a:pos x="187" y="157"/>
                  </a:cxn>
                  <a:cxn ang="0">
                    <a:pos x="133" y="161"/>
                  </a:cxn>
                  <a:cxn ang="0">
                    <a:pos x="139" y="143"/>
                  </a:cxn>
                  <a:cxn ang="0">
                    <a:pos x="0" y="0"/>
                  </a:cxn>
                </a:cxnLst>
                <a:rect l="0" t="0" r="r" b="b"/>
                <a:pathLst>
                  <a:path w="187" h="161">
                    <a:moveTo>
                      <a:pt x="0" y="0"/>
                    </a:moveTo>
                    <a:lnTo>
                      <a:pt x="147" y="132"/>
                    </a:lnTo>
                    <a:lnTo>
                      <a:pt x="174" y="131"/>
                    </a:lnTo>
                    <a:lnTo>
                      <a:pt x="187" y="157"/>
                    </a:lnTo>
                    <a:lnTo>
                      <a:pt x="133" y="161"/>
                    </a:lnTo>
                    <a:lnTo>
                      <a:pt x="13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2" name="Freeform 838"/>
              <p:cNvSpPr>
                <a:spLocks/>
              </p:cNvSpPr>
              <p:nvPr/>
            </p:nvSpPr>
            <p:spPr bwMode="auto">
              <a:xfrm>
                <a:off x="6469" y="3292"/>
                <a:ext cx="226" cy="2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1" y="9"/>
                  </a:cxn>
                  <a:cxn ang="0">
                    <a:pos x="67" y="9"/>
                  </a:cxn>
                  <a:cxn ang="0">
                    <a:pos x="109" y="7"/>
                  </a:cxn>
                  <a:cxn ang="0">
                    <a:pos x="135" y="13"/>
                  </a:cxn>
                  <a:cxn ang="0">
                    <a:pos x="146" y="9"/>
                  </a:cxn>
                  <a:cxn ang="0">
                    <a:pos x="159" y="12"/>
                  </a:cxn>
                  <a:cxn ang="0">
                    <a:pos x="174" y="15"/>
                  </a:cxn>
                  <a:cxn ang="0">
                    <a:pos x="189" y="15"/>
                  </a:cxn>
                  <a:cxn ang="0">
                    <a:pos x="194" y="9"/>
                  </a:cxn>
                  <a:cxn ang="0">
                    <a:pos x="199" y="16"/>
                  </a:cxn>
                  <a:cxn ang="0">
                    <a:pos x="226" y="16"/>
                  </a:cxn>
                  <a:cxn ang="0">
                    <a:pos x="211" y="21"/>
                  </a:cxn>
                  <a:cxn ang="0">
                    <a:pos x="192" y="23"/>
                  </a:cxn>
                  <a:cxn ang="0">
                    <a:pos x="165" y="17"/>
                  </a:cxn>
                  <a:cxn ang="0">
                    <a:pos x="135" y="17"/>
                  </a:cxn>
                  <a:cxn ang="0">
                    <a:pos x="107" y="16"/>
                  </a:cxn>
                  <a:cxn ang="0">
                    <a:pos x="86" y="12"/>
                  </a:cxn>
                  <a:cxn ang="0">
                    <a:pos x="53" y="15"/>
                  </a:cxn>
                  <a:cxn ang="0">
                    <a:pos x="28" y="7"/>
                  </a:cxn>
                  <a:cxn ang="0">
                    <a:pos x="0" y="2"/>
                  </a:cxn>
                  <a:cxn ang="0">
                    <a:pos x="28" y="0"/>
                  </a:cxn>
                </a:cxnLst>
                <a:rect l="0" t="0" r="r" b="b"/>
                <a:pathLst>
                  <a:path w="226" h="23">
                    <a:moveTo>
                      <a:pt x="28" y="0"/>
                    </a:moveTo>
                    <a:lnTo>
                      <a:pt x="41" y="9"/>
                    </a:lnTo>
                    <a:lnTo>
                      <a:pt x="67" y="9"/>
                    </a:lnTo>
                    <a:lnTo>
                      <a:pt x="109" y="7"/>
                    </a:lnTo>
                    <a:lnTo>
                      <a:pt x="135" y="13"/>
                    </a:lnTo>
                    <a:lnTo>
                      <a:pt x="146" y="9"/>
                    </a:lnTo>
                    <a:lnTo>
                      <a:pt x="159" y="12"/>
                    </a:lnTo>
                    <a:lnTo>
                      <a:pt x="174" y="15"/>
                    </a:lnTo>
                    <a:lnTo>
                      <a:pt x="189" y="15"/>
                    </a:lnTo>
                    <a:lnTo>
                      <a:pt x="194" y="9"/>
                    </a:lnTo>
                    <a:lnTo>
                      <a:pt x="199" y="16"/>
                    </a:lnTo>
                    <a:lnTo>
                      <a:pt x="226" y="16"/>
                    </a:lnTo>
                    <a:lnTo>
                      <a:pt x="211" y="21"/>
                    </a:lnTo>
                    <a:lnTo>
                      <a:pt x="192" y="23"/>
                    </a:lnTo>
                    <a:lnTo>
                      <a:pt x="165" y="17"/>
                    </a:lnTo>
                    <a:lnTo>
                      <a:pt x="135" y="17"/>
                    </a:lnTo>
                    <a:lnTo>
                      <a:pt x="107" y="16"/>
                    </a:lnTo>
                    <a:lnTo>
                      <a:pt x="86" y="12"/>
                    </a:lnTo>
                    <a:lnTo>
                      <a:pt x="53" y="15"/>
                    </a:lnTo>
                    <a:lnTo>
                      <a:pt x="28" y="7"/>
                    </a:lnTo>
                    <a:lnTo>
                      <a:pt x="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3" name="Freeform 839"/>
              <p:cNvSpPr>
                <a:spLocks/>
              </p:cNvSpPr>
              <p:nvPr/>
            </p:nvSpPr>
            <p:spPr bwMode="auto">
              <a:xfrm>
                <a:off x="6567" y="3159"/>
                <a:ext cx="109" cy="77"/>
              </a:xfrm>
              <a:custGeom>
                <a:avLst/>
                <a:gdLst/>
                <a:ahLst/>
                <a:cxnLst>
                  <a:cxn ang="0">
                    <a:pos x="108" y="55"/>
                  </a:cxn>
                  <a:cxn ang="0">
                    <a:pos x="109" y="1"/>
                  </a:cxn>
                  <a:cxn ang="0">
                    <a:pos x="4" y="0"/>
                  </a:cxn>
                  <a:cxn ang="0">
                    <a:pos x="0" y="74"/>
                  </a:cxn>
                  <a:cxn ang="0">
                    <a:pos x="59" y="77"/>
                  </a:cxn>
                  <a:cxn ang="0">
                    <a:pos x="9" y="67"/>
                  </a:cxn>
                  <a:cxn ang="0">
                    <a:pos x="13" y="11"/>
                  </a:cxn>
                  <a:cxn ang="0">
                    <a:pos x="100" y="10"/>
                  </a:cxn>
                  <a:cxn ang="0">
                    <a:pos x="106" y="62"/>
                  </a:cxn>
                  <a:cxn ang="0">
                    <a:pos x="108" y="55"/>
                  </a:cxn>
                </a:cxnLst>
                <a:rect l="0" t="0" r="r" b="b"/>
                <a:pathLst>
                  <a:path w="109" h="77">
                    <a:moveTo>
                      <a:pt x="108" y="55"/>
                    </a:moveTo>
                    <a:lnTo>
                      <a:pt x="109" y="1"/>
                    </a:lnTo>
                    <a:lnTo>
                      <a:pt x="4" y="0"/>
                    </a:lnTo>
                    <a:lnTo>
                      <a:pt x="0" y="74"/>
                    </a:lnTo>
                    <a:lnTo>
                      <a:pt x="59" y="77"/>
                    </a:lnTo>
                    <a:lnTo>
                      <a:pt x="9" y="67"/>
                    </a:lnTo>
                    <a:lnTo>
                      <a:pt x="13" y="11"/>
                    </a:lnTo>
                    <a:lnTo>
                      <a:pt x="100" y="10"/>
                    </a:lnTo>
                    <a:lnTo>
                      <a:pt x="106" y="62"/>
                    </a:lnTo>
                    <a:lnTo>
                      <a:pt x="108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4" name="Freeform 840"/>
              <p:cNvSpPr>
                <a:spLocks/>
              </p:cNvSpPr>
              <p:nvPr/>
            </p:nvSpPr>
            <p:spPr bwMode="auto">
              <a:xfrm>
                <a:off x="6705" y="3155"/>
                <a:ext cx="8" cy="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0"/>
                  </a:cxn>
                  <a:cxn ang="0">
                    <a:pos x="7" y="62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62">
                    <a:moveTo>
                      <a:pt x="0" y="2"/>
                    </a:moveTo>
                    <a:lnTo>
                      <a:pt x="0" y="40"/>
                    </a:lnTo>
                    <a:lnTo>
                      <a:pt x="7" y="62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5" name="Freeform 841"/>
              <p:cNvSpPr>
                <a:spLocks/>
              </p:cNvSpPr>
              <p:nvPr/>
            </p:nvSpPr>
            <p:spPr bwMode="auto">
              <a:xfrm>
                <a:off x="6746" y="3196"/>
                <a:ext cx="161" cy="90"/>
              </a:xfrm>
              <a:custGeom>
                <a:avLst/>
                <a:gdLst/>
                <a:ahLst/>
                <a:cxnLst>
                  <a:cxn ang="0">
                    <a:pos x="52" y="34"/>
                  </a:cxn>
                  <a:cxn ang="0">
                    <a:pos x="1" y="44"/>
                  </a:cxn>
                  <a:cxn ang="0">
                    <a:pos x="0" y="48"/>
                  </a:cxn>
                  <a:cxn ang="0">
                    <a:pos x="5" y="87"/>
                  </a:cxn>
                  <a:cxn ang="0">
                    <a:pos x="12" y="88"/>
                  </a:cxn>
                  <a:cxn ang="0">
                    <a:pos x="15" y="58"/>
                  </a:cxn>
                  <a:cxn ang="0">
                    <a:pos x="8" y="50"/>
                  </a:cxn>
                  <a:cxn ang="0">
                    <a:pos x="47" y="44"/>
                  </a:cxn>
                  <a:cxn ang="0">
                    <a:pos x="31" y="57"/>
                  </a:cxn>
                  <a:cxn ang="0">
                    <a:pos x="36" y="81"/>
                  </a:cxn>
                  <a:cxn ang="0">
                    <a:pos x="86" y="90"/>
                  </a:cxn>
                  <a:cxn ang="0">
                    <a:pos x="42" y="74"/>
                  </a:cxn>
                  <a:cxn ang="0">
                    <a:pos x="44" y="64"/>
                  </a:cxn>
                  <a:cxn ang="0">
                    <a:pos x="111" y="70"/>
                  </a:cxn>
                  <a:cxn ang="0">
                    <a:pos x="111" y="65"/>
                  </a:cxn>
                  <a:cxn ang="0">
                    <a:pos x="43" y="55"/>
                  </a:cxn>
                  <a:cxn ang="0">
                    <a:pos x="64" y="39"/>
                  </a:cxn>
                  <a:cxn ang="0">
                    <a:pos x="124" y="43"/>
                  </a:cxn>
                  <a:cxn ang="0">
                    <a:pos x="82" y="31"/>
                  </a:cxn>
                  <a:cxn ang="0">
                    <a:pos x="92" y="22"/>
                  </a:cxn>
                  <a:cxn ang="0">
                    <a:pos x="160" y="23"/>
                  </a:cxn>
                  <a:cxn ang="0">
                    <a:pos x="161" y="18"/>
                  </a:cxn>
                  <a:cxn ang="0">
                    <a:pos x="91" y="13"/>
                  </a:cxn>
                  <a:cxn ang="0">
                    <a:pos x="63" y="32"/>
                  </a:cxn>
                  <a:cxn ang="0">
                    <a:pos x="79" y="9"/>
                  </a:cxn>
                  <a:cxn ang="0">
                    <a:pos x="100" y="5"/>
                  </a:cxn>
                  <a:cxn ang="0">
                    <a:pos x="142" y="10"/>
                  </a:cxn>
                  <a:cxn ang="0">
                    <a:pos x="161" y="11"/>
                  </a:cxn>
                  <a:cxn ang="0">
                    <a:pos x="161" y="3"/>
                  </a:cxn>
                  <a:cxn ang="0">
                    <a:pos x="111" y="0"/>
                  </a:cxn>
                  <a:cxn ang="0">
                    <a:pos x="74" y="5"/>
                  </a:cxn>
                  <a:cxn ang="0">
                    <a:pos x="58" y="26"/>
                  </a:cxn>
                  <a:cxn ang="0">
                    <a:pos x="52" y="34"/>
                  </a:cxn>
                </a:cxnLst>
                <a:rect l="0" t="0" r="r" b="b"/>
                <a:pathLst>
                  <a:path w="161" h="90">
                    <a:moveTo>
                      <a:pt x="52" y="34"/>
                    </a:moveTo>
                    <a:lnTo>
                      <a:pt x="1" y="44"/>
                    </a:lnTo>
                    <a:lnTo>
                      <a:pt x="0" y="48"/>
                    </a:lnTo>
                    <a:lnTo>
                      <a:pt x="5" y="87"/>
                    </a:lnTo>
                    <a:lnTo>
                      <a:pt x="12" y="88"/>
                    </a:lnTo>
                    <a:lnTo>
                      <a:pt x="15" y="58"/>
                    </a:lnTo>
                    <a:lnTo>
                      <a:pt x="8" y="50"/>
                    </a:lnTo>
                    <a:lnTo>
                      <a:pt x="47" y="44"/>
                    </a:lnTo>
                    <a:lnTo>
                      <a:pt x="31" y="57"/>
                    </a:lnTo>
                    <a:lnTo>
                      <a:pt x="36" y="81"/>
                    </a:lnTo>
                    <a:lnTo>
                      <a:pt x="86" y="90"/>
                    </a:lnTo>
                    <a:lnTo>
                      <a:pt x="42" y="74"/>
                    </a:lnTo>
                    <a:lnTo>
                      <a:pt x="44" y="64"/>
                    </a:lnTo>
                    <a:lnTo>
                      <a:pt x="111" y="70"/>
                    </a:lnTo>
                    <a:lnTo>
                      <a:pt x="111" y="65"/>
                    </a:lnTo>
                    <a:lnTo>
                      <a:pt x="43" y="55"/>
                    </a:lnTo>
                    <a:lnTo>
                      <a:pt x="64" y="39"/>
                    </a:lnTo>
                    <a:lnTo>
                      <a:pt x="124" y="43"/>
                    </a:lnTo>
                    <a:lnTo>
                      <a:pt x="82" y="31"/>
                    </a:lnTo>
                    <a:lnTo>
                      <a:pt x="92" y="22"/>
                    </a:lnTo>
                    <a:lnTo>
                      <a:pt x="160" y="23"/>
                    </a:lnTo>
                    <a:lnTo>
                      <a:pt x="161" y="18"/>
                    </a:lnTo>
                    <a:lnTo>
                      <a:pt x="91" y="13"/>
                    </a:lnTo>
                    <a:lnTo>
                      <a:pt x="63" y="32"/>
                    </a:lnTo>
                    <a:lnTo>
                      <a:pt x="79" y="9"/>
                    </a:lnTo>
                    <a:lnTo>
                      <a:pt x="100" y="5"/>
                    </a:lnTo>
                    <a:lnTo>
                      <a:pt x="142" y="10"/>
                    </a:lnTo>
                    <a:lnTo>
                      <a:pt x="161" y="11"/>
                    </a:lnTo>
                    <a:lnTo>
                      <a:pt x="161" y="3"/>
                    </a:lnTo>
                    <a:lnTo>
                      <a:pt x="111" y="0"/>
                    </a:lnTo>
                    <a:lnTo>
                      <a:pt x="74" y="5"/>
                    </a:lnTo>
                    <a:lnTo>
                      <a:pt x="58" y="26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6" name="Freeform 842"/>
              <p:cNvSpPr>
                <a:spLocks/>
              </p:cNvSpPr>
              <p:nvPr/>
            </p:nvSpPr>
            <p:spPr bwMode="auto">
              <a:xfrm>
                <a:off x="6903" y="3180"/>
                <a:ext cx="21" cy="1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2"/>
                  </a:cxn>
                  <a:cxn ang="0">
                    <a:pos x="10" y="60"/>
                  </a:cxn>
                  <a:cxn ang="0">
                    <a:pos x="10" y="152"/>
                  </a:cxn>
                  <a:cxn ang="0">
                    <a:pos x="19" y="146"/>
                  </a:cxn>
                  <a:cxn ang="0">
                    <a:pos x="21" y="3"/>
                  </a:cxn>
                  <a:cxn ang="0">
                    <a:pos x="0" y="0"/>
                  </a:cxn>
                </a:cxnLst>
                <a:rect l="0" t="0" r="r" b="b"/>
                <a:pathLst>
                  <a:path w="21" h="152">
                    <a:moveTo>
                      <a:pt x="0" y="0"/>
                    </a:moveTo>
                    <a:lnTo>
                      <a:pt x="2" y="52"/>
                    </a:lnTo>
                    <a:lnTo>
                      <a:pt x="10" y="60"/>
                    </a:lnTo>
                    <a:lnTo>
                      <a:pt x="10" y="152"/>
                    </a:lnTo>
                    <a:lnTo>
                      <a:pt x="19" y="146"/>
                    </a:lnTo>
                    <a:lnTo>
                      <a:pt x="2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7" name="Freeform 843"/>
              <p:cNvSpPr>
                <a:spLocks/>
              </p:cNvSpPr>
              <p:nvPr/>
            </p:nvSpPr>
            <p:spPr bwMode="auto">
              <a:xfrm>
                <a:off x="6913" y="3200"/>
                <a:ext cx="58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5"/>
                  </a:cxn>
                  <a:cxn ang="0">
                    <a:pos x="39" y="26"/>
                  </a:cxn>
                  <a:cxn ang="0">
                    <a:pos x="58" y="33"/>
                  </a:cxn>
                  <a:cxn ang="0">
                    <a:pos x="38" y="83"/>
                  </a:cxn>
                  <a:cxn ang="0">
                    <a:pos x="5" y="94"/>
                  </a:cxn>
                  <a:cxn ang="0">
                    <a:pos x="5" y="84"/>
                  </a:cxn>
                  <a:cxn ang="0">
                    <a:pos x="28" y="71"/>
                  </a:cxn>
                  <a:cxn ang="0">
                    <a:pos x="43" y="36"/>
                  </a:cxn>
                  <a:cxn ang="0">
                    <a:pos x="5" y="45"/>
                  </a:cxn>
                  <a:cxn ang="0">
                    <a:pos x="5" y="36"/>
                  </a:cxn>
                  <a:cxn ang="0">
                    <a:pos x="29" y="28"/>
                  </a:cxn>
                  <a:cxn ang="0">
                    <a:pos x="23" y="13"/>
                  </a:cxn>
                  <a:cxn ang="0">
                    <a:pos x="5" y="12"/>
                  </a:cxn>
                  <a:cxn ang="0">
                    <a:pos x="0" y="0"/>
                  </a:cxn>
                </a:cxnLst>
                <a:rect l="0" t="0" r="r" b="b"/>
                <a:pathLst>
                  <a:path w="58" h="94">
                    <a:moveTo>
                      <a:pt x="0" y="0"/>
                    </a:moveTo>
                    <a:lnTo>
                      <a:pt x="26" y="5"/>
                    </a:lnTo>
                    <a:lnTo>
                      <a:pt x="39" y="26"/>
                    </a:lnTo>
                    <a:lnTo>
                      <a:pt x="58" y="33"/>
                    </a:lnTo>
                    <a:lnTo>
                      <a:pt x="38" y="83"/>
                    </a:lnTo>
                    <a:lnTo>
                      <a:pt x="5" y="94"/>
                    </a:lnTo>
                    <a:lnTo>
                      <a:pt x="5" y="84"/>
                    </a:lnTo>
                    <a:lnTo>
                      <a:pt x="28" y="71"/>
                    </a:lnTo>
                    <a:lnTo>
                      <a:pt x="43" y="36"/>
                    </a:lnTo>
                    <a:lnTo>
                      <a:pt x="5" y="45"/>
                    </a:lnTo>
                    <a:lnTo>
                      <a:pt x="5" y="36"/>
                    </a:lnTo>
                    <a:lnTo>
                      <a:pt x="29" y="28"/>
                    </a:lnTo>
                    <a:lnTo>
                      <a:pt x="23" y="13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8" name="Freeform 844"/>
              <p:cNvSpPr>
                <a:spLocks/>
              </p:cNvSpPr>
              <p:nvPr/>
            </p:nvSpPr>
            <p:spPr bwMode="auto">
              <a:xfrm>
                <a:off x="6762" y="3242"/>
                <a:ext cx="143" cy="7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38" y="7"/>
                  </a:cxn>
                  <a:cxn ang="0">
                    <a:pos x="111" y="18"/>
                  </a:cxn>
                  <a:cxn ang="0">
                    <a:pos x="116" y="27"/>
                  </a:cxn>
                  <a:cxn ang="0">
                    <a:pos x="117" y="48"/>
                  </a:cxn>
                  <a:cxn ang="0">
                    <a:pos x="129" y="48"/>
                  </a:cxn>
                  <a:cxn ang="0">
                    <a:pos x="141" y="29"/>
                  </a:cxn>
                  <a:cxn ang="0">
                    <a:pos x="143" y="41"/>
                  </a:cxn>
                  <a:cxn ang="0">
                    <a:pos x="142" y="52"/>
                  </a:cxn>
                  <a:cxn ang="0">
                    <a:pos x="140" y="65"/>
                  </a:cxn>
                  <a:cxn ang="0">
                    <a:pos x="135" y="73"/>
                  </a:cxn>
                  <a:cxn ang="0">
                    <a:pos x="125" y="73"/>
                  </a:cxn>
                  <a:cxn ang="0">
                    <a:pos x="118" y="63"/>
                  </a:cxn>
                  <a:cxn ang="0">
                    <a:pos x="94" y="58"/>
                  </a:cxn>
                  <a:cxn ang="0">
                    <a:pos x="66" y="56"/>
                  </a:cxn>
                  <a:cxn ang="0">
                    <a:pos x="60" y="49"/>
                  </a:cxn>
                  <a:cxn ang="0">
                    <a:pos x="50" y="62"/>
                  </a:cxn>
                  <a:cxn ang="0">
                    <a:pos x="34" y="63"/>
                  </a:cxn>
                  <a:cxn ang="0">
                    <a:pos x="26" y="50"/>
                  </a:cxn>
                  <a:cxn ang="0">
                    <a:pos x="0" y="47"/>
                  </a:cxn>
                  <a:cxn ang="0">
                    <a:pos x="6" y="43"/>
                  </a:cxn>
                  <a:cxn ang="0">
                    <a:pos x="35" y="46"/>
                  </a:cxn>
                  <a:cxn ang="0">
                    <a:pos x="66" y="48"/>
                  </a:cxn>
                  <a:cxn ang="0">
                    <a:pos x="107" y="52"/>
                  </a:cxn>
                  <a:cxn ang="0">
                    <a:pos x="103" y="26"/>
                  </a:cxn>
                  <a:cxn ang="0">
                    <a:pos x="105" y="14"/>
                  </a:cxn>
                  <a:cxn ang="0">
                    <a:pos x="140" y="0"/>
                  </a:cxn>
                </a:cxnLst>
                <a:rect l="0" t="0" r="r" b="b"/>
                <a:pathLst>
                  <a:path w="143" h="73">
                    <a:moveTo>
                      <a:pt x="140" y="0"/>
                    </a:moveTo>
                    <a:lnTo>
                      <a:pt x="138" y="7"/>
                    </a:lnTo>
                    <a:lnTo>
                      <a:pt x="111" y="18"/>
                    </a:lnTo>
                    <a:lnTo>
                      <a:pt x="116" y="27"/>
                    </a:lnTo>
                    <a:lnTo>
                      <a:pt x="117" y="48"/>
                    </a:lnTo>
                    <a:lnTo>
                      <a:pt x="129" y="48"/>
                    </a:lnTo>
                    <a:lnTo>
                      <a:pt x="141" y="29"/>
                    </a:lnTo>
                    <a:lnTo>
                      <a:pt x="143" y="41"/>
                    </a:lnTo>
                    <a:lnTo>
                      <a:pt x="142" y="52"/>
                    </a:lnTo>
                    <a:lnTo>
                      <a:pt x="140" y="65"/>
                    </a:lnTo>
                    <a:lnTo>
                      <a:pt x="135" y="73"/>
                    </a:lnTo>
                    <a:lnTo>
                      <a:pt x="125" y="73"/>
                    </a:lnTo>
                    <a:lnTo>
                      <a:pt x="118" y="63"/>
                    </a:lnTo>
                    <a:lnTo>
                      <a:pt x="94" y="58"/>
                    </a:lnTo>
                    <a:lnTo>
                      <a:pt x="66" y="56"/>
                    </a:lnTo>
                    <a:lnTo>
                      <a:pt x="60" y="49"/>
                    </a:lnTo>
                    <a:lnTo>
                      <a:pt x="50" y="62"/>
                    </a:lnTo>
                    <a:lnTo>
                      <a:pt x="34" y="63"/>
                    </a:lnTo>
                    <a:lnTo>
                      <a:pt x="26" y="50"/>
                    </a:lnTo>
                    <a:lnTo>
                      <a:pt x="0" y="47"/>
                    </a:lnTo>
                    <a:lnTo>
                      <a:pt x="6" y="43"/>
                    </a:lnTo>
                    <a:lnTo>
                      <a:pt x="35" y="46"/>
                    </a:lnTo>
                    <a:lnTo>
                      <a:pt x="66" y="48"/>
                    </a:lnTo>
                    <a:lnTo>
                      <a:pt x="107" y="52"/>
                    </a:lnTo>
                    <a:lnTo>
                      <a:pt x="103" y="26"/>
                    </a:lnTo>
                    <a:lnTo>
                      <a:pt x="105" y="1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69" name="Freeform 845"/>
              <p:cNvSpPr>
                <a:spLocks/>
              </p:cNvSpPr>
              <p:nvPr/>
            </p:nvSpPr>
            <p:spPr bwMode="auto">
              <a:xfrm>
                <a:off x="6735" y="3132"/>
                <a:ext cx="24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205" y="42"/>
                  </a:cxn>
                  <a:cxn ang="0">
                    <a:pos x="203" y="53"/>
                  </a:cxn>
                  <a:cxn ang="0">
                    <a:pos x="6" y="20"/>
                  </a:cxn>
                  <a:cxn ang="0">
                    <a:pos x="13" y="27"/>
                  </a:cxn>
                  <a:cxn ang="0">
                    <a:pos x="209" y="62"/>
                  </a:cxn>
                  <a:cxn ang="0">
                    <a:pos x="244" y="51"/>
                  </a:cxn>
                  <a:cxn ang="0">
                    <a:pos x="243" y="35"/>
                  </a:cxn>
                  <a:cxn ang="0">
                    <a:pos x="215" y="36"/>
                  </a:cxn>
                  <a:cxn ang="0">
                    <a:pos x="146" y="24"/>
                  </a:cxn>
                  <a:cxn ang="0">
                    <a:pos x="0" y="0"/>
                  </a:cxn>
                </a:cxnLst>
                <a:rect l="0" t="0" r="r" b="b"/>
                <a:pathLst>
                  <a:path w="244" h="62">
                    <a:moveTo>
                      <a:pt x="0" y="0"/>
                    </a:moveTo>
                    <a:lnTo>
                      <a:pt x="3" y="8"/>
                    </a:lnTo>
                    <a:lnTo>
                      <a:pt x="205" y="42"/>
                    </a:lnTo>
                    <a:lnTo>
                      <a:pt x="203" y="53"/>
                    </a:lnTo>
                    <a:lnTo>
                      <a:pt x="6" y="20"/>
                    </a:lnTo>
                    <a:lnTo>
                      <a:pt x="13" y="27"/>
                    </a:lnTo>
                    <a:lnTo>
                      <a:pt x="209" y="62"/>
                    </a:lnTo>
                    <a:lnTo>
                      <a:pt x="244" y="51"/>
                    </a:lnTo>
                    <a:lnTo>
                      <a:pt x="243" y="35"/>
                    </a:lnTo>
                    <a:lnTo>
                      <a:pt x="215" y="36"/>
                    </a:lnTo>
                    <a:lnTo>
                      <a:pt x="14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0" name="Freeform 846"/>
              <p:cNvSpPr>
                <a:spLocks/>
              </p:cNvSpPr>
              <p:nvPr/>
            </p:nvSpPr>
            <p:spPr bwMode="auto">
              <a:xfrm>
                <a:off x="6729" y="3034"/>
                <a:ext cx="248" cy="135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98" y="96"/>
                  </a:cxn>
                  <a:cxn ang="0">
                    <a:pos x="60" y="38"/>
                  </a:cxn>
                  <a:cxn ang="0">
                    <a:pos x="1" y="14"/>
                  </a:cxn>
                  <a:cxn ang="0">
                    <a:pos x="0" y="0"/>
                  </a:cxn>
                  <a:cxn ang="0">
                    <a:pos x="70" y="36"/>
                  </a:cxn>
                  <a:cxn ang="0">
                    <a:pos x="111" y="95"/>
                  </a:cxn>
                  <a:cxn ang="0">
                    <a:pos x="248" y="123"/>
                  </a:cxn>
                  <a:cxn ang="0">
                    <a:pos x="248" y="135"/>
                  </a:cxn>
                  <a:cxn ang="0">
                    <a:pos x="234" y="128"/>
                  </a:cxn>
                  <a:cxn ang="0">
                    <a:pos x="117" y="102"/>
                  </a:cxn>
                  <a:cxn ang="0">
                    <a:pos x="29" y="96"/>
                  </a:cxn>
                </a:cxnLst>
                <a:rect l="0" t="0" r="r" b="b"/>
                <a:pathLst>
                  <a:path w="248" h="135">
                    <a:moveTo>
                      <a:pt x="29" y="96"/>
                    </a:moveTo>
                    <a:lnTo>
                      <a:pt x="98" y="96"/>
                    </a:lnTo>
                    <a:lnTo>
                      <a:pt x="60" y="38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70" y="36"/>
                    </a:lnTo>
                    <a:lnTo>
                      <a:pt x="111" y="95"/>
                    </a:lnTo>
                    <a:lnTo>
                      <a:pt x="248" y="123"/>
                    </a:lnTo>
                    <a:lnTo>
                      <a:pt x="248" y="135"/>
                    </a:lnTo>
                    <a:lnTo>
                      <a:pt x="234" y="128"/>
                    </a:lnTo>
                    <a:lnTo>
                      <a:pt x="117" y="102"/>
                    </a:lnTo>
                    <a:lnTo>
                      <a:pt x="29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1" name="Freeform 847"/>
              <p:cNvSpPr>
                <a:spLocks/>
              </p:cNvSpPr>
              <p:nvPr/>
            </p:nvSpPr>
            <p:spPr bwMode="auto">
              <a:xfrm>
                <a:off x="6823" y="3169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30"/>
                  </a:cxn>
                  <a:cxn ang="0">
                    <a:pos x="3" y="36"/>
                  </a:cxn>
                  <a:cxn ang="0">
                    <a:pos x="0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6">
                    <a:moveTo>
                      <a:pt x="11" y="0"/>
                    </a:moveTo>
                    <a:lnTo>
                      <a:pt x="11" y="30"/>
                    </a:lnTo>
                    <a:lnTo>
                      <a:pt x="3" y="36"/>
                    </a:lnTo>
                    <a:lnTo>
                      <a:pt x="0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2" name="Freeform 848"/>
              <p:cNvSpPr>
                <a:spLocks/>
              </p:cNvSpPr>
              <p:nvPr/>
            </p:nvSpPr>
            <p:spPr bwMode="auto">
              <a:xfrm>
                <a:off x="6856" y="3061"/>
                <a:ext cx="96" cy="75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64" y="0"/>
                  </a:cxn>
                  <a:cxn ang="0">
                    <a:pos x="54" y="5"/>
                  </a:cxn>
                  <a:cxn ang="0">
                    <a:pos x="49" y="19"/>
                  </a:cxn>
                  <a:cxn ang="0">
                    <a:pos x="48" y="30"/>
                  </a:cxn>
                  <a:cxn ang="0">
                    <a:pos x="32" y="29"/>
                  </a:cxn>
                  <a:cxn ang="0">
                    <a:pos x="17" y="32"/>
                  </a:cxn>
                  <a:cxn ang="0">
                    <a:pos x="13" y="38"/>
                  </a:cxn>
                  <a:cxn ang="0">
                    <a:pos x="10" y="47"/>
                  </a:cxn>
                  <a:cxn ang="0">
                    <a:pos x="13" y="55"/>
                  </a:cxn>
                  <a:cxn ang="0">
                    <a:pos x="7" y="58"/>
                  </a:cxn>
                  <a:cxn ang="0">
                    <a:pos x="0" y="74"/>
                  </a:cxn>
                  <a:cxn ang="0">
                    <a:pos x="9" y="75"/>
                  </a:cxn>
                  <a:cxn ang="0">
                    <a:pos x="10" y="64"/>
                  </a:cxn>
                  <a:cxn ang="0">
                    <a:pos x="22" y="57"/>
                  </a:cxn>
                  <a:cxn ang="0">
                    <a:pos x="19" y="44"/>
                  </a:cxn>
                  <a:cxn ang="0">
                    <a:pos x="25" y="32"/>
                  </a:cxn>
                  <a:cxn ang="0">
                    <a:pos x="40" y="33"/>
                  </a:cxn>
                  <a:cxn ang="0">
                    <a:pos x="52" y="40"/>
                  </a:cxn>
                  <a:cxn ang="0">
                    <a:pos x="57" y="42"/>
                  </a:cxn>
                  <a:cxn ang="0">
                    <a:pos x="57" y="25"/>
                  </a:cxn>
                  <a:cxn ang="0">
                    <a:pos x="62" y="16"/>
                  </a:cxn>
                  <a:cxn ang="0">
                    <a:pos x="72" y="5"/>
                  </a:cxn>
                  <a:cxn ang="0">
                    <a:pos x="96" y="24"/>
                  </a:cxn>
                  <a:cxn ang="0">
                    <a:pos x="92" y="13"/>
                  </a:cxn>
                  <a:cxn ang="0">
                    <a:pos x="93" y="9"/>
                  </a:cxn>
                </a:cxnLst>
                <a:rect l="0" t="0" r="r" b="b"/>
                <a:pathLst>
                  <a:path w="96" h="75">
                    <a:moveTo>
                      <a:pt x="93" y="9"/>
                    </a:moveTo>
                    <a:lnTo>
                      <a:pt x="64" y="0"/>
                    </a:lnTo>
                    <a:lnTo>
                      <a:pt x="54" y="5"/>
                    </a:lnTo>
                    <a:lnTo>
                      <a:pt x="49" y="19"/>
                    </a:lnTo>
                    <a:lnTo>
                      <a:pt x="48" y="30"/>
                    </a:lnTo>
                    <a:lnTo>
                      <a:pt x="32" y="29"/>
                    </a:lnTo>
                    <a:lnTo>
                      <a:pt x="17" y="32"/>
                    </a:lnTo>
                    <a:lnTo>
                      <a:pt x="13" y="38"/>
                    </a:lnTo>
                    <a:lnTo>
                      <a:pt x="10" y="47"/>
                    </a:lnTo>
                    <a:lnTo>
                      <a:pt x="13" y="55"/>
                    </a:lnTo>
                    <a:lnTo>
                      <a:pt x="7" y="58"/>
                    </a:lnTo>
                    <a:lnTo>
                      <a:pt x="0" y="74"/>
                    </a:lnTo>
                    <a:lnTo>
                      <a:pt x="9" y="75"/>
                    </a:lnTo>
                    <a:lnTo>
                      <a:pt x="10" y="64"/>
                    </a:lnTo>
                    <a:lnTo>
                      <a:pt x="22" y="57"/>
                    </a:lnTo>
                    <a:lnTo>
                      <a:pt x="19" y="44"/>
                    </a:lnTo>
                    <a:lnTo>
                      <a:pt x="25" y="32"/>
                    </a:lnTo>
                    <a:lnTo>
                      <a:pt x="40" y="33"/>
                    </a:lnTo>
                    <a:lnTo>
                      <a:pt x="52" y="40"/>
                    </a:lnTo>
                    <a:lnTo>
                      <a:pt x="57" y="42"/>
                    </a:lnTo>
                    <a:lnTo>
                      <a:pt x="57" y="25"/>
                    </a:lnTo>
                    <a:lnTo>
                      <a:pt x="62" y="16"/>
                    </a:lnTo>
                    <a:lnTo>
                      <a:pt x="72" y="5"/>
                    </a:lnTo>
                    <a:lnTo>
                      <a:pt x="96" y="24"/>
                    </a:lnTo>
                    <a:lnTo>
                      <a:pt x="92" y="13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3" name="Freeform 849"/>
              <p:cNvSpPr>
                <a:spLocks/>
              </p:cNvSpPr>
              <p:nvPr/>
            </p:nvSpPr>
            <p:spPr bwMode="auto">
              <a:xfrm>
                <a:off x="5933" y="3374"/>
                <a:ext cx="647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14"/>
                  </a:cxn>
                  <a:cxn ang="0">
                    <a:pos x="141" y="1"/>
                  </a:cxn>
                  <a:cxn ang="0">
                    <a:pos x="96" y="18"/>
                  </a:cxn>
                  <a:cxn ang="0">
                    <a:pos x="219" y="42"/>
                  </a:cxn>
                  <a:cxn ang="0">
                    <a:pos x="285" y="22"/>
                  </a:cxn>
                  <a:cxn ang="0">
                    <a:pos x="240" y="48"/>
                  </a:cxn>
                  <a:cxn ang="0">
                    <a:pos x="416" y="77"/>
                  </a:cxn>
                  <a:cxn ang="0">
                    <a:pos x="477" y="53"/>
                  </a:cxn>
                  <a:cxn ang="0">
                    <a:pos x="435" y="86"/>
                  </a:cxn>
                  <a:cxn ang="0">
                    <a:pos x="647" y="121"/>
                  </a:cxn>
                  <a:cxn ang="0">
                    <a:pos x="628" y="125"/>
                  </a:cxn>
                  <a:cxn ang="0">
                    <a:pos x="529" y="113"/>
                  </a:cxn>
                  <a:cxn ang="0">
                    <a:pos x="379" y="90"/>
                  </a:cxn>
                  <a:cxn ang="0">
                    <a:pos x="167" y="49"/>
                  </a:cxn>
                  <a:cxn ang="0">
                    <a:pos x="20" y="24"/>
                  </a:cxn>
                  <a:cxn ang="0">
                    <a:pos x="0" y="0"/>
                  </a:cxn>
                </a:cxnLst>
                <a:rect l="0" t="0" r="r" b="b"/>
                <a:pathLst>
                  <a:path w="647" h="125">
                    <a:moveTo>
                      <a:pt x="0" y="0"/>
                    </a:moveTo>
                    <a:lnTo>
                      <a:pt x="77" y="14"/>
                    </a:lnTo>
                    <a:lnTo>
                      <a:pt x="141" y="1"/>
                    </a:lnTo>
                    <a:lnTo>
                      <a:pt x="96" y="18"/>
                    </a:lnTo>
                    <a:lnTo>
                      <a:pt x="219" y="42"/>
                    </a:lnTo>
                    <a:lnTo>
                      <a:pt x="285" y="22"/>
                    </a:lnTo>
                    <a:lnTo>
                      <a:pt x="240" y="48"/>
                    </a:lnTo>
                    <a:lnTo>
                      <a:pt x="416" y="77"/>
                    </a:lnTo>
                    <a:lnTo>
                      <a:pt x="477" y="53"/>
                    </a:lnTo>
                    <a:lnTo>
                      <a:pt x="435" y="86"/>
                    </a:lnTo>
                    <a:lnTo>
                      <a:pt x="647" y="121"/>
                    </a:lnTo>
                    <a:lnTo>
                      <a:pt x="628" y="125"/>
                    </a:lnTo>
                    <a:lnTo>
                      <a:pt x="529" y="113"/>
                    </a:lnTo>
                    <a:lnTo>
                      <a:pt x="379" y="90"/>
                    </a:lnTo>
                    <a:lnTo>
                      <a:pt x="167" y="49"/>
                    </a:lnTo>
                    <a:lnTo>
                      <a:pt x="2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4" name="Freeform 850"/>
              <p:cNvSpPr>
                <a:spLocks/>
              </p:cNvSpPr>
              <p:nvPr/>
            </p:nvSpPr>
            <p:spPr bwMode="auto">
              <a:xfrm>
                <a:off x="6412" y="3409"/>
                <a:ext cx="326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9" y="34"/>
                  </a:cxn>
                  <a:cxn ang="0">
                    <a:pos x="326" y="42"/>
                  </a:cxn>
                  <a:cxn ang="0">
                    <a:pos x="298" y="52"/>
                  </a:cxn>
                  <a:cxn ang="0">
                    <a:pos x="197" y="35"/>
                  </a:cxn>
                  <a:cxn ang="0">
                    <a:pos x="0" y="0"/>
                  </a:cxn>
                </a:cxnLst>
                <a:rect l="0" t="0" r="r" b="b"/>
                <a:pathLst>
                  <a:path w="326" h="52">
                    <a:moveTo>
                      <a:pt x="0" y="0"/>
                    </a:moveTo>
                    <a:lnTo>
                      <a:pt x="249" y="34"/>
                    </a:lnTo>
                    <a:lnTo>
                      <a:pt x="326" y="42"/>
                    </a:lnTo>
                    <a:lnTo>
                      <a:pt x="298" y="52"/>
                    </a:lnTo>
                    <a:lnTo>
                      <a:pt x="197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5" name="Freeform 851"/>
              <p:cNvSpPr>
                <a:spLocks/>
              </p:cNvSpPr>
              <p:nvPr/>
            </p:nvSpPr>
            <p:spPr bwMode="auto">
              <a:xfrm>
                <a:off x="5886" y="2890"/>
                <a:ext cx="250" cy="196"/>
              </a:xfrm>
              <a:custGeom>
                <a:avLst/>
                <a:gdLst/>
                <a:ahLst/>
                <a:cxnLst>
                  <a:cxn ang="0">
                    <a:pos x="8" y="159"/>
                  </a:cxn>
                  <a:cxn ang="0">
                    <a:pos x="19" y="139"/>
                  </a:cxn>
                  <a:cxn ang="0">
                    <a:pos x="52" y="147"/>
                  </a:cxn>
                  <a:cxn ang="0">
                    <a:pos x="61" y="173"/>
                  </a:cxn>
                  <a:cxn ang="0">
                    <a:pos x="62" y="139"/>
                  </a:cxn>
                  <a:cxn ang="0">
                    <a:pos x="64" y="120"/>
                  </a:cxn>
                  <a:cxn ang="0">
                    <a:pos x="78" y="105"/>
                  </a:cxn>
                  <a:cxn ang="0">
                    <a:pos x="98" y="124"/>
                  </a:cxn>
                  <a:cxn ang="0">
                    <a:pos x="95" y="157"/>
                  </a:cxn>
                  <a:cxn ang="0">
                    <a:pos x="104" y="190"/>
                  </a:cxn>
                  <a:cxn ang="0">
                    <a:pos x="110" y="172"/>
                  </a:cxn>
                  <a:cxn ang="0">
                    <a:pos x="133" y="167"/>
                  </a:cxn>
                  <a:cxn ang="0">
                    <a:pos x="139" y="131"/>
                  </a:cxn>
                  <a:cxn ang="0">
                    <a:pos x="164" y="139"/>
                  </a:cxn>
                  <a:cxn ang="0">
                    <a:pos x="182" y="119"/>
                  </a:cxn>
                  <a:cxn ang="0">
                    <a:pos x="210" y="124"/>
                  </a:cxn>
                  <a:cxn ang="0">
                    <a:pos x="220" y="97"/>
                  </a:cxn>
                  <a:cxn ang="0">
                    <a:pos x="235" y="83"/>
                  </a:cxn>
                  <a:cxn ang="0">
                    <a:pos x="191" y="73"/>
                  </a:cxn>
                  <a:cxn ang="0">
                    <a:pos x="210" y="55"/>
                  </a:cxn>
                  <a:cxn ang="0">
                    <a:pos x="196" y="39"/>
                  </a:cxn>
                  <a:cxn ang="0">
                    <a:pos x="250" y="28"/>
                  </a:cxn>
                  <a:cxn ang="0">
                    <a:pos x="218" y="0"/>
                  </a:cxn>
                  <a:cxn ang="0">
                    <a:pos x="209" y="16"/>
                  </a:cxn>
                  <a:cxn ang="0">
                    <a:pos x="182" y="33"/>
                  </a:cxn>
                  <a:cxn ang="0">
                    <a:pos x="185" y="62"/>
                  </a:cxn>
                  <a:cxn ang="0">
                    <a:pos x="179" y="86"/>
                  </a:cxn>
                  <a:cxn ang="0">
                    <a:pos x="203" y="86"/>
                  </a:cxn>
                  <a:cxn ang="0">
                    <a:pos x="187" y="99"/>
                  </a:cxn>
                  <a:cxn ang="0">
                    <a:pos x="168" y="99"/>
                  </a:cxn>
                  <a:cxn ang="0">
                    <a:pos x="163" y="116"/>
                  </a:cxn>
                  <a:cxn ang="0">
                    <a:pos x="157" y="102"/>
                  </a:cxn>
                  <a:cxn ang="0">
                    <a:pos x="136" y="103"/>
                  </a:cxn>
                  <a:cxn ang="0">
                    <a:pos x="125" y="121"/>
                  </a:cxn>
                  <a:cxn ang="0">
                    <a:pos x="113" y="139"/>
                  </a:cxn>
                  <a:cxn ang="0">
                    <a:pos x="89" y="110"/>
                  </a:cxn>
                  <a:cxn ang="0">
                    <a:pos x="58" y="97"/>
                  </a:cxn>
                  <a:cxn ang="0">
                    <a:pos x="30" y="115"/>
                  </a:cxn>
                  <a:cxn ang="0">
                    <a:pos x="0" y="137"/>
                  </a:cxn>
                </a:cxnLst>
                <a:rect l="0" t="0" r="r" b="b"/>
                <a:pathLst>
                  <a:path w="250" h="196">
                    <a:moveTo>
                      <a:pt x="0" y="137"/>
                    </a:moveTo>
                    <a:lnTo>
                      <a:pt x="8" y="159"/>
                    </a:lnTo>
                    <a:lnTo>
                      <a:pt x="29" y="163"/>
                    </a:lnTo>
                    <a:lnTo>
                      <a:pt x="19" y="139"/>
                    </a:lnTo>
                    <a:lnTo>
                      <a:pt x="38" y="128"/>
                    </a:lnTo>
                    <a:lnTo>
                      <a:pt x="52" y="147"/>
                    </a:lnTo>
                    <a:lnTo>
                      <a:pt x="47" y="158"/>
                    </a:lnTo>
                    <a:lnTo>
                      <a:pt x="61" y="173"/>
                    </a:lnTo>
                    <a:lnTo>
                      <a:pt x="67" y="162"/>
                    </a:lnTo>
                    <a:lnTo>
                      <a:pt x="62" y="139"/>
                    </a:lnTo>
                    <a:lnTo>
                      <a:pt x="75" y="140"/>
                    </a:lnTo>
                    <a:lnTo>
                      <a:pt x="64" y="120"/>
                    </a:lnTo>
                    <a:lnTo>
                      <a:pt x="67" y="106"/>
                    </a:lnTo>
                    <a:lnTo>
                      <a:pt x="78" y="105"/>
                    </a:lnTo>
                    <a:lnTo>
                      <a:pt x="78" y="120"/>
                    </a:lnTo>
                    <a:lnTo>
                      <a:pt x="98" y="124"/>
                    </a:lnTo>
                    <a:lnTo>
                      <a:pt x="89" y="142"/>
                    </a:lnTo>
                    <a:lnTo>
                      <a:pt x="95" y="157"/>
                    </a:lnTo>
                    <a:lnTo>
                      <a:pt x="92" y="177"/>
                    </a:lnTo>
                    <a:lnTo>
                      <a:pt x="104" y="190"/>
                    </a:lnTo>
                    <a:lnTo>
                      <a:pt x="115" y="196"/>
                    </a:lnTo>
                    <a:lnTo>
                      <a:pt x="110" y="172"/>
                    </a:lnTo>
                    <a:lnTo>
                      <a:pt x="124" y="152"/>
                    </a:lnTo>
                    <a:lnTo>
                      <a:pt x="133" y="167"/>
                    </a:lnTo>
                    <a:lnTo>
                      <a:pt x="142" y="147"/>
                    </a:lnTo>
                    <a:lnTo>
                      <a:pt x="139" y="131"/>
                    </a:lnTo>
                    <a:lnTo>
                      <a:pt x="159" y="128"/>
                    </a:lnTo>
                    <a:lnTo>
                      <a:pt x="164" y="139"/>
                    </a:lnTo>
                    <a:lnTo>
                      <a:pt x="176" y="134"/>
                    </a:lnTo>
                    <a:lnTo>
                      <a:pt x="182" y="119"/>
                    </a:lnTo>
                    <a:lnTo>
                      <a:pt x="193" y="127"/>
                    </a:lnTo>
                    <a:lnTo>
                      <a:pt x="210" y="124"/>
                    </a:lnTo>
                    <a:lnTo>
                      <a:pt x="199" y="108"/>
                    </a:lnTo>
                    <a:lnTo>
                      <a:pt x="220" y="97"/>
                    </a:lnTo>
                    <a:lnTo>
                      <a:pt x="236" y="99"/>
                    </a:lnTo>
                    <a:lnTo>
                      <a:pt x="235" y="83"/>
                    </a:lnTo>
                    <a:lnTo>
                      <a:pt x="208" y="78"/>
                    </a:lnTo>
                    <a:lnTo>
                      <a:pt x="191" y="73"/>
                    </a:lnTo>
                    <a:lnTo>
                      <a:pt x="196" y="54"/>
                    </a:lnTo>
                    <a:lnTo>
                      <a:pt x="210" y="55"/>
                    </a:lnTo>
                    <a:lnTo>
                      <a:pt x="216" y="42"/>
                    </a:lnTo>
                    <a:lnTo>
                      <a:pt x="196" y="39"/>
                    </a:lnTo>
                    <a:lnTo>
                      <a:pt x="224" y="21"/>
                    </a:lnTo>
                    <a:lnTo>
                      <a:pt x="250" y="28"/>
                    </a:lnTo>
                    <a:lnTo>
                      <a:pt x="238" y="8"/>
                    </a:lnTo>
                    <a:lnTo>
                      <a:pt x="218" y="0"/>
                    </a:lnTo>
                    <a:lnTo>
                      <a:pt x="192" y="9"/>
                    </a:lnTo>
                    <a:lnTo>
                      <a:pt x="209" y="16"/>
                    </a:lnTo>
                    <a:lnTo>
                      <a:pt x="200" y="27"/>
                    </a:lnTo>
                    <a:lnTo>
                      <a:pt x="182" y="33"/>
                    </a:lnTo>
                    <a:lnTo>
                      <a:pt x="180" y="45"/>
                    </a:lnTo>
                    <a:lnTo>
                      <a:pt x="185" y="62"/>
                    </a:lnTo>
                    <a:lnTo>
                      <a:pt x="173" y="70"/>
                    </a:lnTo>
                    <a:lnTo>
                      <a:pt x="179" y="86"/>
                    </a:lnTo>
                    <a:lnTo>
                      <a:pt x="189" y="86"/>
                    </a:lnTo>
                    <a:lnTo>
                      <a:pt x="203" y="86"/>
                    </a:lnTo>
                    <a:lnTo>
                      <a:pt x="199" y="99"/>
                    </a:lnTo>
                    <a:lnTo>
                      <a:pt x="187" y="99"/>
                    </a:lnTo>
                    <a:lnTo>
                      <a:pt x="183" y="108"/>
                    </a:lnTo>
                    <a:lnTo>
                      <a:pt x="168" y="99"/>
                    </a:lnTo>
                    <a:lnTo>
                      <a:pt x="174" y="111"/>
                    </a:lnTo>
                    <a:lnTo>
                      <a:pt x="163" y="116"/>
                    </a:lnTo>
                    <a:lnTo>
                      <a:pt x="150" y="113"/>
                    </a:lnTo>
                    <a:lnTo>
                      <a:pt x="157" y="102"/>
                    </a:lnTo>
                    <a:lnTo>
                      <a:pt x="142" y="82"/>
                    </a:lnTo>
                    <a:lnTo>
                      <a:pt x="136" y="103"/>
                    </a:lnTo>
                    <a:lnTo>
                      <a:pt x="135" y="119"/>
                    </a:lnTo>
                    <a:lnTo>
                      <a:pt x="125" y="121"/>
                    </a:lnTo>
                    <a:lnTo>
                      <a:pt x="125" y="136"/>
                    </a:lnTo>
                    <a:lnTo>
                      <a:pt x="113" y="139"/>
                    </a:lnTo>
                    <a:lnTo>
                      <a:pt x="110" y="114"/>
                    </a:lnTo>
                    <a:lnTo>
                      <a:pt x="89" y="110"/>
                    </a:lnTo>
                    <a:lnTo>
                      <a:pt x="78" y="92"/>
                    </a:lnTo>
                    <a:lnTo>
                      <a:pt x="58" y="97"/>
                    </a:lnTo>
                    <a:lnTo>
                      <a:pt x="50" y="113"/>
                    </a:lnTo>
                    <a:lnTo>
                      <a:pt x="30" y="115"/>
                    </a:lnTo>
                    <a:lnTo>
                      <a:pt x="19" y="128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6" name="Freeform 852"/>
              <p:cNvSpPr>
                <a:spLocks/>
              </p:cNvSpPr>
              <p:nvPr/>
            </p:nvSpPr>
            <p:spPr bwMode="auto">
              <a:xfrm>
                <a:off x="5865" y="3286"/>
                <a:ext cx="58" cy="1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8" y="0"/>
                  </a:cxn>
                  <a:cxn ang="0">
                    <a:pos x="1" y="19"/>
                  </a:cxn>
                  <a:cxn ang="0">
                    <a:pos x="0" y="8"/>
                  </a:cxn>
                </a:cxnLst>
                <a:rect l="0" t="0" r="r" b="b"/>
                <a:pathLst>
                  <a:path w="58" h="19">
                    <a:moveTo>
                      <a:pt x="0" y="8"/>
                    </a:moveTo>
                    <a:lnTo>
                      <a:pt x="58" y="0"/>
                    </a:lnTo>
                    <a:lnTo>
                      <a:pt x="1" y="1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7" name="Freeform 853"/>
              <p:cNvSpPr>
                <a:spLocks/>
              </p:cNvSpPr>
              <p:nvPr/>
            </p:nvSpPr>
            <p:spPr bwMode="auto">
              <a:xfrm>
                <a:off x="5835" y="3244"/>
                <a:ext cx="40" cy="2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0"/>
                  </a:cxn>
                  <a:cxn ang="0">
                    <a:pos x="19" y="6"/>
                  </a:cxn>
                  <a:cxn ang="0">
                    <a:pos x="27" y="12"/>
                  </a:cxn>
                  <a:cxn ang="0">
                    <a:pos x="33" y="3"/>
                  </a:cxn>
                  <a:cxn ang="0">
                    <a:pos x="40" y="3"/>
                  </a:cxn>
                  <a:cxn ang="0">
                    <a:pos x="40" y="20"/>
                  </a:cxn>
                  <a:cxn ang="0">
                    <a:pos x="37" y="11"/>
                  </a:cxn>
                  <a:cxn ang="0">
                    <a:pos x="23" y="21"/>
                  </a:cxn>
                  <a:cxn ang="0">
                    <a:pos x="12" y="11"/>
                  </a:cxn>
                  <a:cxn ang="0">
                    <a:pos x="2" y="13"/>
                  </a:cxn>
                  <a:cxn ang="0">
                    <a:pos x="0" y="5"/>
                  </a:cxn>
                </a:cxnLst>
                <a:rect l="0" t="0" r="r" b="b"/>
                <a:pathLst>
                  <a:path w="40" h="21">
                    <a:moveTo>
                      <a:pt x="0" y="5"/>
                    </a:moveTo>
                    <a:lnTo>
                      <a:pt x="9" y="0"/>
                    </a:lnTo>
                    <a:lnTo>
                      <a:pt x="19" y="6"/>
                    </a:lnTo>
                    <a:lnTo>
                      <a:pt x="27" y="12"/>
                    </a:lnTo>
                    <a:lnTo>
                      <a:pt x="33" y="3"/>
                    </a:lnTo>
                    <a:lnTo>
                      <a:pt x="40" y="3"/>
                    </a:lnTo>
                    <a:lnTo>
                      <a:pt x="40" y="20"/>
                    </a:lnTo>
                    <a:lnTo>
                      <a:pt x="37" y="11"/>
                    </a:lnTo>
                    <a:lnTo>
                      <a:pt x="23" y="21"/>
                    </a:lnTo>
                    <a:lnTo>
                      <a:pt x="12" y="11"/>
                    </a:lnTo>
                    <a:lnTo>
                      <a:pt x="2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8" name="Freeform 854"/>
              <p:cNvSpPr>
                <a:spLocks/>
              </p:cNvSpPr>
              <p:nvPr/>
            </p:nvSpPr>
            <p:spPr bwMode="auto">
              <a:xfrm>
                <a:off x="5914" y="3259"/>
                <a:ext cx="410" cy="83"/>
              </a:xfrm>
              <a:custGeom>
                <a:avLst/>
                <a:gdLst/>
                <a:ahLst/>
                <a:cxnLst>
                  <a:cxn ang="0">
                    <a:pos x="146" y="67"/>
                  </a:cxn>
                  <a:cxn ang="0">
                    <a:pos x="120" y="69"/>
                  </a:cxn>
                  <a:cxn ang="0">
                    <a:pos x="71" y="78"/>
                  </a:cxn>
                  <a:cxn ang="0">
                    <a:pos x="22" y="83"/>
                  </a:cxn>
                  <a:cxn ang="0">
                    <a:pos x="4" y="50"/>
                  </a:cxn>
                  <a:cxn ang="0">
                    <a:pos x="33" y="19"/>
                  </a:cxn>
                  <a:cxn ang="0">
                    <a:pos x="71" y="28"/>
                  </a:cxn>
                  <a:cxn ang="0">
                    <a:pos x="113" y="36"/>
                  </a:cxn>
                  <a:cxn ang="0">
                    <a:pos x="132" y="27"/>
                  </a:cxn>
                  <a:cxn ang="0">
                    <a:pos x="172" y="20"/>
                  </a:cxn>
                  <a:cxn ang="0">
                    <a:pos x="202" y="6"/>
                  </a:cxn>
                  <a:cxn ang="0">
                    <a:pos x="244" y="12"/>
                  </a:cxn>
                  <a:cxn ang="0">
                    <a:pos x="267" y="11"/>
                  </a:cxn>
                  <a:cxn ang="0">
                    <a:pos x="290" y="15"/>
                  </a:cxn>
                  <a:cxn ang="0">
                    <a:pos x="318" y="11"/>
                  </a:cxn>
                  <a:cxn ang="0">
                    <a:pos x="341" y="12"/>
                  </a:cxn>
                  <a:cxn ang="0">
                    <a:pos x="363" y="10"/>
                  </a:cxn>
                  <a:cxn ang="0">
                    <a:pos x="395" y="10"/>
                  </a:cxn>
                  <a:cxn ang="0">
                    <a:pos x="408" y="20"/>
                  </a:cxn>
                  <a:cxn ang="0">
                    <a:pos x="397" y="36"/>
                  </a:cxn>
                  <a:cxn ang="0">
                    <a:pos x="365" y="38"/>
                  </a:cxn>
                  <a:cxn ang="0">
                    <a:pos x="312" y="47"/>
                  </a:cxn>
                  <a:cxn ang="0">
                    <a:pos x="257" y="55"/>
                  </a:cxn>
                  <a:cxn ang="0">
                    <a:pos x="253" y="52"/>
                  </a:cxn>
                  <a:cxn ang="0">
                    <a:pos x="284" y="44"/>
                  </a:cxn>
                  <a:cxn ang="0">
                    <a:pos x="328" y="37"/>
                  </a:cxn>
                  <a:cxn ang="0">
                    <a:pos x="375" y="25"/>
                  </a:cxn>
                  <a:cxn ang="0">
                    <a:pos x="405" y="24"/>
                  </a:cxn>
                  <a:cxn ang="0">
                    <a:pos x="388" y="12"/>
                  </a:cxn>
                  <a:cxn ang="0">
                    <a:pos x="348" y="21"/>
                  </a:cxn>
                  <a:cxn ang="0">
                    <a:pos x="321" y="14"/>
                  </a:cxn>
                  <a:cxn ang="0">
                    <a:pos x="292" y="20"/>
                  </a:cxn>
                  <a:cxn ang="0">
                    <a:pos x="268" y="19"/>
                  </a:cxn>
                  <a:cxn ang="0">
                    <a:pos x="252" y="20"/>
                  </a:cxn>
                  <a:cxn ang="0">
                    <a:pos x="217" y="6"/>
                  </a:cxn>
                  <a:cxn ang="0">
                    <a:pos x="191" y="9"/>
                  </a:cxn>
                  <a:cxn ang="0">
                    <a:pos x="185" y="28"/>
                  </a:cxn>
                  <a:cxn ang="0">
                    <a:pos x="141" y="27"/>
                  </a:cxn>
                  <a:cxn ang="0">
                    <a:pos x="120" y="35"/>
                  </a:cxn>
                  <a:cxn ang="0">
                    <a:pos x="94" y="43"/>
                  </a:cxn>
                  <a:cxn ang="0">
                    <a:pos x="72" y="36"/>
                  </a:cxn>
                  <a:cxn ang="0">
                    <a:pos x="47" y="25"/>
                  </a:cxn>
                  <a:cxn ang="0">
                    <a:pos x="30" y="45"/>
                  </a:cxn>
                  <a:cxn ang="0">
                    <a:pos x="10" y="62"/>
                  </a:cxn>
                  <a:cxn ang="0">
                    <a:pos x="39" y="74"/>
                  </a:cxn>
                  <a:cxn ang="0">
                    <a:pos x="77" y="65"/>
                  </a:cxn>
                  <a:cxn ang="0">
                    <a:pos x="125" y="60"/>
                  </a:cxn>
                  <a:cxn ang="0">
                    <a:pos x="163" y="56"/>
                  </a:cxn>
                </a:cxnLst>
                <a:rect l="0" t="0" r="r" b="b"/>
                <a:pathLst>
                  <a:path w="410" h="83">
                    <a:moveTo>
                      <a:pt x="195" y="61"/>
                    </a:moveTo>
                    <a:lnTo>
                      <a:pt x="175" y="64"/>
                    </a:lnTo>
                    <a:lnTo>
                      <a:pt x="146" y="67"/>
                    </a:lnTo>
                    <a:lnTo>
                      <a:pt x="137" y="73"/>
                    </a:lnTo>
                    <a:lnTo>
                      <a:pt x="130" y="71"/>
                    </a:lnTo>
                    <a:lnTo>
                      <a:pt x="120" y="69"/>
                    </a:lnTo>
                    <a:lnTo>
                      <a:pt x="101" y="75"/>
                    </a:lnTo>
                    <a:lnTo>
                      <a:pt x="85" y="73"/>
                    </a:lnTo>
                    <a:lnTo>
                      <a:pt x="71" y="78"/>
                    </a:lnTo>
                    <a:lnTo>
                      <a:pt x="51" y="80"/>
                    </a:lnTo>
                    <a:lnTo>
                      <a:pt x="40" y="83"/>
                    </a:lnTo>
                    <a:lnTo>
                      <a:pt x="22" y="83"/>
                    </a:lnTo>
                    <a:lnTo>
                      <a:pt x="8" y="80"/>
                    </a:lnTo>
                    <a:lnTo>
                      <a:pt x="0" y="62"/>
                    </a:lnTo>
                    <a:lnTo>
                      <a:pt x="4" y="50"/>
                    </a:lnTo>
                    <a:lnTo>
                      <a:pt x="16" y="37"/>
                    </a:lnTo>
                    <a:lnTo>
                      <a:pt x="17" y="27"/>
                    </a:lnTo>
                    <a:lnTo>
                      <a:pt x="33" y="19"/>
                    </a:lnTo>
                    <a:lnTo>
                      <a:pt x="49" y="19"/>
                    </a:lnTo>
                    <a:lnTo>
                      <a:pt x="61" y="21"/>
                    </a:lnTo>
                    <a:lnTo>
                      <a:pt x="71" y="28"/>
                    </a:lnTo>
                    <a:lnTo>
                      <a:pt x="90" y="36"/>
                    </a:lnTo>
                    <a:lnTo>
                      <a:pt x="100" y="32"/>
                    </a:lnTo>
                    <a:lnTo>
                      <a:pt x="113" y="36"/>
                    </a:lnTo>
                    <a:lnTo>
                      <a:pt x="111" y="32"/>
                    </a:lnTo>
                    <a:lnTo>
                      <a:pt x="122" y="26"/>
                    </a:lnTo>
                    <a:lnTo>
                      <a:pt x="132" y="27"/>
                    </a:lnTo>
                    <a:lnTo>
                      <a:pt x="140" y="19"/>
                    </a:lnTo>
                    <a:lnTo>
                      <a:pt x="164" y="14"/>
                    </a:lnTo>
                    <a:lnTo>
                      <a:pt x="172" y="20"/>
                    </a:lnTo>
                    <a:lnTo>
                      <a:pt x="184" y="6"/>
                    </a:lnTo>
                    <a:lnTo>
                      <a:pt x="196" y="1"/>
                    </a:lnTo>
                    <a:lnTo>
                      <a:pt x="202" y="6"/>
                    </a:lnTo>
                    <a:lnTo>
                      <a:pt x="208" y="0"/>
                    </a:lnTo>
                    <a:lnTo>
                      <a:pt x="233" y="3"/>
                    </a:lnTo>
                    <a:lnTo>
                      <a:pt x="244" y="12"/>
                    </a:lnTo>
                    <a:lnTo>
                      <a:pt x="250" y="11"/>
                    </a:lnTo>
                    <a:lnTo>
                      <a:pt x="260" y="16"/>
                    </a:lnTo>
                    <a:lnTo>
                      <a:pt x="267" y="11"/>
                    </a:lnTo>
                    <a:lnTo>
                      <a:pt x="275" y="12"/>
                    </a:lnTo>
                    <a:lnTo>
                      <a:pt x="284" y="19"/>
                    </a:lnTo>
                    <a:lnTo>
                      <a:pt x="290" y="15"/>
                    </a:lnTo>
                    <a:lnTo>
                      <a:pt x="301" y="18"/>
                    </a:lnTo>
                    <a:lnTo>
                      <a:pt x="308" y="22"/>
                    </a:lnTo>
                    <a:lnTo>
                      <a:pt x="318" y="11"/>
                    </a:lnTo>
                    <a:lnTo>
                      <a:pt x="329" y="8"/>
                    </a:lnTo>
                    <a:lnTo>
                      <a:pt x="333" y="14"/>
                    </a:lnTo>
                    <a:lnTo>
                      <a:pt x="341" y="12"/>
                    </a:lnTo>
                    <a:lnTo>
                      <a:pt x="348" y="12"/>
                    </a:lnTo>
                    <a:lnTo>
                      <a:pt x="353" y="16"/>
                    </a:lnTo>
                    <a:lnTo>
                      <a:pt x="363" y="10"/>
                    </a:lnTo>
                    <a:lnTo>
                      <a:pt x="369" y="5"/>
                    </a:lnTo>
                    <a:lnTo>
                      <a:pt x="386" y="6"/>
                    </a:lnTo>
                    <a:lnTo>
                      <a:pt x="395" y="10"/>
                    </a:lnTo>
                    <a:lnTo>
                      <a:pt x="395" y="16"/>
                    </a:lnTo>
                    <a:lnTo>
                      <a:pt x="403" y="17"/>
                    </a:lnTo>
                    <a:lnTo>
                      <a:pt x="408" y="20"/>
                    </a:lnTo>
                    <a:lnTo>
                      <a:pt x="410" y="27"/>
                    </a:lnTo>
                    <a:lnTo>
                      <a:pt x="409" y="36"/>
                    </a:lnTo>
                    <a:lnTo>
                      <a:pt x="397" y="36"/>
                    </a:lnTo>
                    <a:lnTo>
                      <a:pt x="377" y="36"/>
                    </a:lnTo>
                    <a:lnTo>
                      <a:pt x="372" y="32"/>
                    </a:lnTo>
                    <a:lnTo>
                      <a:pt x="365" y="38"/>
                    </a:lnTo>
                    <a:lnTo>
                      <a:pt x="342" y="45"/>
                    </a:lnTo>
                    <a:lnTo>
                      <a:pt x="325" y="42"/>
                    </a:lnTo>
                    <a:lnTo>
                      <a:pt x="312" y="47"/>
                    </a:lnTo>
                    <a:lnTo>
                      <a:pt x="283" y="51"/>
                    </a:lnTo>
                    <a:lnTo>
                      <a:pt x="274" y="49"/>
                    </a:lnTo>
                    <a:lnTo>
                      <a:pt x="257" y="55"/>
                    </a:lnTo>
                    <a:lnTo>
                      <a:pt x="242" y="58"/>
                    </a:lnTo>
                    <a:lnTo>
                      <a:pt x="231" y="56"/>
                    </a:lnTo>
                    <a:lnTo>
                      <a:pt x="253" y="52"/>
                    </a:lnTo>
                    <a:lnTo>
                      <a:pt x="265" y="48"/>
                    </a:lnTo>
                    <a:lnTo>
                      <a:pt x="277" y="42"/>
                    </a:lnTo>
                    <a:lnTo>
                      <a:pt x="284" y="44"/>
                    </a:lnTo>
                    <a:lnTo>
                      <a:pt x="299" y="44"/>
                    </a:lnTo>
                    <a:lnTo>
                      <a:pt x="313" y="43"/>
                    </a:lnTo>
                    <a:lnTo>
                      <a:pt x="328" y="37"/>
                    </a:lnTo>
                    <a:lnTo>
                      <a:pt x="339" y="39"/>
                    </a:lnTo>
                    <a:lnTo>
                      <a:pt x="356" y="37"/>
                    </a:lnTo>
                    <a:lnTo>
                      <a:pt x="375" y="25"/>
                    </a:lnTo>
                    <a:lnTo>
                      <a:pt x="383" y="32"/>
                    </a:lnTo>
                    <a:lnTo>
                      <a:pt x="400" y="34"/>
                    </a:lnTo>
                    <a:lnTo>
                      <a:pt x="405" y="24"/>
                    </a:lnTo>
                    <a:lnTo>
                      <a:pt x="397" y="22"/>
                    </a:lnTo>
                    <a:lnTo>
                      <a:pt x="386" y="23"/>
                    </a:lnTo>
                    <a:lnTo>
                      <a:pt x="388" y="12"/>
                    </a:lnTo>
                    <a:lnTo>
                      <a:pt x="374" y="9"/>
                    </a:lnTo>
                    <a:lnTo>
                      <a:pt x="367" y="12"/>
                    </a:lnTo>
                    <a:lnTo>
                      <a:pt x="348" y="21"/>
                    </a:lnTo>
                    <a:lnTo>
                      <a:pt x="345" y="17"/>
                    </a:lnTo>
                    <a:lnTo>
                      <a:pt x="329" y="19"/>
                    </a:lnTo>
                    <a:lnTo>
                      <a:pt x="321" y="14"/>
                    </a:lnTo>
                    <a:lnTo>
                      <a:pt x="314" y="22"/>
                    </a:lnTo>
                    <a:lnTo>
                      <a:pt x="307" y="27"/>
                    </a:lnTo>
                    <a:lnTo>
                      <a:pt x="292" y="20"/>
                    </a:lnTo>
                    <a:lnTo>
                      <a:pt x="283" y="25"/>
                    </a:lnTo>
                    <a:lnTo>
                      <a:pt x="275" y="19"/>
                    </a:lnTo>
                    <a:lnTo>
                      <a:pt x="268" y="19"/>
                    </a:lnTo>
                    <a:lnTo>
                      <a:pt x="265" y="28"/>
                    </a:lnTo>
                    <a:lnTo>
                      <a:pt x="259" y="21"/>
                    </a:lnTo>
                    <a:lnTo>
                      <a:pt x="252" y="20"/>
                    </a:lnTo>
                    <a:lnTo>
                      <a:pt x="242" y="22"/>
                    </a:lnTo>
                    <a:lnTo>
                      <a:pt x="231" y="10"/>
                    </a:lnTo>
                    <a:lnTo>
                      <a:pt x="217" y="6"/>
                    </a:lnTo>
                    <a:lnTo>
                      <a:pt x="207" y="9"/>
                    </a:lnTo>
                    <a:lnTo>
                      <a:pt x="202" y="16"/>
                    </a:lnTo>
                    <a:lnTo>
                      <a:pt x="191" y="9"/>
                    </a:lnTo>
                    <a:lnTo>
                      <a:pt x="187" y="13"/>
                    </a:lnTo>
                    <a:lnTo>
                      <a:pt x="180" y="24"/>
                    </a:lnTo>
                    <a:lnTo>
                      <a:pt x="185" y="28"/>
                    </a:lnTo>
                    <a:lnTo>
                      <a:pt x="174" y="28"/>
                    </a:lnTo>
                    <a:lnTo>
                      <a:pt x="158" y="21"/>
                    </a:lnTo>
                    <a:lnTo>
                      <a:pt x="141" y="27"/>
                    </a:lnTo>
                    <a:lnTo>
                      <a:pt x="135" y="34"/>
                    </a:lnTo>
                    <a:lnTo>
                      <a:pt x="128" y="32"/>
                    </a:lnTo>
                    <a:lnTo>
                      <a:pt x="120" y="35"/>
                    </a:lnTo>
                    <a:lnTo>
                      <a:pt x="118" y="42"/>
                    </a:lnTo>
                    <a:lnTo>
                      <a:pt x="105" y="38"/>
                    </a:lnTo>
                    <a:lnTo>
                      <a:pt x="94" y="43"/>
                    </a:lnTo>
                    <a:lnTo>
                      <a:pt x="89" y="48"/>
                    </a:lnTo>
                    <a:lnTo>
                      <a:pt x="80" y="38"/>
                    </a:lnTo>
                    <a:lnTo>
                      <a:pt x="72" y="36"/>
                    </a:lnTo>
                    <a:lnTo>
                      <a:pt x="63" y="38"/>
                    </a:lnTo>
                    <a:lnTo>
                      <a:pt x="58" y="29"/>
                    </a:lnTo>
                    <a:lnTo>
                      <a:pt x="47" y="25"/>
                    </a:lnTo>
                    <a:lnTo>
                      <a:pt x="32" y="27"/>
                    </a:lnTo>
                    <a:lnTo>
                      <a:pt x="22" y="35"/>
                    </a:lnTo>
                    <a:lnTo>
                      <a:pt x="30" y="45"/>
                    </a:lnTo>
                    <a:lnTo>
                      <a:pt x="20" y="45"/>
                    </a:lnTo>
                    <a:lnTo>
                      <a:pt x="15" y="50"/>
                    </a:lnTo>
                    <a:lnTo>
                      <a:pt x="10" y="62"/>
                    </a:lnTo>
                    <a:lnTo>
                      <a:pt x="21" y="64"/>
                    </a:lnTo>
                    <a:lnTo>
                      <a:pt x="27" y="75"/>
                    </a:lnTo>
                    <a:lnTo>
                      <a:pt x="39" y="74"/>
                    </a:lnTo>
                    <a:lnTo>
                      <a:pt x="49" y="67"/>
                    </a:lnTo>
                    <a:lnTo>
                      <a:pt x="71" y="73"/>
                    </a:lnTo>
                    <a:lnTo>
                      <a:pt x="77" y="65"/>
                    </a:lnTo>
                    <a:lnTo>
                      <a:pt x="88" y="65"/>
                    </a:lnTo>
                    <a:lnTo>
                      <a:pt x="105" y="67"/>
                    </a:lnTo>
                    <a:lnTo>
                      <a:pt x="125" y="60"/>
                    </a:lnTo>
                    <a:lnTo>
                      <a:pt x="137" y="61"/>
                    </a:lnTo>
                    <a:lnTo>
                      <a:pt x="153" y="61"/>
                    </a:lnTo>
                    <a:lnTo>
                      <a:pt x="163" y="56"/>
                    </a:lnTo>
                    <a:lnTo>
                      <a:pt x="177" y="56"/>
                    </a:lnTo>
                    <a:lnTo>
                      <a:pt x="19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79" name="Freeform 855"/>
              <p:cNvSpPr>
                <a:spLocks/>
              </p:cNvSpPr>
              <p:nvPr/>
            </p:nvSpPr>
            <p:spPr bwMode="auto">
              <a:xfrm>
                <a:off x="6394" y="3257"/>
                <a:ext cx="83" cy="35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34" y="0"/>
                  </a:cxn>
                  <a:cxn ang="0">
                    <a:pos x="33" y="11"/>
                  </a:cxn>
                  <a:cxn ang="0">
                    <a:pos x="14" y="12"/>
                  </a:cxn>
                  <a:cxn ang="0">
                    <a:pos x="15" y="22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51" y="35"/>
                  </a:cxn>
                  <a:cxn ang="0">
                    <a:pos x="10" y="25"/>
                  </a:cxn>
                  <a:cxn ang="0">
                    <a:pos x="19" y="22"/>
                  </a:cxn>
                  <a:cxn ang="0">
                    <a:pos x="65" y="24"/>
                  </a:cxn>
                  <a:cxn ang="0">
                    <a:pos x="23" y="14"/>
                  </a:cxn>
                  <a:cxn ang="0">
                    <a:pos x="38" y="12"/>
                  </a:cxn>
                  <a:cxn ang="0">
                    <a:pos x="77" y="14"/>
                  </a:cxn>
                  <a:cxn ang="0">
                    <a:pos x="42" y="6"/>
                  </a:cxn>
                  <a:cxn ang="0">
                    <a:pos x="83" y="6"/>
                  </a:cxn>
                  <a:cxn ang="0">
                    <a:pos x="79" y="0"/>
                  </a:cxn>
                </a:cxnLst>
                <a:rect l="0" t="0" r="r" b="b"/>
                <a:pathLst>
                  <a:path w="83" h="35">
                    <a:moveTo>
                      <a:pt x="79" y="0"/>
                    </a:moveTo>
                    <a:lnTo>
                      <a:pt x="34" y="0"/>
                    </a:lnTo>
                    <a:lnTo>
                      <a:pt x="33" y="11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51" y="35"/>
                    </a:lnTo>
                    <a:lnTo>
                      <a:pt x="10" y="25"/>
                    </a:lnTo>
                    <a:lnTo>
                      <a:pt x="19" y="22"/>
                    </a:lnTo>
                    <a:lnTo>
                      <a:pt x="65" y="24"/>
                    </a:lnTo>
                    <a:lnTo>
                      <a:pt x="23" y="14"/>
                    </a:lnTo>
                    <a:lnTo>
                      <a:pt x="38" y="12"/>
                    </a:lnTo>
                    <a:lnTo>
                      <a:pt x="77" y="14"/>
                    </a:lnTo>
                    <a:lnTo>
                      <a:pt x="42" y="6"/>
                    </a:lnTo>
                    <a:lnTo>
                      <a:pt x="83" y="6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0" name="Freeform 856"/>
              <p:cNvSpPr>
                <a:spLocks/>
              </p:cNvSpPr>
              <p:nvPr/>
            </p:nvSpPr>
            <p:spPr bwMode="auto">
              <a:xfrm>
                <a:off x="5996" y="3290"/>
                <a:ext cx="590" cy="115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8" y="63"/>
                  </a:cxn>
                  <a:cxn ang="0">
                    <a:pos x="104" y="62"/>
                  </a:cxn>
                  <a:cxn ang="0">
                    <a:pos x="145" y="67"/>
                  </a:cxn>
                  <a:cxn ang="0">
                    <a:pos x="174" y="77"/>
                  </a:cxn>
                  <a:cxn ang="0">
                    <a:pos x="218" y="85"/>
                  </a:cxn>
                  <a:cxn ang="0">
                    <a:pos x="254" y="89"/>
                  </a:cxn>
                  <a:cxn ang="0">
                    <a:pos x="302" y="99"/>
                  </a:cxn>
                  <a:cxn ang="0">
                    <a:pos x="368" y="105"/>
                  </a:cxn>
                  <a:cxn ang="0">
                    <a:pos x="566" y="56"/>
                  </a:cxn>
                  <a:cxn ang="0">
                    <a:pos x="566" y="39"/>
                  </a:cxn>
                  <a:cxn ang="0">
                    <a:pos x="357" y="10"/>
                  </a:cxn>
                  <a:cxn ang="0">
                    <a:pos x="399" y="0"/>
                  </a:cxn>
                  <a:cxn ang="0">
                    <a:pos x="388" y="7"/>
                  </a:cxn>
                  <a:cxn ang="0">
                    <a:pos x="577" y="36"/>
                  </a:cxn>
                  <a:cxn ang="0">
                    <a:pos x="590" y="46"/>
                  </a:cxn>
                  <a:cxn ang="0">
                    <a:pos x="583" y="60"/>
                  </a:cxn>
                  <a:cxn ang="0">
                    <a:pos x="446" y="96"/>
                  </a:cxn>
                  <a:cxn ang="0">
                    <a:pos x="397" y="112"/>
                  </a:cxn>
                  <a:cxn ang="0">
                    <a:pos x="368" y="115"/>
                  </a:cxn>
                  <a:cxn ang="0">
                    <a:pos x="292" y="108"/>
                  </a:cxn>
                  <a:cxn ang="0">
                    <a:pos x="119" y="77"/>
                  </a:cxn>
                  <a:cxn ang="0">
                    <a:pos x="0" y="59"/>
                  </a:cxn>
                </a:cxnLst>
                <a:rect l="0" t="0" r="r" b="b"/>
                <a:pathLst>
                  <a:path w="590" h="115">
                    <a:moveTo>
                      <a:pt x="0" y="59"/>
                    </a:moveTo>
                    <a:lnTo>
                      <a:pt x="78" y="63"/>
                    </a:lnTo>
                    <a:lnTo>
                      <a:pt x="104" y="62"/>
                    </a:lnTo>
                    <a:lnTo>
                      <a:pt x="145" y="67"/>
                    </a:lnTo>
                    <a:lnTo>
                      <a:pt x="174" y="77"/>
                    </a:lnTo>
                    <a:lnTo>
                      <a:pt x="218" y="85"/>
                    </a:lnTo>
                    <a:lnTo>
                      <a:pt x="254" y="89"/>
                    </a:lnTo>
                    <a:lnTo>
                      <a:pt x="302" y="99"/>
                    </a:lnTo>
                    <a:lnTo>
                      <a:pt x="368" y="105"/>
                    </a:lnTo>
                    <a:lnTo>
                      <a:pt x="566" y="56"/>
                    </a:lnTo>
                    <a:lnTo>
                      <a:pt x="566" y="39"/>
                    </a:lnTo>
                    <a:lnTo>
                      <a:pt x="357" y="10"/>
                    </a:lnTo>
                    <a:lnTo>
                      <a:pt x="399" y="0"/>
                    </a:lnTo>
                    <a:lnTo>
                      <a:pt x="388" y="7"/>
                    </a:lnTo>
                    <a:lnTo>
                      <a:pt x="577" y="36"/>
                    </a:lnTo>
                    <a:lnTo>
                      <a:pt x="590" y="46"/>
                    </a:lnTo>
                    <a:lnTo>
                      <a:pt x="583" y="60"/>
                    </a:lnTo>
                    <a:lnTo>
                      <a:pt x="446" y="96"/>
                    </a:lnTo>
                    <a:lnTo>
                      <a:pt x="397" y="112"/>
                    </a:lnTo>
                    <a:lnTo>
                      <a:pt x="368" y="115"/>
                    </a:lnTo>
                    <a:lnTo>
                      <a:pt x="292" y="108"/>
                    </a:lnTo>
                    <a:lnTo>
                      <a:pt x="119" y="7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1" name="Freeform 857"/>
              <p:cNvSpPr>
                <a:spLocks/>
              </p:cNvSpPr>
              <p:nvPr/>
            </p:nvSpPr>
            <p:spPr bwMode="auto">
              <a:xfrm>
                <a:off x="5894" y="3213"/>
                <a:ext cx="35" cy="7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5" y="3"/>
                  </a:cxn>
                  <a:cxn ang="0">
                    <a:pos x="35" y="73"/>
                  </a:cxn>
                  <a:cxn ang="0">
                    <a:pos x="0" y="65"/>
                  </a:cxn>
                  <a:cxn ang="0">
                    <a:pos x="2" y="54"/>
                  </a:cxn>
                  <a:cxn ang="0">
                    <a:pos x="28" y="51"/>
                  </a:cxn>
                  <a:cxn ang="0">
                    <a:pos x="9" y="47"/>
                  </a:cxn>
                  <a:cxn ang="0">
                    <a:pos x="10" y="37"/>
                  </a:cxn>
                  <a:cxn ang="0">
                    <a:pos x="29" y="32"/>
                  </a:cxn>
                  <a:cxn ang="0">
                    <a:pos x="9" y="28"/>
                  </a:cxn>
                  <a:cxn ang="0">
                    <a:pos x="9" y="19"/>
                  </a:cxn>
                  <a:cxn ang="0">
                    <a:pos x="25" y="13"/>
                  </a:cxn>
                  <a:cxn ang="0">
                    <a:pos x="7" y="12"/>
                  </a:cxn>
                  <a:cxn ang="0">
                    <a:pos x="4" y="13"/>
                  </a:cxn>
                  <a:cxn ang="0">
                    <a:pos x="2" y="0"/>
                  </a:cxn>
                </a:cxnLst>
                <a:rect l="0" t="0" r="r" b="b"/>
                <a:pathLst>
                  <a:path w="35" h="73">
                    <a:moveTo>
                      <a:pt x="2" y="0"/>
                    </a:moveTo>
                    <a:lnTo>
                      <a:pt x="35" y="3"/>
                    </a:lnTo>
                    <a:lnTo>
                      <a:pt x="35" y="73"/>
                    </a:lnTo>
                    <a:lnTo>
                      <a:pt x="0" y="65"/>
                    </a:lnTo>
                    <a:lnTo>
                      <a:pt x="2" y="54"/>
                    </a:lnTo>
                    <a:lnTo>
                      <a:pt x="28" y="51"/>
                    </a:lnTo>
                    <a:lnTo>
                      <a:pt x="9" y="47"/>
                    </a:lnTo>
                    <a:lnTo>
                      <a:pt x="10" y="37"/>
                    </a:lnTo>
                    <a:lnTo>
                      <a:pt x="29" y="32"/>
                    </a:lnTo>
                    <a:lnTo>
                      <a:pt x="9" y="28"/>
                    </a:lnTo>
                    <a:lnTo>
                      <a:pt x="9" y="19"/>
                    </a:lnTo>
                    <a:lnTo>
                      <a:pt x="25" y="13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2" name="Freeform 858"/>
              <p:cNvSpPr>
                <a:spLocks/>
              </p:cNvSpPr>
              <p:nvPr/>
            </p:nvSpPr>
            <p:spPr bwMode="auto">
              <a:xfrm>
                <a:off x="5880" y="3211"/>
                <a:ext cx="51" cy="73"/>
              </a:xfrm>
              <a:custGeom>
                <a:avLst/>
                <a:gdLst/>
                <a:ahLst/>
                <a:cxnLst>
                  <a:cxn ang="0">
                    <a:pos x="51" y="72"/>
                  </a:cxn>
                  <a:cxn ang="0">
                    <a:pos x="49" y="1"/>
                  </a:cxn>
                  <a:cxn ang="0">
                    <a:pos x="13" y="0"/>
                  </a:cxn>
                  <a:cxn ang="0">
                    <a:pos x="14" y="67"/>
                  </a:cxn>
                  <a:cxn ang="0">
                    <a:pos x="0" y="69"/>
                  </a:cxn>
                  <a:cxn ang="0">
                    <a:pos x="14" y="73"/>
                  </a:cxn>
                  <a:cxn ang="0">
                    <a:pos x="33" y="71"/>
                  </a:cxn>
                  <a:cxn ang="0">
                    <a:pos x="20" y="68"/>
                  </a:cxn>
                  <a:cxn ang="0">
                    <a:pos x="20" y="9"/>
                  </a:cxn>
                  <a:cxn ang="0">
                    <a:pos x="43" y="8"/>
                  </a:cxn>
                  <a:cxn ang="0">
                    <a:pos x="51" y="72"/>
                  </a:cxn>
                </a:cxnLst>
                <a:rect l="0" t="0" r="r" b="b"/>
                <a:pathLst>
                  <a:path w="51" h="73">
                    <a:moveTo>
                      <a:pt x="51" y="72"/>
                    </a:moveTo>
                    <a:lnTo>
                      <a:pt x="49" y="1"/>
                    </a:lnTo>
                    <a:lnTo>
                      <a:pt x="13" y="0"/>
                    </a:lnTo>
                    <a:lnTo>
                      <a:pt x="14" y="67"/>
                    </a:lnTo>
                    <a:lnTo>
                      <a:pt x="0" y="69"/>
                    </a:lnTo>
                    <a:lnTo>
                      <a:pt x="14" y="73"/>
                    </a:lnTo>
                    <a:lnTo>
                      <a:pt x="33" y="71"/>
                    </a:lnTo>
                    <a:lnTo>
                      <a:pt x="20" y="68"/>
                    </a:lnTo>
                    <a:lnTo>
                      <a:pt x="20" y="9"/>
                    </a:lnTo>
                    <a:lnTo>
                      <a:pt x="43" y="8"/>
                    </a:lnTo>
                    <a:lnTo>
                      <a:pt x="51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3" name="Freeform 859"/>
              <p:cNvSpPr>
                <a:spLocks/>
              </p:cNvSpPr>
              <p:nvPr/>
            </p:nvSpPr>
            <p:spPr bwMode="auto">
              <a:xfrm>
                <a:off x="5945" y="3244"/>
                <a:ext cx="37" cy="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1"/>
                  </a:cxn>
                  <a:cxn ang="0">
                    <a:pos x="15" y="13"/>
                  </a:cxn>
                  <a:cxn ang="0">
                    <a:pos x="22" y="23"/>
                  </a:cxn>
                  <a:cxn ang="0">
                    <a:pos x="31" y="25"/>
                  </a:cxn>
                  <a:cxn ang="0">
                    <a:pos x="37" y="36"/>
                  </a:cxn>
                  <a:cxn ang="0">
                    <a:pos x="10" y="33"/>
                  </a:cxn>
                  <a:cxn ang="0">
                    <a:pos x="0" y="18"/>
                  </a:cxn>
                  <a:cxn ang="0">
                    <a:pos x="12" y="0"/>
                  </a:cxn>
                </a:cxnLst>
                <a:rect l="0" t="0" r="r" b="b"/>
                <a:pathLst>
                  <a:path w="37" h="36">
                    <a:moveTo>
                      <a:pt x="12" y="0"/>
                    </a:moveTo>
                    <a:lnTo>
                      <a:pt x="19" y="1"/>
                    </a:lnTo>
                    <a:lnTo>
                      <a:pt x="15" y="13"/>
                    </a:lnTo>
                    <a:lnTo>
                      <a:pt x="22" y="23"/>
                    </a:lnTo>
                    <a:lnTo>
                      <a:pt x="31" y="25"/>
                    </a:lnTo>
                    <a:lnTo>
                      <a:pt x="37" y="36"/>
                    </a:lnTo>
                    <a:lnTo>
                      <a:pt x="10" y="33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CDA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4" name="Freeform 860"/>
              <p:cNvSpPr>
                <a:spLocks/>
              </p:cNvSpPr>
              <p:nvPr/>
            </p:nvSpPr>
            <p:spPr bwMode="auto">
              <a:xfrm>
                <a:off x="6078" y="3234"/>
                <a:ext cx="27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2"/>
                  </a:cxn>
                  <a:cxn ang="0">
                    <a:pos x="15" y="10"/>
                  </a:cxn>
                  <a:cxn ang="0">
                    <a:pos x="21" y="13"/>
                  </a:cxn>
                  <a:cxn ang="0">
                    <a:pos x="27" y="33"/>
                  </a:cxn>
                  <a:cxn ang="0">
                    <a:pos x="11" y="35"/>
                  </a:cxn>
                  <a:cxn ang="0">
                    <a:pos x="2" y="20"/>
                  </a:cxn>
                  <a:cxn ang="0">
                    <a:pos x="0" y="0"/>
                  </a:cxn>
                </a:cxnLst>
                <a:rect l="0" t="0" r="r" b="b"/>
                <a:pathLst>
                  <a:path w="27" h="35">
                    <a:moveTo>
                      <a:pt x="0" y="0"/>
                    </a:moveTo>
                    <a:lnTo>
                      <a:pt x="11" y="12"/>
                    </a:lnTo>
                    <a:lnTo>
                      <a:pt x="15" y="10"/>
                    </a:lnTo>
                    <a:lnTo>
                      <a:pt x="21" y="13"/>
                    </a:lnTo>
                    <a:lnTo>
                      <a:pt x="27" y="33"/>
                    </a:lnTo>
                    <a:lnTo>
                      <a:pt x="11" y="35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DA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5" name="Freeform 861"/>
              <p:cNvSpPr>
                <a:spLocks/>
              </p:cNvSpPr>
              <p:nvPr/>
            </p:nvSpPr>
            <p:spPr bwMode="auto">
              <a:xfrm>
                <a:off x="5939" y="3205"/>
                <a:ext cx="41" cy="7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2"/>
                  </a:cxn>
                  <a:cxn ang="0">
                    <a:pos x="4" y="71"/>
                  </a:cxn>
                  <a:cxn ang="0">
                    <a:pos x="9" y="77"/>
                  </a:cxn>
                  <a:cxn ang="0">
                    <a:pos x="7" y="62"/>
                  </a:cxn>
                  <a:cxn ang="0">
                    <a:pos x="10" y="52"/>
                  </a:cxn>
                  <a:cxn ang="0">
                    <a:pos x="15" y="52"/>
                  </a:cxn>
                  <a:cxn ang="0">
                    <a:pos x="15" y="44"/>
                  </a:cxn>
                  <a:cxn ang="0">
                    <a:pos x="18" y="40"/>
                  </a:cxn>
                  <a:cxn ang="0">
                    <a:pos x="25" y="40"/>
                  </a:cxn>
                  <a:cxn ang="0">
                    <a:pos x="30" y="46"/>
                  </a:cxn>
                  <a:cxn ang="0">
                    <a:pos x="30" y="56"/>
                  </a:cxn>
                  <a:cxn ang="0">
                    <a:pos x="36" y="57"/>
                  </a:cxn>
                  <a:cxn ang="0">
                    <a:pos x="40" y="70"/>
                  </a:cxn>
                  <a:cxn ang="0">
                    <a:pos x="41" y="53"/>
                  </a:cxn>
                  <a:cxn ang="0">
                    <a:pos x="35" y="49"/>
                  </a:cxn>
                  <a:cxn ang="0">
                    <a:pos x="34" y="40"/>
                  </a:cxn>
                  <a:cxn ang="0">
                    <a:pos x="27" y="33"/>
                  </a:cxn>
                  <a:cxn ang="0">
                    <a:pos x="21" y="31"/>
                  </a:cxn>
                  <a:cxn ang="0">
                    <a:pos x="16" y="35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41" h="77">
                    <a:moveTo>
                      <a:pt x="10" y="0"/>
                    </a:moveTo>
                    <a:lnTo>
                      <a:pt x="9" y="45"/>
                    </a:lnTo>
                    <a:lnTo>
                      <a:pt x="4" y="53"/>
                    </a:lnTo>
                    <a:lnTo>
                      <a:pt x="0" y="62"/>
                    </a:lnTo>
                    <a:lnTo>
                      <a:pt x="4" y="71"/>
                    </a:lnTo>
                    <a:lnTo>
                      <a:pt x="9" y="77"/>
                    </a:lnTo>
                    <a:lnTo>
                      <a:pt x="7" y="62"/>
                    </a:lnTo>
                    <a:lnTo>
                      <a:pt x="10" y="52"/>
                    </a:lnTo>
                    <a:lnTo>
                      <a:pt x="15" y="52"/>
                    </a:lnTo>
                    <a:lnTo>
                      <a:pt x="15" y="44"/>
                    </a:lnTo>
                    <a:lnTo>
                      <a:pt x="18" y="40"/>
                    </a:lnTo>
                    <a:lnTo>
                      <a:pt x="25" y="40"/>
                    </a:lnTo>
                    <a:lnTo>
                      <a:pt x="30" y="46"/>
                    </a:lnTo>
                    <a:lnTo>
                      <a:pt x="30" y="56"/>
                    </a:lnTo>
                    <a:lnTo>
                      <a:pt x="36" y="57"/>
                    </a:lnTo>
                    <a:lnTo>
                      <a:pt x="40" y="70"/>
                    </a:lnTo>
                    <a:lnTo>
                      <a:pt x="41" y="53"/>
                    </a:lnTo>
                    <a:lnTo>
                      <a:pt x="35" y="49"/>
                    </a:lnTo>
                    <a:lnTo>
                      <a:pt x="34" y="40"/>
                    </a:lnTo>
                    <a:lnTo>
                      <a:pt x="27" y="33"/>
                    </a:lnTo>
                    <a:lnTo>
                      <a:pt x="21" y="31"/>
                    </a:lnTo>
                    <a:lnTo>
                      <a:pt x="16" y="35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6" name="Freeform 862"/>
              <p:cNvSpPr>
                <a:spLocks/>
              </p:cNvSpPr>
              <p:nvPr/>
            </p:nvSpPr>
            <p:spPr bwMode="auto">
              <a:xfrm>
                <a:off x="5980" y="3227"/>
                <a:ext cx="129" cy="53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" y="4"/>
                  </a:cxn>
                  <a:cxn ang="0">
                    <a:pos x="19" y="2"/>
                  </a:cxn>
                  <a:cxn ang="0">
                    <a:pos x="23" y="8"/>
                  </a:cxn>
                  <a:cxn ang="0">
                    <a:pos x="22" y="35"/>
                  </a:cxn>
                  <a:cxn ang="0">
                    <a:pos x="27" y="30"/>
                  </a:cxn>
                  <a:cxn ang="0">
                    <a:pos x="31" y="27"/>
                  </a:cxn>
                  <a:cxn ang="0">
                    <a:pos x="36" y="29"/>
                  </a:cxn>
                  <a:cxn ang="0">
                    <a:pos x="40" y="34"/>
                  </a:cxn>
                  <a:cxn ang="0">
                    <a:pos x="42" y="29"/>
                  </a:cxn>
                  <a:cxn ang="0">
                    <a:pos x="48" y="26"/>
                  </a:cxn>
                  <a:cxn ang="0">
                    <a:pos x="56" y="25"/>
                  </a:cxn>
                  <a:cxn ang="0">
                    <a:pos x="62" y="26"/>
                  </a:cxn>
                  <a:cxn ang="0">
                    <a:pos x="68" y="32"/>
                  </a:cxn>
                  <a:cxn ang="0">
                    <a:pos x="79" y="31"/>
                  </a:cxn>
                  <a:cxn ang="0">
                    <a:pos x="84" y="35"/>
                  </a:cxn>
                  <a:cxn ang="0">
                    <a:pos x="91" y="28"/>
                  </a:cxn>
                  <a:cxn ang="0">
                    <a:pos x="90" y="20"/>
                  </a:cxn>
                  <a:cxn ang="0">
                    <a:pos x="93" y="10"/>
                  </a:cxn>
                  <a:cxn ang="0">
                    <a:pos x="100" y="1"/>
                  </a:cxn>
                  <a:cxn ang="0">
                    <a:pos x="104" y="0"/>
                  </a:cxn>
                  <a:cxn ang="0">
                    <a:pos x="109" y="5"/>
                  </a:cxn>
                  <a:cxn ang="0">
                    <a:pos x="113" y="13"/>
                  </a:cxn>
                  <a:cxn ang="0">
                    <a:pos x="119" y="13"/>
                  </a:cxn>
                  <a:cxn ang="0">
                    <a:pos x="124" y="18"/>
                  </a:cxn>
                  <a:cxn ang="0">
                    <a:pos x="124" y="28"/>
                  </a:cxn>
                  <a:cxn ang="0">
                    <a:pos x="126" y="34"/>
                  </a:cxn>
                  <a:cxn ang="0">
                    <a:pos x="129" y="37"/>
                  </a:cxn>
                  <a:cxn ang="0">
                    <a:pos x="123" y="40"/>
                  </a:cxn>
                  <a:cxn ang="0">
                    <a:pos x="119" y="33"/>
                  </a:cxn>
                  <a:cxn ang="0">
                    <a:pos x="120" y="20"/>
                  </a:cxn>
                  <a:cxn ang="0">
                    <a:pos x="115" y="17"/>
                  </a:cxn>
                  <a:cxn ang="0">
                    <a:pos x="110" y="19"/>
                  </a:cxn>
                  <a:cxn ang="0">
                    <a:pos x="106" y="11"/>
                  </a:cxn>
                  <a:cxn ang="0">
                    <a:pos x="100" y="7"/>
                  </a:cxn>
                  <a:cxn ang="0">
                    <a:pos x="95" y="18"/>
                  </a:cxn>
                  <a:cxn ang="0">
                    <a:pos x="97" y="28"/>
                  </a:cxn>
                  <a:cxn ang="0">
                    <a:pos x="99" y="34"/>
                  </a:cxn>
                  <a:cxn ang="0">
                    <a:pos x="93" y="33"/>
                  </a:cxn>
                  <a:cxn ang="0">
                    <a:pos x="89" y="39"/>
                  </a:cxn>
                  <a:cxn ang="0">
                    <a:pos x="84" y="45"/>
                  </a:cxn>
                  <a:cxn ang="0">
                    <a:pos x="78" y="40"/>
                  </a:cxn>
                  <a:cxn ang="0">
                    <a:pos x="74" y="34"/>
                  </a:cxn>
                  <a:cxn ang="0">
                    <a:pos x="68" y="37"/>
                  </a:cxn>
                  <a:cxn ang="0">
                    <a:pos x="65" y="42"/>
                  </a:cxn>
                  <a:cxn ang="0">
                    <a:pos x="62" y="32"/>
                  </a:cxn>
                  <a:cxn ang="0">
                    <a:pos x="53" y="29"/>
                  </a:cxn>
                  <a:cxn ang="0">
                    <a:pos x="48" y="31"/>
                  </a:cxn>
                  <a:cxn ang="0">
                    <a:pos x="45" y="37"/>
                  </a:cxn>
                  <a:cxn ang="0">
                    <a:pos x="41" y="45"/>
                  </a:cxn>
                  <a:cxn ang="0">
                    <a:pos x="37" y="37"/>
                  </a:cxn>
                  <a:cxn ang="0">
                    <a:pos x="32" y="33"/>
                  </a:cxn>
                  <a:cxn ang="0">
                    <a:pos x="27" y="39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1" y="42"/>
                  </a:cxn>
                  <a:cxn ang="0">
                    <a:pos x="9" y="53"/>
                  </a:cxn>
                  <a:cxn ang="0">
                    <a:pos x="6" y="45"/>
                  </a:cxn>
                  <a:cxn ang="0">
                    <a:pos x="8" y="37"/>
                  </a:cxn>
                  <a:cxn ang="0">
                    <a:pos x="16" y="35"/>
                  </a:cxn>
                  <a:cxn ang="0">
                    <a:pos x="15" y="9"/>
                  </a:cxn>
                  <a:cxn ang="0">
                    <a:pos x="4" y="9"/>
                  </a:cxn>
                  <a:cxn ang="0">
                    <a:pos x="0" y="30"/>
                  </a:cxn>
                </a:cxnLst>
                <a:rect l="0" t="0" r="r" b="b"/>
                <a:pathLst>
                  <a:path w="129" h="53">
                    <a:moveTo>
                      <a:pt x="0" y="30"/>
                    </a:moveTo>
                    <a:lnTo>
                      <a:pt x="1" y="4"/>
                    </a:lnTo>
                    <a:lnTo>
                      <a:pt x="19" y="2"/>
                    </a:lnTo>
                    <a:lnTo>
                      <a:pt x="23" y="8"/>
                    </a:lnTo>
                    <a:lnTo>
                      <a:pt x="22" y="35"/>
                    </a:lnTo>
                    <a:lnTo>
                      <a:pt x="27" y="30"/>
                    </a:lnTo>
                    <a:lnTo>
                      <a:pt x="31" y="27"/>
                    </a:lnTo>
                    <a:lnTo>
                      <a:pt x="36" y="29"/>
                    </a:lnTo>
                    <a:lnTo>
                      <a:pt x="40" y="34"/>
                    </a:lnTo>
                    <a:lnTo>
                      <a:pt x="42" y="29"/>
                    </a:lnTo>
                    <a:lnTo>
                      <a:pt x="48" y="26"/>
                    </a:lnTo>
                    <a:lnTo>
                      <a:pt x="56" y="25"/>
                    </a:lnTo>
                    <a:lnTo>
                      <a:pt x="62" y="26"/>
                    </a:lnTo>
                    <a:lnTo>
                      <a:pt x="68" y="32"/>
                    </a:lnTo>
                    <a:lnTo>
                      <a:pt x="79" y="31"/>
                    </a:lnTo>
                    <a:lnTo>
                      <a:pt x="84" y="35"/>
                    </a:lnTo>
                    <a:lnTo>
                      <a:pt x="91" y="28"/>
                    </a:lnTo>
                    <a:lnTo>
                      <a:pt x="90" y="20"/>
                    </a:lnTo>
                    <a:lnTo>
                      <a:pt x="93" y="10"/>
                    </a:lnTo>
                    <a:lnTo>
                      <a:pt x="100" y="1"/>
                    </a:lnTo>
                    <a:lnTo>
                      <a:pt x="104" y="0"/>
                    </a:lnTo>
                    <a:lnTo>
                      <a:pt x="109" y="5"/>
                    </a:lnTo>
                    <a:lnTo>
                      <a:pt x="113" y="13"/>
                    </a:lnTo>
                    <a:lnTo>
                      <a:pt x="119" y="13"/>
                    </a:lnTo>
                    <a:lnTo>
                      <a:pt x="124" y="18"/>
                    </a:lnTo>
                    <a:lnTo>
                      <a:pt x="124" y="28"/>
                    </a:lnTo>
                    <a:lnTo>
                      <a:pt x="126" y="34"/>
                    </a:lnTo>
                    <a:lnTo>
                      <a:pt x="129" y="37"/>
                    </a:lnTo>
                    <a:lnTo>
                      <a:pt x="123" y="40"/>
                    </a:lnTo>
                    <a:lnTo>
                      <a:pt x="119" y="33"/>
                    </a:lnTo>
                    <a:lnTo>
                      <a:pt x="120" y="20"/>
                    </a:lnTo>
                    <a:lnTo>
                      <a:pt x="115" y="17"/>
                    </a:lnTo>
                    <a:lnTo>
                      <a:pt x="110" y="19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5" y="18"/>
                    </a:lnTo>
                    <a:lnTo>
                      <a:pt x="97" y="28"/>
                    </a:lnTo>
                    <a:lnTo>
                      <a:pt x="99" y="34"/>
                    </a:lnTo>
                    <a:lnTo>
                      <a:pt x="93" y="33"/>
                    </a:lnTo>
                    <a:lnTo>
                      <a:pt x="89" y="39"/>
                    </a:lnTo>
                    <a:lnTo>
                      <a:pt x="84" y="45"/>
                    </a:lnTo>
                    <a:lnTo>
                      <a:pt x="78" y="40"/>
                    </a:lnTo>
                    <a:lnTo>
                      <a:pt x="74" y="34"/>
                    </a:lnTo>
                    <a:lnTo>
                      <a:pt x="68" y="37"/>
                    </a:lnTo>
                    <a:lnTo>
                      <a:pt x="65" y="42"/>
                    </a:lnTo>
                    <a:lnTo>
                      <a:pt x="62" y="32"/>
                    </a:lnTo>
                    <a:lnTo>
                      <a:pt x="53" y="29"/>
                    </a:lnTo>
                    <a:lnTo>
                      <a:pt x="48" y="31"/>
                    </a:lnTo>
                    <a:lnTo>
                      <a:pt x="45" y="37"/>
                    </a:lnTo>
                    <a:lnTo>
                      <a:pt x="41" y="45"/>
                    </a:lnTo>
                    <a:lnTo>
                      <a:pt x="37" y="37"/>
                    </a:lnTo>
                    <a:lnTo>
                      <a:pt x="32" y="33"/>
                    </a:lnTo>
                    <a:lnTo>
                      <a:pt x="27" y="39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1" y="42"/>
                    </a:lnTo>
                    <a:lnTo>
                      <a:pt x="9" y="53"/>
                    </a:lnTo>
                    <a:lnTo>
                      <a:pt x="6" y="45"/>
                    </a:lnTo>
                    <a:lnTo>
                      <a:pt x="8" y="37"/>
                    </a:lnTo>
                    <a:lnTo>
                      <a:pt x="16" y="35"/>
                    </a:lnTo>
                    <a:lnTo>
                      <a:pt x="15" y="9"/>
                    </a:lnTo>
                    <a:lnTo>
                      <a:pt x="4" y="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7" name="Freeform 863"/>
              <p:cNvSpPr>
                <a:spLocks/>
              </p:cNvSpPr>
              <p:nvPr/>
            </p:nvSpPr>
            <p:spPr bwMode="auto">
              <a:xfrm>
                <a:off x="6115" y="3215"/>
                <a:ext cx="23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5"/>
                  </a:cxn>
                  <a:cxn ang="0">
                    <a:pos x="14" y="25"/>
                  </a:cxn>
                  <a:cxn ang="0">
                    <a:pos x="23" y="27"/>
                  </a:cxn>
                  <a:cxn ang="0">
                    <a:pos x="18" y="1"/>
                  </a:cxn>
                  <a:cxn ang="0">
                    <a:pos x="0" y="0"/>
                  </a:cxn>
                </a:cxnLst>
                <a:rect l="0" t="0" r="r" b="b"/>
                <a:pathLst>
                  <a:path w="23" h="27">
                    <a:moveTo>
                      <a:pt x="0" y="0"/>
                    </a:moveTo>
                    <a:lnTo>
                      <a:pt x="14" y="5"/>
                    </a:lnTo>
                    <a:lnTo>
                      <a:pt x="14" y="25"/>
                    </a:lnTo>
                    <a:lnTo>
                      <a:pt x="23" y="27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D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8" name="Freeform 864"/>
              <p:cNvSpPr>
                <a:spLocks/>
              </p:cNvSpPr>
              <p:nvPr/>
            </p:nvSpPr>
            <p:spPr bwMode="auto">
              <a:xfrm>
                <a:off x="6686" y="3196"/>
                <a:ext cx="43" cy="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8"/>
                  </a:cxn>
                  <a:cxn ang="0">
                    <a:pos x="34" y="24"/>
                  </a:cxn>
                  <a:cxn ang="0">
                    <a:pos x="38" y="56"/>
                  </a:cxn>
                  <a:cxn ang="0">
                    <a:pos x="43" y="65"/>
                  </a:cxn>
                  <a:cxn ang="0">
                    <a:pos x="40" y="88"/>
                  </a:cxn>
                  <a:cxn ang="0">
                    <a:pos x="28" y="96"/>
                  </a:cxn>
                  <a:cxn ang="0">
                    <a:pos x="0" y="57"/>
                  </a:cxn>
                  <a:cxn ang="0">
                    <a:pos x="14" y="41"/>
                  </a:cxn>
                  <a:cxn ang="0">
                    <a:pos x="5" y="21"/>
                  </a:cxn>
                  <a:cxn ang="0">
                    <a:pos x="15" y="0"/>
                  </a:cxn>
                </a:cxnLst>
                <a:rect l="0" t="0" r="r" b="b"/>
                <a:pathLst>
                  <a:path w="43" h="96">
                    <a:moveTo>
                      <a:pt x="15" y="0"/>
                    </a:moveTo>
                    <a:lnTo>
                      <a:pt x="22" y="18"/>
                    </a:lnTo>
                    <a:lnTo>
                      <a:pt x="34" y="24"/>
                    </a:lnTo>
                    <a:lnTo>
                      <a:pt x="38" y="56"/>
                    </a:lnTo>
                    <a:lnTo>
                      <a:pt x="43" y="65"/>
                    </a:lnTo>
                    <a:lnTo>
                      <a:pt x="40" y="88"/>
                    </a:lnTo>
                    <a:lnTo>
                      <a:pt x="28" y="96"/>
                    </a:lnTo>
                    <a:lnTo>
                      <a:pt x="0" y="57"/>
                    </a:lnTo>
                    <a:lnTo>
                      <a:pt x="14" y="41"/>
                    </a:lnTo>
                    <a:lnTo>
                      <a:pt x="5" y="2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89" name="Freeform 865"/>
              <p:cNvSpPr>
                <a:spLocks/>
              </p:cNvSpPr>
              <p:nvPr/>
            </p:nvSpPr>
            <p:spPr bwMode="auto">
              <a:xfrm>
                <a:off x="6498" y="3271"/>
                <a:ext cx="35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" y="8"/>
                  </a:cxn>
                  <a:cxn ang="0">
                    <a:pos x="19" y="17"/>
                  </a:cxn>
                  <a:cxn ang="0">
                    <a:pos x="35" y="17"/>
                  </a:cxn>
                  <a:cxn ang="0">
                    <a:pos x="25" y="2"/>
                  </a:cxn>
                  <a:cxn ang="0">
                    <a:pos x="11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17">
                    <a:moveTo>
                      <a:pt x="0" y="8"/>
                    </a:moveTo>
                    <a:lnTo>
                      <a:pt x="11" y="8"/>
                    </a:lnTo>
                    <a:lnTo>
                      <a:pt x="19" y="17"/>
                    </a:lnTo>
                    <a:lnTo>
                      <a:pt x="35" y="17"/>
                    </a:lnTo>
                    <a:lnTo>
                      <a:pt x="25" y="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0" name="Freeform 866"/>
              <p:cNvSpPr>
                <a:spLocks/>
              </p:cNvSpPr>
              <p:nvPr/>
            </p:nvSpPr>
            <p:spPr bwMode="auto">
              <a:xfrm>
                <a:off x="6559" y="3253"/>
                <a:ext cx="84" cy="27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4" y="17"/>
                  </a:cxn>
                  <a:cxn ang="0">
                    <a:pos x="30" y="16"/>
                  </a:cxn>
                  <a:cxn ang="0">
                    <a:pos x="36" y="21"/>
                  </a:cxn>
                  <a:cxn ang="0">
                    <a:pos x="47" y="18"/>
                  </a:cxn>
                  <a:cxn ang="0">
                    <a:pos x="54" y="10"/>
                  </a:cxn>
                  <a:cxn ang="0">
                    <a:pos x="63" y="8"/>
                  </a:cxn>
                  <a:cxn ang="0">
                    <a:pos x="74" y="21"/>
                  </a:cxn>
                  <a:cxn ang="0">
                    <a:pos x="81" y="27"/>
                  </a:cxn>
                  <a:cxn ang="0">
                    <a:pos x="84" y="14"/>
                  </a:cxn>
                  <a:cxn ang="0">
                    <a:pos x="70" y="0"/>
                  </a:cxn>
                  <a:cxn ang="0">
                    <a:pos x="52" y="0"/>
                  </a:cxn>
                  <a:cxn ang="0">
                    <a:pos x="40" y="7"/>
                  </a:cxn>
                  <a:cxn ang="0">
                    <a:pos x="35" y="2"/>
                  </a:cxn>
                  <a:cxn ang="0">
                    <a:pos x="22" y="4"/>
                  </a:cxn>
                  <a:cxn ang="0">
                    <a:pos x="11" y="4"/>
                  </a:cxn>
                  <a:cxn ang="0">
                    <a:pos x="0" y="10"/>
                  </a:cxn>
                  <a:cxn ang="0">
                    <a:pos x="10" y="27"/>
                  </a:cxn>
                </a:cxnLst>
                <a:rect l="0" t="0" r="r" b="b"/>
                <a:pathLst>
                  <a:path w="84" h="27">
                    <a:moveTo>
                      <a:pt x="10" y="27"/>
                    </a:moveTo>
                    <a:lnTo>
                      <a:pt x="14" y="17"/>
                    </a:lnTo>
                    <a:lnTo>
                      <a:pt x="30" y="16"/>
                    </a:lnTo>
                    <a:lnTo>
                      <a:pt x="36" y="21"/>
                    </a:lnTo>
                    <a:lnTo>
                      <a:pt x="47" y="18"/>
                    </a:lnTo>
                    <a:lnTo>
                      <a:pt x="54" y="10"/>
                    </a:lnTo>
                    <a:lnTo>
                      <a:pt x="63" y="8"/>
                    </a:lnTo>
                    <a:lnTo>
                      <a:pt x="74" y="21"/>
                    </a:lnTo>
                    <a:lnTo>
                      <a:pt x="81" y="27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52" y="0"/>
                    </a:lnTo>
                    <a:lnTo>
                      <a:pt x="40" y="7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1" y="4"/>
                    </a:lnTo>
                    <a:lnTo>
                      <a:pt x="0" y="1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1" name="Freeform 867"/>
              <p:cNvSpPr>
                <a:spLocks/>
              </p:cNvSpPr>
              <p:nvPr/>
            </p:nvSpPr>
            <p:spPr bwMode="auto">
              <a:xfrm>
                <a:off x="6498" y="3186"/>
                <a:ext cx="241" cy="119"/>
              </a:xfrm>
              <a:custGeom>
                <a:avLst/>
                <a:gdLst/>
                <a:ahLst/>
                <a:cxnLst>
                  <a:cxn ang="0">
                    <a:pos x="15" y="81"/>
                  </a:cxn>
                  <a:cxn ang="0">
                    <a:pos x="34" y="86"/>
                  </a:cxn>
                  <a:cxn ang="0">
                    <a:pos x="45" y="97"/>
                  </a:cxn>
                  <a:cxn ang="0">
                    <a:pos x="59" y="89"/>
                  </a:cxn>
                  <a:cxn ang="0">
                    <a:pos x="66" y="69"/>
                  </a:cxn>
                  <a:cxn ang="0">
                    <a:pos x="83" y="71"/>
                  </a:cxn>
                  <a:cxn ang="0">
                    <a:pos x="100" y="64"/>
                  </a:cxn>
                  <a:cxn ang="0">
                    <a:pos x="114" y="60"/>
                  </a:cxn>
                  <a:cxn ang="0">
                    <a:pos x="139" y="65"/>
                  </a:cxn>
                  <a:cxn ang="0">
                    <a:pos x="154" y="68"/>
                  </a:cxn>
                  <a:cxn ang="0">
                    <a:pos x="167" y="68"/>
                  </a:cxn>
                  <a:cxn ang="0">
                    <a:pos x="174" y="30"/>
                  </a:cxn>
                  <a:cxn ang="0">
                    <a:pos x="187" y="11"/>
                  </a:cxn>
                  <a:cxn ang="0">
                    <a:pos x="202" y="2"/>
                  </a:cxn>
                  <a:cxn ang="0">
                    <a:pos x="216" y="26"/>
                  </a:cxn>
                  <a:cxn ang="0">
                    <a:pos x="230" y="49"/>
                  </a:cxn>
                  <a:cxn ang="0">
                    <a:pos x="240" y="77"/>
                  </a:cxn>
                  <a:cxn ang="0">
                    <a:pos x="235" y="108"/>
                  </a:cxn>
                  <a:cxn ang="0">
                    <a:pos x="209" y="119"/>
                  </a:cxn>
                  <a:cxn ang="0">
                    <a:pos x="229" y="82"/>
                  </a:cxn>
                  <a:cxn ang="0">
                    <a:pos x="222" y="56"/>
                  </a:cxn>
                  <a:cxn ang="0">
                    <a:pos x="206" y="33"/>
                  </a:cxn>
                  <a:cxn ang="0">
                    <a:pos x="199" y="11"/>
                  </a:cxn>
                  <a:cxn ang="0">
                    <a:pos x="184" y="34"/>
                  </a:cxn>
                  <a:cxn ang="0">
                    <a:pos x="172" y="58"/>
                  </a:cxn>
                  <a:cxn ang="0">
                    <a:pos x="172" y="80"/>
                  </a:cxn>
                  <a:cxn ang="0">
                    <a:pos x="165" y="75"/>
                  </a:cxn>
                  <a:cxn ang="0">
                    <a:pos x="142" y="89"/>
                  </a:cxn>
                  <a:cxn ang="0">
                    <a:pos x="121" y="66"/>
                  </a:cxn>
                  <a:cxn ang="0">
                    <a:pos x="102" y="82"/>
                  </a:cxn>
                  <a:cxn ang="0">
                    <a:pos x="85" y="79"/>
                  </a:cxn>
                  <a:cxn ang="0">
                    <a:pos x="69" y="86"/>
                  </a:cxn>
                  <a:cxn ang="0">
                    <a:pos x="55" y="97"/>
                  </a:cxn>
                  <a:cxn ang="0">
                    <a:pos x="39" y="102"/>
                  </a:cxn>
                  <a:cxn ang="0">
                    <a:pos x="20" y="87"/>
                  </a:cxn>
                  <a:cxn ang="0">
                    <a:pos x="5" y="87"/>
                  </a:cxn>
                </a:cxnLst>
                <a:rect l="0" t="0" r="r" b="b"/>
                <a:pathLst>
                  <a:path w="241" h="119">
                    <a:moveTo>
                      <a:pt x="5" y="87"/>
                    </a:moveTo>
                    <a:lnTo>
                      <a:pt x="15" y="81"/>
                    </a:lnTo>
                    <a:lnTo>
                      <a:pt x="27" y="81"/>
                    </a:lnTo>
                    <a:lnTo>
                      <a:pt x="34" y="86"/>
                    </a:lnTo>
                    <a:lnTo>
                      <a:pt x="41" y="91"/>
                    </a:lnTo>
                    <a:lnTo>
                      <a:pt x="45" y="97"/>
                    </a:lnTo>
                    <a:lnTo>
                      <a:pt x="50" y="89"/>
                    </a:lnTo>
                    <a:lnTo>
                      <a:pt x="59" y="89"/>
                    </a:lnTo>
                    <a:lnTo>
                      <a:pt x="61" y="78"/>
                    </a:lnTo>
                    <a:lnTo>
                      <a:pt x="66" y="69"/>
                    </a:lnTo>
                    <a:lnTo>
                      <a:pt x="77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100" y="64"/>
                    </a:lnTo>
                    <a:lnTo>
                      <a:pt x="107" y="68"/>
                    </a:lnTo>
                    <a:lnTo>
                      <a:pt x="114" y="60"/>
                    </a:lnTo>
                    <a:lnTo>
                      <a:pt x="132" y="59"/>
                    </a:lnTo>
                    <a:lnTo>
                      <a:pt x="139" y="65"/>
                    </a:lnTo>
                    <a:lnTo>
                      <a:pt x="144" y="75"/>
                    </a:lnTo>
                    <a:lnTo>
                      <a:pt x="154" y="68"/>
                    </a:lnTo>
                    <a:lnTo>
                      <a:pt x="158" y="64"/>
                    </a:lnTo>
                    <a:lnTo>
                      <a:pt x="167" y="68"/>
                    </a:lnTo>
                    <a:lnTo>
                      <a:pt x="167" y="46"/>
                    </a:lnTo>
                    <a:lnTo>
                      <a:pt x="174" y="30"/>
                    </a:lnTo>
                    <a:lnTo>
                      <a:pt x="183" y="26"/>
                    </a:lnTo>
                    <a:lnTo>
                      <a:pt x="187" y="11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14" y="14"/>
                    </a:lnTo>
                    <a:lnTo>
                      <a:pt x="216" y="26"/>
                    </a:lnTo>
                    <a:lnTo>
                      <a:pt x="231" y="33"/>
                    </a:lnTo>
                    <a:lnTo>
                      <a:pt x="230" y="49"/>
                    </a:lnTo>
                    <a:lnTo>
                      <a:pt x="230" y="64"/>
                    </a:lnTo>
                    <a:lnTo>
                      <a:pt x="240" y="77"/>
                    </a:lnTo>
                    <a:lnTo>
                      <a:pt x="241" y="92"/>
                    </a:lnTo>
                    <a:lnTo>
                      <a:pt x="235" y="108"/>
                    </a:lnTo>
                    <a:lnTo>
                      <a:pt x="226" y="117"/>
                    </a:lnTo>
                    <a:lnTo>
                      <a:pt x="209" y="119"/>
                    </a:lnTo>
                    <a:lnTo>
                      <a:pt x="225" y="101"/>
                    </a:lnTo>
                    <a:lnTo>
                      <a:pt x="229" y="82"/>
                    </a:lnTo>
                    <a:lnTo>
                      <a:pt x="219" y="68"/>
                    </a:lnTo>
                    <a:lnTo>
                      <a:pt x="222" y="56"/>
                    </a:lnTo>
                    <a:lnTo>
                      <a:pt x="219" y="35"/>
                    </a:lnTo>
                    <a:lnTo>
                      <a:pt x="206" y="33"/>
                    </a:lnTo>
                    <a:lnTo>
                      <a:pt x="207" y="21"/>
                    </a:lnTo>
                    <a:lnTo>
                      <a:pt x="199" y="11"/>
                    </a:lnTo>
                    <a:lnTo>
                      <a:pt x="192" y="18"/>
                    </a:lnTo>
                    <a:lnTo>
                      <a:pt x="184" y="34"/>
                    </a:lnTo>
                    <a:lnTo>
                      <a:pt x="175" y="36"/>
                    </a:lnTo>
                    <a:lnTo>
                      <a:pt x="172" y="58"/>
                    </a:lnTo>
                    <a:lnTo>
                      <a:pt x="180" y="78"/>
                    </a:lnTo>
                    <a:lnTo>
                      <a:pt x="172" y="80"/>
                    </a:lnTo>
                    <a:lnTo>
                      <a:pt x="168" y="94"/>
                    </a:lnTo>
                    <a:lnTo>
                      <a:pt x="165" y="75"/>
                    </a:lnTo>
                    <a:lnTo>
                      <a:pt x="157" y="75"/>
                    </a:lnTo>
                    <a:lnTo>
                      <a:pt x="142" y="89"/>
                    </a:lnTo>
                    <a:lnTo>
                      <a:pt x="134" y="75"/>
                    </a:lnTo>
                    <a:lnTo>
                      <a:pt x="121" y="66"/>
                    </a:lnTo>
                    <a:lnTo>
                      <a:pt x="113" y="67"/>
                    </a:lnTo>
                    <a:lnTo>
                      <a:pt x="102" y="82"/>
                    </a:lnTo>
                    <a:lnTo>
                      <a:pt x="94" y="74"/>
                    </a:lnTo>
                    <a:lnTo>
                      <a:pt x="85" y="79"/>
                    </a:lnTo>
                    <a:lnTo>
                      <a:pt x="71" y="78"/>
                    </a:lnTo>
                    <a:lnTo>
                      <a:pt x="69" y="86"/>
                    </a:lnTo>
                    <a:lnTo>
                      <a:pt x="71" y="100"/>
                    </a:lnTo>
                    <a:lnTo>
                      <a:pt x="55" y="97"/>
                    </a:lnTo>
                    <a:lnTo>
                      <a:pt x="48" y="104"/>
                    </a:lnTo>
                    <a:lnTo>
                      <a:pt x="39" y="102"/>
                    </a:lnTo>
                    <a:lnTo>
                      <a:pt x="28" y="92"/>
                    </a:lnTo>
                    <a:lnTo>
                      <a:pt x="20" y="87"/>
                    </a:lnTo>
                    <a:lnTo>
                      <a:pt x="0" y="93"/>
                    </a:lnTo>
                    <a:lnTo>
                      <a:pt x="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2" name="Freeform 868"/>
              <p:cNvSpPr>
                <a:spLocks/>
              </p:cNvSpPr>
              <p:nvPr/>
            </p:nvSpPr>
            <p:spPr bwMode="auto">
              <a:xfrm>
                <a:off x="6574" y="3165"/>
                <a:ext cx="98" cy="6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65"/>
                  </a:cxn>
                  <a:cxn ang="0">
                    <a:pos x="93" y="69"/>
                  </a:cxn>
                  <a:cxn ang="0">
                    <a:pos x="98" y="44"/>
                  </a:cxn>
                  <a:cxn ang="0">
                    <a:pos x="95" y="0"/>
                  </a:cxn>
                  <a:cxn ang="0">
                    <a:pos x="2" y="2"/>
                  </a:cxn>
                </a:cxnLst>
                <a:rect l="0" t="0" r="r" b="b"/>
                <a:pathLst>
                  <a:path w="98" h="69">
                    <a:moveTo>
                      <a:pt x="2" y="2"/>
                    </a:moveTo>
                    <a:lnTo>
                      <a:pt x="0" y="65"/>
                    </a:lnTo>
                    <a:lnTo>
                      <a:pt x="93" y="69"/>
                    </a:lnTo>
                    <a:lnTo>
                      <a:pt x="98" y="44"/>
                    </a:lnTo>
                    <a:lnTo>
                      <a:pt x="95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3" name="Freeform 869"/>
              <p:cNvSpPr>
                <a:spLocks/>
              </p:cNvSpPr>
              <p:nvPr/>
            </p:nvSpPr>
            <p:spPr bwMode="auto">
              <a:xfrm>
                <a:off x="6588" y="3171"/>
                <a:ext cx="64" cy="5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3"/>
                  </a:cxn>
                  <a:cxn ang="0">
                    <a:pos x="16" y="28"/>
                  </a:cxn>
                  <a:cxn ang="0">
                    <a:pos x="23" y="36"/>
                  </a:cxn>
                  <a:cxn ang="0">
                    <a:pos x="17" y="59"/>
                  </a:cxn>
                  <a:cxn ang="0">
                    <a:pos x="55" y="56"/>
                  </a:cxn>
                  <a:cxn ang="0">
                    <a:pos x="52" y="38"/>
                  </a:cxn>
                  <a:cxn ang="0">
                    <a:pos x="64" y="20"/>
                  </a:cxn>
                  <a:cxn ang="0">
                    <a:pos x="46" y="1"/>
                  </a:cxn>
                  <a:cxn ang="0">
                    <a:pos x="15" y="0"/>
                  </a:cxn>
                </a:cxnLst>
                <a:rect l="0" t="0" r="r" b="b"/>
                <a:pathLst>
                  <a:path w="64" h="59">
                    <a:moveTo>
                      <a:pt x="15" y="0"/>
                    </a:moveTo>
                    <a:lnTo>
                      <a:pt x="0" y="23"/>
                    </a:lnTo>
                    <a:lnTo>
                      <a:pt x="16" y="28"/>
                    </a:lnTo>
                    <a:lnTo>
                      <a:pt x="23" y="36"/>
                    </a:lnTo>
                    <a:lnTo>
                      <a:pt x="17" y="59"/>
                    </a:lnTo>
                    <a:lnTo>
                      <a:pt x="55" y="56"/>
                    </a:lnTo>
                    <a:lnTo>
                      <a:pt x="52" y="38"/>
                    </a:lnTo>
                    <a:lnTo>
                      <a:pt x="64" y="20"/>
                    </a:lnTo>
                    <a:lnTo>
                      <a:pt x="46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E5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4" name="Freeform 870"/>
              <p:cNvSpPr>
                <a:spLocks/>
              </p:cNvSpPr>
              <p:nvPr/>
            </p:nvSpPr>
            <p:spPr bwMode="auto">
              <a:xfrm>
                <a:off x="6482" y="3192"/>
                <a:ext cx="2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"/>
                  </a:cxn>
                  <a:cxn ang="0">
                    <a:pos x="19" y="29"/>
                  </a:cxn>
                  <a:cxn ang="0">
                    <a:pos x="1" y="14"/>
                  </a:cxn>
                  <a:cxn ang="0">
                    <a:pos x="0" y="0"/>
                  </a:cxn>
                </a:cxnLst>
                <a:rect l="0" t="0" r="r" b="b"/>
                <a:pathLst>
                  <a:path w="20" h="29">
                    <a:moveTo>
                      <a:pt x="0" y="0"/>
                    </a:moveTo>
                    <a:lnTo>
                      <a:pt x="20" y="2"/>
                    </a:lnTo>
                    <a:lnTo>
                      <a:pt x="19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5" name="Freeform 871"/>
              <p:cNvSpPr>
                <a:spLocks/>
              </p:cNvSpPr>
              <p:nvPr/>
            </p:nvSpPr>
            <p:spPr bwMode="auto">
              <a:xfrm>
                <a:off x="6486" y="3200"/>
                <a:ext cx="10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10" y="17"/>
                  </a:cxn>
                  <a:cxn ang="0">
                    <a:pos x="0" y="9"/>
                  </a:cxn>
                </a:cxnLst>
                <a:rect l="0" t="0" r="r" b="b"/>
                <a:pathLst>
                  <a:path w="10" h="17">
                    <a:moveTo>
                      <a:pt x="0" y="9"/>
                    </a:moveTo>
                    <a:lnTo>
                      <a:pt x="8" y="0"/>
                    </a:lnTo>
                    <a:lnTo>
                      <a:pt x="10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E5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6" name="Freeform 872"/>
              <p:cNvSpPr>
                <a:spLocks/>
              </p:cNvSpPr>
              <p:nvPr/>
            </p:nvSpPr>
            <p:spPr bwMode="auto">
              <a:xfrm>
                <a:off x="6480" y="3190"/>
                <a:ext cx="22" cy="27"/>
              </a:xfrm>
              <a:custGeom>
                <a:avLst/>
                <a:gdLst/>
                <a:ahLst/>
                <a:cxnLst>
                  <a:cxn ang="0">
                    <a:pos x="22" y="27"/>
                  </a:cxn>
                  <a:cxn ang="0">
                    <a:pos x="20" y="1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" y="17"/>
                  </a:cxn>
                  <a:cxn ang="0">
                    <a:pos x="6" y="7"/>
                  </a:cxn>
                  <a:cxn ang="0">
                    <a:pos x="14" y="11"/>
                  </a:cxn>
                  <a:cxn ang="0">
                    <a:pos x="22" y="27"/>
                  </a:cxn>
                </a:cxnLst>
                <a:rect l="0" t="0" r="r" b="b"/>
                <a:pathLst>
                  <a:path w="22" h="27">
                    <a:moveTo>
                      <a:pt x="22" y="27"/>
                    </a:moveTo>
                    <a:lnTo>
                      <a:pt x="20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" y="17"/>
                    </a:lnTo>
                    <a:lnTo>
                      <a:pt x="6" y="7"/>
                    </a:lnTo>
                    <a:lnTo>
                      <a:pt x="14" y="11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7" name="Freeform 873"/>
              <p:cNvSpPr>
                <a:spLocks/>
              </p:cNvSpPr>
              <p:nvPr/>
            </p:nvSpPr>
            <p:spPr bwMode="auto">
              <a:xfrm>
                <a:off x="6584" y="3173"/>
                <a:ext cx="35" cy="5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6" y="15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10" y="55"/>
                  </a:cxn>
                  <a:cxn ang="0">
                    <a:pos x="21" y="57"/>
                  </a:cxn>
                  <a:cxn ang="0">
                    <a:pos x="16" y="30"/>
                  </a:cxn>
                  <a:cxn ang="0">
                    <a:pos x="14" y="24"/>
                  </a:cxn>
                  <a:cxn ang="0">
                    <a:pos x="35" y="0"/>
                  </a:cxn>
                  <a:cxn ang="0">
                    <a:pos x="24" y="2"/>
                  </a:cxn>
                </a:cxnLst>
                <a:rect l="0" t="0" r="r" b="b"/>
                <a:pathLst>
                  <a:path w="35" h="57">
                    <a:moveTo>
                      <a:pt x="24" y="2"/>
                    </a:moveTo>
                    <a:lnTo>
                      <a:pt x="16" y="15"/>
                    </a:lnTo>
                    <a:lnTo>
                      <a:pt x="0" y="28"/>
                    </a:lnTo>
                    <a:lnTo>
                      <a:pt x="8" y="34"/>
                    </a:lnTo>
                    <a:lnTo>
                      <a:pt x="10" y="55"/>
                    </a:lnTo>
                    <a:lnTo>
                      <a:pt x="21" y="57"/>
                    </a:lnTo>
                    <a:lnTo>
                      <a:pt x="16" y="30"/>
                    </a:lnTo>
                    <a:lnTo>
                      <a:pt x="14" y="24"/>
                    </a:lnTo>
                    <a:lnTo>
                      <a:pt x="35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8" name="Freeform 874"/>
              <p:cNvSpPr>
                <a:spLocks/>
              </p:cNvSpPr>
              <p:nvPr/>
            </p:nvSpPr>
            <p:spPr bwMode="auto">
              <a:xfrm>
                <a:off x="6641" y="3169"/>
                <a:ext cx="25" cy="5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2"/>
                  </a:cxn>
                  <a:cxn ang="0">
                    <a:pos x="16" y="33"/>
                  </a:cxn>
                  <a:cxn ang="0">
                    <a:pos x="8" y="42"/>
                  </a:cxn>
                  <a:cxn ang="0">
                    <a:pos x="3" y="58"/>
                  </a:cxn>
                  <a:cxn ang="0">
                    <a:pos x="15" y="58"/>
                  </a:cxn>
                  <a:cxn ang="0">
                    <a:pos x="17" y="46"/>
                  </a:cxn>
                  <a:cxn ang="0">
                    <a:pos x="25" y="33"/>
                  </a:cxn>
                  <a:cxn ang="0">
                    <a:pos x="13" y="17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58">
                    <a:moveTo>
                      <a:pt x="0" y="2"/>
                    </a:moveTo>
                    <a:lnTo>
                      <a:pt x="6" y="22"/>
                    </a:lnTo>
                    <a:lnTo>
                      <a:pt x="16" y="33"/>
                    </a:lnTo>
                    <a:lnTo>
                      <a:pt x="8" y="42"/>
                    </a:lnTo>
                    <a:lnTo>
                      <a:pt x="3" y="58"/>
                    </a:lnTo>
                    <a:lnTo>
                      <a:pt x="15" y="58"/>
                    </a:lnTo>
                    <a:lnTo>
                      <a:pt x="17" y="46"/>
                    </a:lnTo>
                    <a:lnTo>
                      <a:pt x="25" y="33"/>
                    </a:lnTo>
                    <a:lnTo>
                      <a:pt x="13" y="17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499" name="Freeform 875"/>
              <p:cNvSpPr>
                <a:spLocks/>
              </p:cNvSpPr>
              <p:nvPr/>
            </p:nvSpPr>
            <p:spPr bwMode="auto">
              <a:xfrm>
                <a:off x="6666" y="2975"/>
                <a:ext cx="45" cy="3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5" y="17"/>
                  </a:cxn>
                  <a:cxn ang="0">
                    <a:pos x="6" y="30"/>
                  </a:cxn>
                  <a:cxn ang="0">
                    <a:pos x="0" y="14"/>
                  </a:cxn>
                  <a:cxn ang="0">
                    <a:pos x="42" y="0"/>
                  </a:cxn>
                </a:cxnLst>
                <a:rect l="0" t="0" r="r" b="b"/>
                <a:pathLst>
                  <a:path w="45" h="30">
                    <a:moveTo>
                      <a:pt x="42" y="0"/>
                    </a:moveTo>
                    <a:lnTo>
                      <a:pt x="45" y="17"/>
                    </a:lnTo>
                    <a:lnTo>
                      <a:pt x="6" y="30"/>
                    </a:lnTo>
                    <a:lnTo>
                      <a:pt x="0" y="1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0" name="Freeform 876"/>
              <p:cNvSpPr>
                <a:spLocks/>
              </p:cNvSpPr>
              <p:nvPr/>
            </p:nvSpPr>
            <p:spPr bwMode="auto">
              <a:xfrm>
                <a:off x="6666" y="2977"/>
                <a:ext cx="75" cy="10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30"/>
                  </a:cxn>
                  <a:cxn ang="0">
                    <a:pos x="13" y="33"/>
                  </a:cxn>
                  <a:cxn ang="0">
                    <a:pos x="12" y="80"/>
                  </a:cxn>
                  <a:cxn ang="0">
                    <a:pos x="32" y="102"/>
                  </a:cxn>
                  <a:cxn ang="0">
                    <a:pos x="18" y="70"/>
                  </a:cxn>
                  <a:cxn ang="0">
                    <a:pos x="23" y="30"/>
                  </a:cxn>
                  <a:cxn ang="0">
                    <a:pos x="36" y="24"/>
                  </a:cxn>
                  <a:cxn ang="0">
                    <a:pos x="38" y="70"/>
                  </a:cxn>
                  <a:cxn ang="0">
                    <a:pos x="44" y="23"/>
                  </a:cxn>
                  <a:cxn ang="0">
                    <a:pos x="59" y="35"/>
                  </a:cxn>
                  <a:cxn ang="0">
                    <a:pos x="58" y="96"/>
                  </a:cxn>
                  <a:cxn ang="0">
                    <a:pos x="65" y="109"/>
                  </a:cxn>
                  <a:cxn ang="0">
                    <a:pos x="65" y="48"/>
                  </a:cxn>
                  <a:cxn ang="0">
                    <a:pos x="75" y="43"/>
                  </a:cxn>
                  <a:cxn ang="0">
                    <a:pos x="75" y="25"/>
                  </a:cxn>
                  <a:cxn ang="0">
                    <a:pos x="42" y="0"/>
                  </a:cxn>
                  <a:cxn ang="0">
                    <a:pos x="43" y="12"/>
                  </a:cxn>
                  <a:cxn ang="0">
                    <a:pos x="9" y="23"/>
                  </a:cxn>
                  <a:cxn ang="0">
                    <a:pos x="0" y="13"/>
                  </a:cxn>
                </a:cxnLst>
                <a:rect l="0" t="0" r="r" b="b"/>
                <a:pathLst>
                  <a:path w="75" h="109">
                    <a:moveTo>
                      <a:pt x="0" y="13"/>
                    </a:moveTo>
                    <a:lnTo>
                      <a:pt x="2" y="30"/>
                    </a:lnTo>
                    <a:lnTo>
                      <a:pt x="13" y="33"/>
                    </a:lnTo>
                    <a:lnTo>
                      <a:pt x="12" y="80"/>
                    </a:lnTo>
                    <a:lnTo>
                      <a:pt x="32" y="102"/>
                    </a:lnTo>
                    <a:lnTo>
                      <a:pt x="18" y="70"/>
                    </a:lnTo>
                    <a:lnTo>
                      <a:pt x="23" y="30"/>
                    </a:lnTo>
                    <a:lnTo>
                      <a:pt x="36" y="24"/>
                    </a:lnTo>
                    <a:lnTo>
                      <a:pt x="38" y="70"/>
                    </a:lnTo>
                    <a:lnTo>
                      <a:pt x="44" y="23"/>
                    </a:lnTo>
                    <a:lnTo>
                      <a:pt x="59" y="35"/>
                    </a:lnTo>
                    <a:lnTo>
                      <a:pt x="58" y="96"/>
                    </a:lnTo>
                    <a:lnTo>
                      <a:pt x="65" y="109"/>
                    </a:lnTo>
                    <a:lnTo>
                      <a:pt x="65" y="48"/>
                    </a:lnTo>
                    <a:lnTo>
                      <a:pt x="75" y="43"/>
                    </a:lnTo>
                    <a:lnTo>
                      <a:pt x="75" y="25"/>
                    </a:lnTo>
                    <a:lnTo>
                      <a:pt x="42" y="0"/>
                    </a:lnTo>
                    <a:lnTo>
                      <a:pt x="43" y="12"/>
                    </a:lnTo>
                    <a:lnTo>
                      <a:pt x="9" y="2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1" name="Freeform 877"/>
              <p:cNvSpPr>
                <a:spLocks/>
              </p:cNvSpPr>
              <p:nvPr/>
            </p:nvSpPr>
            <p:spPr bwMode="auto">
              <a:xfrm>
                <a:off x="5814" y="2838"/>
                <a:ext cx="1167" cy="563"/>
              </a:xfrm>
              <a:custGeom>
                <a:avLst/>
                <a:gdLst/>
                <a:ahLst/>
                <a:cxnLst>
                  <a:cxn ang="0">
                    <a:pos x="212" y="77"/>
                  </a:cxn>
                  <a:cxn ang="0">
                    <a:pos x="100" y="149"/>
                  </a:cxn>
                  <a:cxn ang="0">
                    <a:pos x="24" y="239"/>
                  </a:cxn>
                  <a:cxn ang="0">
                    <a:pos x="0" y="326"/>
                  </a:cxn>
                  <a:cxn ang="0">
                    <a:pos x="15" y="422"/>
                  </a:cxn>
                  <a:cxn ang="0">
                    <a:pos x="83" y="519"/>
                  </a:cxn>
                  <a:cxn ang="0">
                    <a:pos x="143" y="563"/>
                  </a:cxn>
                  <a:cxn ang="0">
                    <a:pos x="128" y="540"/>
                  </a:cxn>
                  <a:cxn ang="0">
                    <a:pos x="55" y="464"/>
                  </a:cxn>
                  <a:cxn ang="0">
                    <a:pos x="15" y="372"/>
                  </a:cxn>
                  <a:cxn ang="0">
                    <a:pos x="16" y="291"/>
                  </a:cxn>
                  <a:cxn ang="0">
                    <a:pos x="58" y="209"/>
                  </a:cxn>
                  <a:cxn ang="0">
                    <a:pos x="158" y="121"/>
                  </a:cxn>
                  <a:cxn ang="0">
                    <a:pos x="279" y="63"/>
                  </a:cxn>
                  <a:cxn ang="0">
                    <a:pos x="433" y="23"/>
                  </a:cxn>
                  <a:cxn ang="0">
                    <a:pos x="597" y="13"/>
                  </a:cxn>
                  <a:cxn ang="0">
                    <a:pos x="713" y="21"/>
                  </a:cxn>
                  <a:cxn ang="0">
                    <a:pos x="833" y="45"/>
                  </a:cxn>
                  <a:cxn ang="0">
                    <a:pos x="938" y="83"/>
                  </a:cxn>
                  <a:cxn ang="0">
                    <a:pos x="1037" y="141"/>
                  </a:cxn>
                  <a:cxn ang="0">
                    <a:pos x="1109" y="211"/>
                  </a:cxn>
                  <a:cxn ang="0">
                    <a:pos x="1152" y="306"/>
                  </a:cxn>
                  <a:cxn ang="0">
                    <a:pos x="1153" y="369"/>
                  </a:cxn>
                  <a:cxn ang="0">
                    <a:pos x="1141" y="439"/>
                  </a:cxn>
                  <a:cxn ang="0">
                    <a:pos x="1167" y="360"/>
                  </a:cxn>
                  <a:cxn ang="0">
                    <a:pos x="1143" y="243"/>
                  </a:cxn>
                  <a:cxn ang="0">
                    <a:pos x="1086" y="167"/>
                  </a:cxn>
                  <a:cxn ang="0">
                    <a:pos x="997" y="95"/>
                  </a:cxn>
                  <a:cxn ang="0">
                    <a:pos x="896" y="50"/>
                  </a:cxn>
                  <a:cxn ang="0">
                    <a:pos x="790" y="22"/>
                  </a:cxn>
                  <a:cxn ang="0">
                    <a:pos x="673" y="4"/>
                  </a:cxn>
                  <a:cxn ang="0">
                    <a:pos x="491" y="3"/>
                  </a:cxn>
                  <a:cxn ang="0">
                    <a:pos x="337" y="32"/>
                  </a:cxn>
                </a:cxnLst>
                <a:rect l="0" t="0" r="r" b="b"/>
                <a:pathLst>
                  <a:path w="1167" h="563">
                    <a:moveTo>
                      <a:pt x="268" y="52"/>
                    </a:moveTo>
                    <a:lnTo>
                      <a:pt x="212" y="77"/>
                    </a:lnTo>
                    <a:lnTo>
                      <a:pt x="148" y="113"/>
                    </a:lnTo>
                    <a:lnTo>
                      <a:pt x="100" y="149"/>
                    </a:lnTo>
                    <a:lnTo>
                      <a:pt x="50" y="200"/>
                    </a:lnTo>
                    <a:lnTo>
                      <a:pt x="24" y="239"/>
                    </a:lnTo>
                    <a:lnTo>
                      <a:pt x="7" y="286"/>
                    </a:lnTo>
                    <a:lnTo>
                      <a:pt x="0" y="326"/>
                    </a:lnTo>
                    <a:lnTo>
                      <a:pt x="2" y="378"/>
                    </a:lnTo>
                    <a:lnTo>
                      <a:pt x="15" y="422"/>
                    </a:lnTo>
                    <a:lnTo>
                      <a:pt x="40" y="467"/>
                    </a:lnTo>
                    <a:lnTo>
                      <a:pt x="83" y="519"/>
                    </a:lnTo>
                    <a:lnTo>
                      <a:pt x="110" y="543"/>
                    </a:lnTo>
                    <a:lnTo>
                      <a:pt x="143" y="563"/>
                    </a:lnTo>
                    <a:lnTo>
                      <a:pt x="160" y="562"/>
                    </a:lnTo>
                    <a:lnTo>
                      <a:pt x="128" y="540"/>
                    </a:lnTo>
                    <a:lnTo>
                      <a:pt x="83" y="496"/>
                    </a:lnTo>
                    <a:lnTo>
                      <a:pt x="55" y="464"/>
                    </a:lnTo>
                    <a:lnTo>
                      <a:pt x="29" y="419"/>
                    </a:lnTo>
                    <a:lnTo>
                      <a:pt x="15" y="372"/>
                    </a:lnTo>
                    <a:lnTo>
                      <a:pt x="12" y="332"/>
                    </a:lnTo>
                    <a:lnTo>
                      <a:pt x="16" y="291"/>
                    </a:lnTo>
                    <a:lnTo>
                      <a:pt x="35" y="249"/>
                    </a:lnTo>
                    <a:lnTo>
                      <a:pt x="58" y="209"/>
                    </a:lnTo>
                    <a:lnTo>
                      <a:pt x="112" y="155"/>
                    </a:lnTo>
                    <a:lnTo>
                      <a:pt x="158" y="121"/>
                    </a:lnTo>
                    <a:lnTo>
                      <a:pt x="221" y="88"/>
                    </a:lnTo>
                    <a:lnTo>
                      <a:pt x="279" y="63"/>
                    </a:lnTo>
                    <a:lnTo>
                      <a:pt x="349" y="41"/>
                    </a:lnTo>
                    <a:lnTo>
                      <a:pt x="433" y="23"/>
                    </a:lnTo>
                    <a:lnTo>
                      <a:pt x="509" y="16"/>
                    </a:lnTo>
                    <a:lnTo>
                      <a:pt x="597" y="13"/>
                    </a:lnTo>
                    <a:lnTo>
                      <a:pt x="660" y="16"/>
                    </a:lnTo>
                    <a:lnTo>
                      <a:pt x="713" y="21"/>
                    </a:lnTo>
                    <a:lnTo>
                      <a:pt x="781" y="33"/>
                    </a:lnTo>
                    <a:lnTo>
                      <a:pt x="833" y="45"/>
                    </a:lnTo>
                    <a:lnTo>
                      <a:pt x="889" y="63"/>
                    </a:lnTo>
                    <a:lnTo>
                      <a:pt x="938" y="83"/>
                    </a:lnTo>
                    <a:lnTo>
                      <a:pt x="989" y="109"/>
                    </a:lnTo>
                    <a:lnTo>
                      <a:pt x="1037" y="141"/>
                    </a:lnTo>
                    <a:lnTo>
                      <a:pt x="1078" y="177"/>
                    </a:lnTo>
                    <a:lnTo>
                      <a:pt x="1109" y="211"/>
                    </a:lnTo>
                    <a:lnTo>
                      <a:pt x="1131" y="247"/>
                    </a:lnTo>
                    <a:lnTo>
                      <a:pt x="1152" y="306"/>
                    </a:lnTo>
                    <a:lnTo>
                      <a:pt x="1157" y="338"/>
                    </a:lnTo>
                    <a:lnTo>
                      <a:pt x="1153" y="369"/>
                    </a:lnTo>
                    <a:lnTo>
                      <a:pt x="1134" y="425"/>
                    </a:lnTo>
                    <a:lnTo>
                      <a:pt x="1141" y="439"/>
                    </a:lnTo>
                    <a:lnTo>
                      <a:pt x="1156" y="409"/>
                    </a:lnTo>
                    <a:lnTo>
                      <a:pt x="1167" y="360"/>
                    </a:lnTo>
                    <a:lnTo>
                      <a:pt x="1165" y="300"/>
                    </a:lnTo>
                    <a:lnTo>
                      <a:pt x="1143" y="243"/>
                    </a:lnTo>
                    <a:lnTo>
                      <a:pt x="1120" y="205"/>
                    </a:lnTo>
                    <a:lnTo>
                      <a:pt x="1086" y="167"/>
                    </a:lnTo>
                    <a:lnTo>
                      <a:pt x="1048" y="130"/>
                    </a:lnTo>
                    <a:lnTo>
                      <a:pt x="997" y="95"/>
                    </a:lnTo>
                    <a:lnTo>
                      <a:pt x="949" y="73"/>
                    </a:lnTo>
                    <a:lnTo>
                      <a:pt x="896" y="50"/>
                    </a:lnTo>
                    <a:lnTo>
                      <a:pt x="835" y="33"/>
                    </a:lnTo>
                    <a:lnTo>
                      <a:pt x="790" y="22"/>
                    </a:lnTo>
                    <a:lnTo>
                      <a:pt x="721" y="9"/>
                    </a:lnTo>
                    <a:lnTo>
                      <a:pt x="673" y="4"/>
                    </a:lnTo>
                    <a:lnTo>
                      <a:pt x="587" y="0"/>
                    </a:lnTo>
                    <a:lnTo>
                      <a:pt x="491" y="3"/>
                    </a:lnTo>
                    <a:lnTo>
                      <a:pt x="408" y="14"/>
                    </a:lnTo>
                    <a:lnTo>
                      <a:pt x="337" y="32"/>
                    </a:lnTo>
                    <a:lnTo>
                      <a:pt x="26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2" name="Freeform 878"/>
              <p:cNvSpPr>
                <a:spLocks/>
              </p:cNvSpPr>
              <p:nvPr/>
            </p:nvSpPr>
            <p:spPr bwMode="auto">
              <a:xfrm>
                <a:off x="5939" y="3219"/>
                <a:ext cx="1034" cy="300"/>
              </a:xfrm>
              <a:custGeom>
                <a:avLst/>
                <a:gdLst/>
                <a:ahLst/>
                <a:cxnLst>
                  <a:cxn ang="0">
                    <a:pos x="1028" y="0"/>
                  </a:cxn>
                  <a:cxn ang="0">
                    <a:pos x="1001" y="62"/>
                  </a:cxn>
                  <a:cxn ang="0">
                    <a:pos x="974" y="102"/>
                  </a:cxn>
                  <a:cxn ang="0">
                    <a:pos x="929" y="145"/>
                  </a:cxn>
                  <a:cxn ang="0">
                    <a:pos x="879" y="182"/>
                  </a:cxn>
                  <a:cxn ang="0">
                    <a:pos x="830" y="209"/>
                  </a:cxn>
                  <a:cxn ang="0">
                    <a:pos x="770" y="233"/>
                  </a:cxn>
                  <a:cxn ang="0">
                    <a:pos x="700" y="257"/>
                  </a:cxn>
                  <a:cxn ang="0">
                    <a:pos x="623" y="272"/>
                  </a:cxn>
                  <a:cxn ang="0">
                    <a:pos x="530" y="285"/>
                  </a:cxn>
                  <a:cxn ang="0">
                    <a:pos x="462" y="288"/>
                  </a:cxn>
                  <a:cxn ang="0">
                    <a:pos x="400" y="285"/>
                  </a:cxn>
                  <a:cxn ang="0">
                    <a:pos x="341" y="280"/>
                  </a:cxn>
                  <a:cxn ang="0">
                    <a:pos x="288" y="271"/>
                  </a:cxn>
                  <a:cxn ang="0">
                    <a:pos x="228" y="258"/>
                  </a:cxn>
                  <a:cxn ang="0">
                    <a:pos x="167" y="239"/>
                  </a:cxn>
                  <a:cxn ang="0">
                    <a:pos x="114" y="220"/>
                  </a:cxn>
                  <a:cxn ang="0">
                    <a:pos x="23" y="172"/>
                  </a:cxn>
                  <a:cxn ang="0">
                    <a:pos x="0" y="168"/>
                  </a:cxn>
                  <a:cxn ang="0">
                    <a:pos x="24" y="186"/>
                  </a:cxn>
                  <a:cxn ang="0">
                    <a:pos x="73" y="212"/>
                  </a:cxn>
                  <a:cxn ang="0">
                    <a:pos x="116" y="233"/>
                  </a:cxn>
                  <a:cxn ang="0">
                    <a:pos x="177" y="256"/>
                  </a:cxn>
                  <a:cxn ang="0">
                    <a:pos x="254" y="276"/>
                  </a:cxn>
                  <a:cxn ang="0">
                    <a:pos x="320" y="288"/>
                  </a:cxn>
                  <a:cxn ang="0">
                    <a:pos x="407" y="298"/>
                  </a:cxn>
                  <a:cxn ang="0">
                    <a:pos x="489" y="300"/>
                  </a:cxn>
                  <a:cxn ang="0">
                    <a:pos x="558" y="297"/>
                  </a:cxn>
                  <a:cxn ang="0">
                    <a:pos x="618" y="289"/>
                  </a:cxn>
                  <a:cxn ang="0">
                    <a:pos x="678" y="275"/>
                  </a:cxn>
                  <a:cxn ang="0">
                    <a:pos x="725" y="262"/>
                  </a:cxn>
                  <a:cxn ang="0">
                    <a:pos x="773" y="245"/>
                  </a:cxn>
                  <a:cxn ang="0">
                    <a:pos x="817" y="228"/>
                  </a:cxn>
                  <a:cxn ang="0">
                    <a:pos x="850" y="212"/>
                  </a:cxn>
                  <a:cxn ang="0">
                    <a:pos x="886" y="192"/>
                  </a:cxn>
                  <a:cxn ang="0">
                    <a:pos x="928" y="164"/>
                  </a:cxn>
                  <a:cxn ang="0">
                    <a:pos x="955" y="141"/>
                  </a:cxn>
                  <a:cxn ang="0">
                    <a:pos x="986" y="107"/>
                  </a:cxn>
                  <a:cxn ang="0">
                    <a:pos x="1007" y="78"/>
                  </a:cxn>
                  <a:cxn ang="0">
                    <a:pos x="1025" y="44"/>
                  </a:cxn>
                  <a:cxn ang="0">
                    <a:pos x="1034" y="3"/>
                  </a:cxn>
                  <a:cxn ang="0">
                    <a:pos x="1028" y="0"/>
                  </a:cxn>
                </a:cxnLst>
                <a:rect l="0" t="0" r="r" b="b"/>
                <a:pathLst>
                  <a:path w="1034" h="300">
                    <a:moveTo>
                      <a:pt x="1028" y="0"/>
                    </a:moveTo>
                    <a:lnTo>
                      <a:pt x="1001" y="62"/>
                    </a:lnTo>
                    <a:lnTo>
                      <a:pt x="974" y="102"/>
                    </a:lnTo>
                    <a:lnTo>
                      <a:pt x="929" y="145"/>
                    </a:lnTo>
                    <a:lnTo>
                      <a:pt x="879" y="182"/>
                    </a:lnTo>
                    <a:lnTo>
                      <a:pt x="830" y="209"/>
                    </a:lnTo>
                    <a:lnTo>
                      <a:pt x="770" y="233"/>
                    </a:lnTo>
                    <a:lnTo>
                      <a:pt x="700" y="257"/>
                    </a:lnTo>
                    <a:lnTo>
                      <a:pt x="623" y="272"/>
                    </a:lnTo>
                    <a:lnTo>
                      <a:pt x="530" y="285"/>
                    </a:lnTo>
                    <a:lnTo>
                      <a:pt x="462" y="288"/>
                    </a:lnTo>
                    <a:lnTo>
                      <a:pt x="400" y="285"/>
                    </a:lnTo>
                    <a:lnTo>
                      <a:pt x="341" y="280"/>
                    </a:lnTo>
                    <a:lnTo>
                      <a:pt x="288" y="271"/>
                    </a:lnTo>
                    <a:lnTo>
                      <a:pt x="228" y="258"/>
                    </a:lnTo>
                    <a:lnTo>
                      <a:pt x="167" y="239"/>
                    </a:lnTo>
                    <a:lnTo>
                      <a:pt x="114" y="220"/>
                    </a:lnTo>
                    <a:lnTo>
                      <a:pt x="23" y="172"/>
                    </a:lnTo>
                    <a:lnTo>
                      <a:pt x="0" y="168"/>
                    </a:lnTo>
                    <a:lnTo>
                      <a:pt x="24" y="186"/>
                    </a:lnTo>
                    <a:lnTo>
                      <a:pt x="73" y="212"/>
                    </a:lnTo>
                    <a:lnTo>
                      <a:pt x="116" y="233"/>
                    </a:lnTo>
                    <a:lnTo>
                      <a:pt x="177" y="256"/>
                    </a:lnTo>
                    <a:lnTo>
                      <a:pt x="254" y="276"/>
                    </a:lnTo>
                    <a:lnTo>
                      <a:pt x="320" y="288"/>
                    </a:lnTo>
                    <a:lnTo>
                      <a:pt x="407" y="298"/>
                    </a:lnTo>
                    <a:lnTo>
                      <a:pt x="489" y="300"/>
                    </a:lnTo>
                    <a:lnTo>
                      <a:pt x="558" y="297"/>
                    </a:lnTo>
                    <a:lnTo>
                      <a:pt x="618" y="289"/>
                    </a:lnTo>
                    <a:lnTo>
                      <a:pt x="678" y="275"/>
                    </a:lnTo>
                    <a:lnTo>
                      <a:pt x="725" y="262"/>
                    </a:lnTo>
                    <a:lnTo>
                      <a:pt x="773" y="245"/>
                    </a:lnTo>
                    <a:lnTo>
                      <a:pt x="817" y="228"/>
                    </a:lnTo>
                    <a:lnTo>
                      <a:pt x="850" y="212"/>
                    </a:lnTo>
                    <a:lnTo>
                      <a:pt x="886" y="192"/>
                    </a:lnTo>
                    <a:lnTo>
                      <a:pt x="928" y="164"/>
                    </a:lnTo>
                    <a:lnTo>
                      <a:pt x="955" y="141"/>
                    </a:lnTo>
                    <a:lnTo>
                      <a:pt x="986" y="107"/>
                    </a:lnTo>
                    <a:lnTo>
                      <a:pt x="1007" y="78"/>
                    </a:lnTo>
                    <a:lnTo>
                      <a:pt x="1025" y="44"/>
                    </a:lnTo>
                    <a:lnTo>
                      <a:pt x="1034" y="3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3" name="Freeform 879"/>
              <p:cNvSpPr>
                <a:spLocks/>
              </p:cNvSpPr>
              <p:nvPr/>
            </p:nvSpPr>
            <p:spPr bwMode="auto">
              <a:xfrm>
                <a:off x="5820" y="2844"/>
                <a:ext cx="1151" cy="657"/>
              </a:xfrm>
              <a:custGeom>
                <a:avLst/>
                <a:gdLst/>
                <a:ahLst/>
                <a:cxnLst>
                  <a:cxn ang="0">
                    <a:pos x="247" y="58"/>
                  </a:cxn>
                  <a:cxn ang="0">
                    <a:pos x="125" y="129"/>
                  </a:cxn>
                  <a:cxn ang="0">
                    <a:pos x="57" y="188"/>
                  </a:cxn>
                  <a:cxn ang="0">
                    <a:pos x="17" y="250"/>
                  </a:cxn>
                  <a:cxn ang="0">
                    <a:pos x="0" y="311"/>
                  </a:cxn>
                  <a:cxn ang="0">
                    <a:pos x="2" y="361"/>
                  </a:cxn>
                  <a:cxn ang="0">
                    <a:pos x="17" y="419"/>
                  </a:cxn>
                  <a:cxn ang="0">
                    <a:pos x="53" y="474"/>
                  </a:cxn>
                  <a:cxn ang="0">
                    <a:pos x="111" y="533"/>
                  </a:cxn>
                  <a:cxn ang="0">
                    <a:pos x="732" y="657"/>
                  </a:cxn>
                  <a:cxn ang="0">
                    <a:pos x="823" y="638"/>
                  </a:cxn>
                  <a:cxn ang="0">
                    <a:pos x="942" y="593"/>
                  </a:cxn>
                  <a:cxn ang="0">
                    <a:pos x="1043" y="533"/>
                  </a:cxn>
                  <a:cxn ang="0">
                    <a:pos x="1116" y="456"/>
                  </a:cxn>
                  <a:cxn ang="0">
                    <a:pos x="1151" y="363"/>
                  </a:cxn>
                  <a:cxn ang="0">
                    <a:pos x="1148" y="277"/>
                  </a:cxn>
                  <a:cxn ang="0">
                    <a:pos x="1117" y="215"/>
                  </a:cxn>
                  <a:cxn ang="0">
                    <a:pos x="1072" y="161"/>
                  </a:cxn>
                  <a:cxn ang="0">
                    <a:pos x="989" y="95"/>
                  </a:cxn>
                  <a:cxn ang="0">
                    <a:pos x="831" y="33"/>
                  </a:cxn>
                  <a:cxn ang="0">
                    <a:pos x="710" y="7"/>
                  </a:cxn>
                  <a:cxn ang="0">
                    <a:pos x="593" y="0"/>
                  </a:cxn>
                  <a:cxn ang="0">
                    <a:pos x="432" y="10"/>
                  </a:cxn>
                  <a:cxn ang="0">
                    <a:pos x="307" y="38"/>
                  </a:cxn>
                  <a:cxn ang="0">
                    <a:pos x="247" y="58"/>
                  </a:cxn>
                </a:cxnLst>
                <a:rect l="0" t="0" r="r" b="b"/>
                <a:pathLst>
                  <a:path w="1151" h="657">
                    <a:moveTo>
                      <a:pt x="247" y="58"/>
                    </a:moveTo>
                    <a:lnTo>
                      <a:pt x="125" y="129"/>
                    </a:lnTo>
                    <a:lnTo>
                      <a:pt x="57" y="188"/>
                    </a:lnTo>
                    <a:lnTo>
                      <a:pt x="17" y="250"/>
                    </a:lnTo>
                    <a:lnTo>
                      <a:pt x="0" y="311"/>
                    </a:lnTo>
                    <a:lnTo>
                      <a:pt x="2" y="361"/>
                    </a:lnTo>
                    <a:lnTo>
                      <a:pt x="17" y="419"/>
                    </a:lnTo>
                    <a:lnTo>
                      <a:pt x="53" y="474"/>
                    </a:lnTo>
                    <a:lnTo>
                      <a:pt x="111" y="533"/>
                    </a:lnTo>
                    <a:lnTo>
                      <a:pt x="732" y="657"/>
                    </a:lnTo>
                    <a:lnTo>
                      <a:pt x="823" y="638"/>
                    </a:lnTo>
                    <a:lnTo>
                      <a:pt x="942" y="593"/>
                    </a:lnTo>
                    <a:lnTo>
                      <a:pt x="1043" y="533"/>
                    </a:lnTo>
                    <a:lnTo>
                      <a:pt x="1116" y="456"/>
                    </a:lnTo>
                    <a:lnTo>
                      <a:pt x="1151" y="363"/>
                    </a:lnTo>
                    <a:lnTo>
                      <a:pt x="1148" y="277"/>
                    </a:lnTo>
                    <a:lnTo>
                      <a:pt x="1117" y="215"/>
                    </a:lnTo>
                    <a:lnTo>
                      <a:pt x="1072" y="161"/>
                    </a:lnTo>
                    <a:lnTo>
                      <a:pt x="989" y="95"/>
                    </a:lnTo>
                    <a:lnTo>
                      <a:pt x="831" y="33"/>
                    </a:lnTo>
                    <a:lnTo>
                      <a:pt x="710" y="7"/>
                    </a:lnTo>
                    <a:lnTo>
                      <a:pt x="593" y="0"/>
                    </a:lnTo>
                    <a:lnTo>
                      <a:pt x="432" y="10"/>
                    </a:lnTo>
                    <a:lnTo>
                      <a:pt x="307" y="3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4" name="Freeform 880"/>
              <p:cNvSpPr>
                <a:spLocks/>
              </p:cNvSpPr>
              <p:nvPr/>
            </p:nvSpPr>
            <p:spPr bwMode="auto">
              <a:xfrm>
                <a:off x="5931" y="3261"/>
                <a:ext cx="348" cy="5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5" y="26"/>
                  </a:cxn>
                  <a:cxn ang="0">
                    <a:pos x="42" y="28"/>
                  </a:cxn>
                  <a:cxn ang="0">
                    <a:pos x="42" y="43"/>
                  </a:cxn>
                  <a:cxn ang="0">
                    <a:pos x="73" y="40"/>
                  </a:cxn>
                  <a:cxn ang="0">
                    <a:pos x="89" y="37"/>
                  </a:cxn>
                  <a:cxn ang="0">
                    <a:pos x="101" y="41"/>
                  </a:cxn>
                  <a:cxn ang="0">
                    <a:pos x="111" y="31"/>
                  </a:cxn>
                  <a:cxn ang="0">
                    <a:pos x="127" y="35"/>
                  </a:cxn>
                  <a:cxn ang="0">
                    <a:pos x="139" y="25"/>
                  </a:cxn>
                  <a:cxn ang="0">
                    <a:pos x="157" y="27"/>
                  </a:cxn>
                  <a:cxn ang="0">
                    <a:pos x="185" y="15"/>
                  </a:cxn>
                  <a:cxn ang="0">
                    <a:pos x="202" y="12"/>
                  </a:cxn>
                  <a:cxn ang="0">
                    <a:pos x="214" y="17"/>
                  </a:cxn>
                  <a:cxn ang="0">
                    <a:pos x="251" y="18"/>
                  </a:cxn>
                  <a:cxn ang="0">
                    <a:pos x="305" y="0"/>
                  </a:cxn>
                  <a:cxn ang="0">
                    <a:pos x="348" y="20"/>
                  </a:cxn>
                  <a:cxn ang="0">
                    <a:pos x="225" y="58"/>
                  </a:cxn>
                  <a:cxn ang="0">
                    <a:pos x="3" y="58"/>
                  </a:cxn>
                  <a:cxn ang="0">
                    <a:pos x="0" y="37"/>
                  </a:cxn>
                </a:cxnLst>
                <a:rect l="0" t="0" r="r" b="b"/>
                <a:pathLst>
                  <a:path w="348" h="58">
                    <a:moveTo>
                      <a:pt x="0" y="37"/>
                    </a:moveTo>
                    <a:lnTo>
                      <a:pt x="15" y="26"/>
                    </a:lnTo>
                    <a:lnTo>
                      <a:pt x="42" y="28"/>
                    </a:lnTo>
                    <a:lnTo>
                      <a:pt x="42" y="43"/>
                    </a:lnTo>
                    <a:lnTo>
                      <a:pt x="73" y="40"/>
                    </a:lnTo>
                    <a:lnTo>
                      <a:pt x="89" y="37"/>
                    </a:lnTo>
                    <a:lnTo>
                      <a:pt x="101" y="41"/>
                    </a:lnTo>
                    <a:lnTo>
                      <a:pt x="111" y="31"/>
                    </a:lnTo>
                    <a:lnTo>
                      <a:pt x="127" y="35"/>
                    </a:lnTo>
                    <a:lnTo>
                      <a:pt x="139" y="25"/>
                    </a:lnTo>
                    <a:lnTo>
                      <a:pt x="157" y="27"/>
                    </a:lnTo>
                    <a:lnTo>
                      <a:pt x="185" y="15"/>
                    </a:lnTo>
                    <a:lnTo>
                      <a:pt x="202" y="12"/>
                    </a:lnTo>
                    <a:lnTo>
                      <a:pt x="214" y="17"/>
                    </a:lnTo>
                    <a:lnTo>
                      <a:pt x="251" y="18"/>
                    </a:lnTo>
                    <a:lnTo>
                      <a:pt x="305" y="0"/>
                    </a:lnTo>
                    <a:lnTo>
                      <a:pt x="348" y="20"/>
                    </a:lnTo>
                    <a:lnTo>
                      <a:pt x="225" y="58"/>
                    </a:lnTo>
                    <a:lnTo>
                      <a:pt x="3" y="58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5DB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5" name="Freeform 881"/>
              <p:cNvSpPr>
                <a:spLocks/>
              </p:cNvSpPr>
              <p:nvPr/>
            </p:nvSpPr>
            <p:spPr bwMode="auto">
              <a:xfrm>
                <a:off x="5931" y="3271"/>
                <a:ext cx="391" cy="6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6" y="20"/>
                  </a:cxn>
                  <a:cxn ang="0">
                    <a:pos x="41" y="39"/>
                  </a:cxn>
                  <a:cxn ang="0">
                    <a:pos x="59" y="37"/>
                  </a:cxn>
                  <a:cxn ang="0">
                    <a:pos x="70" y="46"/>
                  </a:cxn>
                  <a:cxn ang="0">
                    <a:pos x="83" y="36"/>
                  </a:cxn>
                  <a:cxn ang="0">
                    <a:pos x="101" y="38"/>
                  </a:cxn>
                  <a:cxn ang="0">
                    <a:pos x="117" y="22"/>
                  </a:cxn>
                  <a:cxn ang="0">
                    <a:pos x="130" y="30"/>
                  </a:cxn>
                  <a:cxn ang="0">
                    <a:pos x="140" y="19"/>
                  </a:cxn>
                  <a:cxn ang="0">
                    <a:pos x="157" y="24"/>
                  </a:cxn>
                  <a:cxn ang="0">
                    <a:pos x="154" y="9"/>
                  </a:cxn>
                  <a:cxn ang="0">
                    <a:pos x="169" y="2"/>
                  </a:cxn>
                  <a:cxn ang="0">
                    <a:pos x="188" y="16"/>
                  </a:cxn>
                  <a:cxn ang="0">
                    <a:pos x="203" y="10"/>
                  </a:cxn>
                  <a:cxn ang="0">
                    <a:pos x="212" y="21"/>
                  </a:cxn>
                  <a:cxn ang="0">
                    <a:pos x="228" y="21"/>
                  </a:cxn>
                  <a:cxn ang="0">
                    <a:pos x="239" y="19"/>
                  </a:cxn>
                  <a:cxn ang="0">
                    <a:pos x="257" y="17"/>
                  </a:cxn>
                  <a:cxn ang="0">
                    <a:pos x="278" y="23"/>
                  </a:cxn>
                  <a:cxn ang="0">
                    <a:pos x="289" y="16"/>
                  </a:cxn>
                  <a:cxn ang="0">
                    <a:pos x="311" y="8"/>
                  </a:cxn>
                  <a:cxn ang="0">
                    <a:pos x="330" y="10"/>
                  </a:cxn>
                  <a:cxn ang="0">
                    <a:pos x="349" y="0"/>
                  </a:cxn>
                  <a:cxn ang="0">
                    <a:pos x="362" y="6"/>
                  </a:cxn>
                  <a:cxn ang="0">
                    <a:pos x="368" y="12"/>
                  </a:cxn>
                  <a:cxn ang="0">
                    <a:pos x="391" y="24"/>
                  </a:cxn>
                  <a:cxn ang="0">
                    <a:pos x="109" y="69"/>
                  </a:cxn>
                  <a:cxn ang="0">
                    <a:pos x="10" y="65"/>
                  </a:cxn>
                  <a:cxn ang="0">
                    <a:pos x="3" y="33"/>
                  </a:cxn>
                  <a:cxn ang="0">
                    <a:pos x="0" y="16"/>
                  </a:cxn>
                </a:cxnLst>
                <a:rect l="0" t="0" r="r" b="b"/>
                <a:pathLst>
                  <a:path w="391" h="69">
                    <a:moveTo>
                      <a:pt x="0" y="16"/>
                    </a:moveTo>
                    <a:lnTo>
                      <a:pt x="26" y="20"/>
                    </a:lnTo>
                    <a:lnTo>
                      <a:pt x="41" y="39"/>
                    </a:lnTo>
                    <a:lnTo>
                      <a:pt x="59" y="37"/>
                    </a:lnTo>
                    <a:lnTo>
                      <a:pt x="70" y="46"/>
                    </a:lnTo>
                    <a:lnTo>
                      <a:pt x="83" y="36"/>
                    </a:lnTo>
                    <a:lnTo>
                      <a:pt x="101" y="38"/>
                    </a:lnTo>
                    <a:lnTo>
                      <a:pt x="117" y="22"/>
                    </a:lnTo>
                    <a:lnTo>
                      <a:pt x="130" y="30"/>
                    </a:lnTo>
                    <a:lnTo>
                      <a:pt x="140" y="19"/>
                    </a:lnTo>
                    <a:lnTo>
                      <a:pt x="157" y="24"/>
                    </a:lnTo>
                    <a:lnTo>
                      <a:pt x="154" y="9"/>
                    </a:lnTo>
                    <a:lnTo>
                      <a:pt x="169" y="2"/>
                    </a:lnTo>
                    <a:lnTo>
                      <a:pt x="188" y="16"/>
                    </a:lnTo>
                    <a:lnTo>
                      <a:pt x="203" y="10"/>
                    </a:lnTo>
                    <a:lnTo>
                      <a:pt x="212" y="21"/>
                    </a:lnTo>
                    <a:lnTo>
                      <a:pt x="228" y="21"/>
                    </a:lnTo>
                    <a:lnTo>
                      <a:pt x="239" y="19"/>
                    </a:lnTo>
                    <a:lnTo>
                      <a:pt x="257" y="17"/>
                    </a:lnTo>
                    <a:lnTo>
                      <a:pt x="278" y="23"/>
                    </a:lnTo>
                    <a:lnTo>
                      <a:pt x="289" y="16"/>
                    </a:lnTo>
                    <a:lnTo>
                      <a:pt x="311" y="8"/>
                    </a:lnTo>
                    <a:lnTo>
                      <a:pt x="330" y="10"/>
                    </a:lnTo>
                    <a:lnTo>
                      <a:pt x="349" y="0"/>
                    </a:lnTo>
                    <a:lnTo>
                      <a:pt x="362" y="6"/>
                    </a:lnTo>
                    <a:lnTo>
                      <a:pt x="368" y="12"/>
                    </a:lnTo>
                    <a:lnTo>
                      <a:pt x="391" y="24"/>
                    </a:lnTo>
                    <a:lnTo>
                      <a:pt x="109" y="69"/>
                    </a:lnTo>
                    <a:lnTo>
                      <a:pt x="10" y="65"/>
                    </a:lnTo>
                    <a:lnTo>
                      <a:pt x="3" y="3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A5BF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6" name="Freeform 882"/>
              <p:cNvSpPr>
                <a:spLocks/>
              </p:cNvSpPr>
              <p:nvPr/>
            </p:nvSpPr>
            <p:spPr bwMode="auto">
              <a:xfrm>
                <a:off x="6318" y="3255"/>
                <a:ext cx="587" cy="131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224" y="0"/>
                  </a:cxn>
                  <a:cxn ang="0">
                    <a:pos x="354" y="41"/>
                  </a:cxn>
                  <a:cxn ang="0">
                    <a:pos x="434" y="20"/>
                  </a:cxn>
                  <a:cxn ang="0">
                    <a:pos x="496" y="35"/>
                  </a:cxn>
                  <a:cxn ang="0">
                    <a:pos x="490" y="61"/>
                  </a:cxn>
                  <a:cxn ang="0">
                    <a:pos x="584" y="70"/>
                  </a:cxn>
                  <a:cxn ang="0">
                    <a:pos x="587" y="83"/>
                  </a:cxn>
                  <a:cxn ang="0">
                    <a:pos x="536" y="131"/>
                  </a:cxn>
                  <a:cxn ang="0">
                    <a:pos x="394" y="79"/>
                  </a:cxn>
                  <a:cxn ang="0">
                    <a:pos x="265" y="105"/>
                  </a:cxn>
                  <a:cxn ang="0">
                    <a:pos x="0" y="83"/>
                  </a:cxn>
                  <a:cxn ang="0">
                    <a:pos x="109" y="2"/>
                  </a:cxn>
                </a:cxnLst>
                <a:rect l="0" t="0" r="r" b="b"/>
                <a:pathLst>
                  <a:path w="587" h="131">
                    <a:moveTo>
                      <a:pt x="109" y="2"/>
                    </a:moveTo>
                    <a:lnTo>
                      <a:pt x="224" y="0"/>
                    </a:lnTo>
                    <a:lnTo>
                      <a:pt x="354" y="41"/>
                    </a:lnTo>
                    <a:lnTo>
                      <a:pt x="434" y="20"/>
                    </a:lnTo>
                    <a:lnTo>
                      <a:pt x="496" y="35"/>
                    </a:lnTo>
                    <a:lnTo>
                      <a:pt x="490" y="61"/>
                    </a:lnTo>
                    <a:lnTo>
                      <a:pt x="584" y="70"/>
                    </a:lnTo>
                    <a:lnTo>
                      <a:pt x="587" y="83"/>
                    </a:lnTo>
                    <a:lnTo>
                      <a:pt x="536" y="131"/>
                    </a:lnTo>
                    <a:lnTo>
                      <a:pt x="394" y="79"/>
                    </a:lnTo>
                    <a:lnTo>
                      <a:pt x="265" y="105"/>
                    </a:lnTo>
                    <a:lnTo>
                      <a:pt x="0" y="83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7" name="Freeform 883"/>
              <p:cNvSpPr>
                <a:spLocks/>
              </p:cNvSpPr>
              <p:nvPr/>
            </p:nvSpPr>
            <p:spPr bwMode="auto">
              <a:xfrm>
                <a:off x="5943" y="3286"/>
                <a:ext cx="631" cy="11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34" y="106"/>
                  </a:cxn>
                  <a:cxn ang="0">
                    <a:pos x="427" y="115"/>
                  </a:cxn>
                  <a:cxn ang="0">
                    <a:pos x="618" y="61"/>
                  </a:cxn>
                  <a:cxn ang="0">
                    <a:pos x="631" y="50"/>
                  </a:cxn>
                  <a:cxn ang="0">
                    <a:pos x="624" y="39"/>
                  </a:cxn>
                  <a:cxn ang="0">
                    <a:pos x="419" y="14"/>
                  </a:cxn>
                  <a:cxn ang="0">
                    <a:pos x="381" y="0"/>
                  </a:cxn>
                  <a:cxn ang="0">
                    <a:pos x="369" y="10"/>
                  </a:cxn>
                  <a:cxn ang="0">
                    <a:pos x="344" y="5"/>
                  </a:cxn>
                  <a:cxn ang="0">
                    <a:pos x="334" y="2"/>
                  </a:cxn>
                  <a:cxn ang="0">
                    <a:pos x="311" y="13"/>
                  </a:cxn>
                  <a:cxn ang="0">
                    <a:pos x="284" y="6"/>
                  </a:cxn>
                  <a:cxn ang="0">
                    <a:pos x="236" y="22"/>
                  </a:cxn>
                  <a:cxn ang="0">
                    <a:pos x="202" y="30"/>
                  </a:cxn>
                  <a:cxn ang="0">
                    <a:pos x="134" y="29"/>
                  </a:cxn>
                  <a:cxn ang="0">
                    <a:pos x="42" y="52"/>
                  </a:cxn>
                  <a:cxn ang="0">
                    <a:pos x="10" y="48"/>
                  </a:cxn>
                  <a:cxn ang="0">
                    <a:pos x="0" y="55"/>
                  </a:cxn>
                </a:cxnLst>
                <a:rect l="0" t="0" r="r" b="b"/>
                <a:pathLst>
                  <a:path w="631" h="115">
                    <a:moveTo>
                      <a:pt x="0" y="55"/>
                    </a:moveTo>
                    <a:lnTo>
                      <a:pt x="334" y="106"/>
                    </a:lnTo>
                    <a:lnTo>
                      <a:pt x="427" y="115"/>
                    </a:lnTo>
                    <a:lnTo>
                      <a:pt x="618" y="61"/>
                    </a:lnTo>
                    <a:lnTo>
                      <a:pt x="631" y="50"/>
                    </a:lnTo>
                    <a:lnTo>
                      <a:pt x="624" y="39"/>
                    </a:lnTo>
                    <a:lnTo>
                      <a:pt x="419" y="14"/>
                    </a:lnTo>
                    <a:lnTo>
                      <a:pt x="381" y="0"/>
                    </a:lnTo>
                    <a:lnTo>
                      <a:pt x="369" y="10"/>
                    </a:lnTo>
                    <a:lnTo>
                      <a:pt x="344" y="5"/>
                    </a:lnTo>
                    <a:lnTo>
                      <a:pt x="334" y="2"/>
                    </a:lnTo>
                    <a:lnTo>
                      <a:pt x="311" y="13"/>
                    </a:lnTo>
                    <a:lnTo>
                      <a:pt x="284" y="6"/>
                    </a:lnTo>
                    <a:lnTo>
                      <a:pt x="236" y="22"/>
                    </a:lnTo>
                    <a:lnTo>
                      <a:pt x="202" y="30"/>
                    </a:lnTo>
                    <a:lnTo>
                      <a:pt x="134" y="29"/>
                    </a:lnTo>
                    <a:lnTo>
                      <a:pt x="42" y="52"/>
                    </a:lnTo>
                    <a:lnTo>
                      <a:pt x="10" y="4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FD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8" name="Freeform 884"/>
              <p:cNvSpPr>
                <a:spLocks/>
              </p:cNvSpPr>
              <p:nvPr/>
            </p:nvSpPr>
            <p:spPr bwMode="auto">
              <a:xfrm>
                <a:off x="6252" y="3286"/>
                <a:ext cx="317" cy="106"/>
              </a:xfrm>
              <a:custGeom>
                <a:avLst/>
                <a:gdLst/>
                <a:ahLst/>
                <a:cxnLst>
                  <a:cxn ang="0">
                    <a:pos x="103" y="3"/>
                  </a:cxn>
                  <a:cxn ang="0">
                    <a:pos x="154" y="2"/>
                  </a:cxn>
                  <a:cxn ang="0">
                    <a:pos x="121" y="11"/>
                  </a:cxn>
                  <a:cxn ang="0">
                    <a:pos x="309" y="44"/>
                  </a:cxn>
                  <a:cxn ang="0">
                    <a:pos x="317" y="62"/>
                  </a:cxn>
                  <a:cxn ang="0">
                    <a:pos x="294" y="69"/>
                  </a:cxn>
                  <a:cxn ang="0">
                    <a:pos x="143" y="106"/>
                  </a:cxn>
                  <a:cxn ang="0">
                    <a:pos x="170" y="92"/>
                  </a:cxn>
                  <a:cxn ang="0">
                    <a:pos x="194" y="83"/>
                  </a:cxn>
                  <a:cxn ang="0">
                    <a:pos x="227" y="76"/>
                  </a:cxn>
                  <a:cxn ang="0">
                    <a:pos x="251" y="70"/>
                  </a:cxn>
                  <a:cxn ang="0">
                    <a:pos x="166" y="66"/>
                  </a:cxn>
                  <a:cxn ang="0">
                    <a:pos x="26" y="58"/>
                  </a:cxn>
                  <a:cxn ang="0">
                    <a:pos x="0" y="54"/>
                  </a:cxn>
                  <a:cxn ang="0">
                    <a:pos x="4" y="18"/>
                  </a:cxn>
                  <a:cxn ang="0">
                    <a:pos x="34" y="5"/>
                  </a:cxn>
                  <a:cxn ang="0">
                    <a:pos x="70" y="0"/>
                  </a:cxn>
                  <a:cxn ang="0">
                    <a:pos x="103" y="3"/>
                  </a:cxn>
                </a:cxnLst>
                <a:rect l="0" t="0" r="r" b="b"/>
                <a:pathLst>
                  <a:path w="317" h="106">
                    <a:moveTo>
                      <a:pt x="103" y="3"/>
                    </a:moveTo>
                    <a:lnTo>
                      <a:pt x="154" y="2"/>
                    </a:lnTo>
                    <a:lnTo>
                      <a:pt x="121" y="11"/>
                    </a:lnTo>
                    <a:lnTo>
                      <a:pt x="309" y="44"/>
                    </a:lnTo>
                    <a:lnTo>
                      <a:pt x="317" y="62"/>
                    </a:lnTo>
                    <a:lnTo>
                      <a:pt x="294" y="69"/>
                    </a:lnTo>
                    <a:lnTo>
                      <a:pt x="143" y="106"/>
                    </a:lnTo>
                    <a:lnTo>
                      <a:pt x="170" y="92"/>
                    </a:lnTo>
                    <a:lnTo>
                      <a:pt x="194" y="83"/>
                    </a:lnTo>
                    <a:lnTo>
                      <a:pt x="227" y="76"/>
                    </a:lnTo>
                    <a:lnTo>
                      <a:pt x="251" y="70"/>
                    </a:lnTo>
                    <a:lnTo>
                      <a:pt x="166" y="66"/>
                    </a:lnTo>
                    <a:lnTo>
                      <a:pt x="26" y="58"/>
                    </a:lnTo>
                    <a:lnTo>
                      <a:pt x="0" y="54"/>
                    </a:lnTo>
                    <a:lnTo>
                      <a:pt x="4" y="18"/>
                    </a:lnTo>
                    <a:lnTo>
                      <a:pt x="34" y="5"/>
                    </a:lnTo>
                    <a:lnTo>
                      <a:pt x="70" y="0"/>
                    </a:lnTo>
                    <a:lnTo>
                      <a:pt x="103" y="3"/>
                    </a:lnTo>
                    <a:close/>
                  </a:path>
                </a:pathLst>
              </a:custGeom>
              <a:solidFill>
                <a:srgbClr val="338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09" name="Freeform 885"/>
              <p:cNvSpPr>
                <a:spLocks/>
              </p:cNvSpPr>
              <p:nvPr/>
            </p:nvSpPr>
            <p:spPr bwMode="auto">
              <a:xfrm>
                <a:off x="6703" y="3165"/>
                <a:ext cx="131" cy="1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0" y="6"/>
                  </a:cxn>
                  <a:cxn ang="0">
                    <a:pos x="131" y="34"/>
                  </a:cxn>
                  <a:cxn ang="0">
                    <a:pos x="123" y="39"/>
                  </a:cxn>
                  <a:cxn ang="0">
                    <a:pos x="96" y="65"/>
                  </a:cxn>
                  <a:cxn ang="0">
                    <a:pos x="51" y="81"/>
                  </a:cxn>
                  <a:cxn ang="0">
                    <a:pos x="47" y="118"/>
                  </a:cxn>
                  <a:cxn ang="0">
                    <a:pos x="24" y="129"/>
                  </a:cxn>
                  <a:cxn ang="0">
                    <a:pos x="30" y="92"/>
                  </a:cxn>
                  <a:cxn ang="0">
                    <a:pos x="14" y="89"/>
                  </a:cxn>
                  <a:cxn ang="0">
                    <a:pos x="19" y="51"/>
                  </a:cxn>
                  <a:cxn ang="0">
                    <a:pos x="0" y="48"/>
                  </a:cxn>
                  <a:cxn ang="0">
                    <a:pos x="7" y="0"/>
                  </a:cxn>
                </a:cxnLst>
                <a:rect l="0" t="0" r="r" b="b"/>
                <a:pathLst>
                  <a:path w="131" h="129">
                    <a:moveTo>
                      <a:pt x="7" y="0"/>
                    </a:moveTo>
                    <a:lnTo>
                      <a:pt x="120" y="6"/>
                    </a:lnTo>
                    <a:lnTo>
                      <a:pt x="131" y="34"/>
                    </a:lnTo>
                    <a:lnTo>
                      <a:pt x="123" y="39"/>
                    </a:lnTo>
                    <a:lnTo>
                      <a:pt x="96" y="65"/>
                    </a:lnTo>
                    <a:lnTo>
                      <a:pt x="51" y="81"/>
                    </a:lnTo>
                    <a:lnTo>
                      <a:pt x="47" y="118"/>
                    </a:lnTo>
                    <a:lnTo>
                      <a:pt x="24" y="129"/>
                    </a:lnTo>
                    <a:lnTo>
                      <a:pt x="30" y="92"/>
                    </a:lnTo>
                    <a:lnTo>
                      <a:pt x="14" y="89"/>
                    </a:lnTo>
                    <a:lnTo>
                      <a:pt x="19" y="51"/>
                    </a:lnTo>
                    <a:lnTo>
                      <a:pt x="0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0" name="Freeform 886"/>
              <p:cNvSpPr>
                <a:spLocks/>
              </p:cNvSpPr>
              <p:nvPr/>
            </p:nvSpPr>
            <p:spPr bwMode="auto">
              <a:xfrm>
                <a:off x="6187" y="3015"/>
                <a:ext cx="647" cy="267"/>
              </a:xfrm>
              <a:custGeom>
                <a:avLst/>
                <a:gdLst/>
                <a:ahLst/>
                <a:cxnLst>
                  <a:cxn ang="0">
                    <a:pos x="1" y="168"/>
                  </a:cxn>
                  <a:cxn ang="0">
                    <a:pos x="0" y="206"/>
                  </a:cxn>
                  <a:cxn ang="0">
                    <a:pos x="49" y="246"/>
                  </a:cxn>
                  <a:cxn ang="0">
                    <a:pos x="226" y="252"/>
                  </a:cxn>
                  <a:cxn ang="0">
                    <a:pos x="274" y="246"/>
                  </a:cxn>
                  <a:cxn ang="0">
                    <a:pos x="338" y="252"/>
                  </a:cxn>
                  <a:cxn ang="0">
                    <a:pos x="461" y="264"/>
                  </a:cxn>
                  <a:cxn ang="0">
                    <a:pos x="516" y="267"/>
                  </a:cxn>
                  <a:cxn ang="0">
                    <a:pos x="518" y="192"/>
                  </a:cxn>
                  <a:cxn ang="0">
                    <a:pos x="524" y="168"/>
                  </a:cxn>
                  <a:cxn ang="0">
                    <a:pos x="569" y="155"/>
                  </a:cxn>
                  <a:cxn ang="0">
                    <a:pos x="541" y="235"/>
                  </a:cxn>
                  <a:cxn ang="0">
                    <a:pos x="548" y="257"/>
                  </a:cxn>
                  <a:cxn ang="0">
                    <a:pos x="581" y="162"/>
                  </a:cxn>
                  <a:cxn ang="0">
                    <a:pos x="603" y="158"/>
                  </a:cxn>
                  <a:cxn ang="0">
                    <a:pos x="580" y="225"/>
                  </a:cxn>
                  <a:cxn ang="0">
                    <a:pos x="595" y="225"/>
                  </a:cxn>
                  <a:cxn ang="0">
                    <a:pos x="615" y="162"/>
                  </a:cxn>
                  <a:cxn ang="0">
                    <a:pos x="626" y="162"/>
                  </a:cxn>
                  <a:cxn ang="0">
                    <a:pos x="612" y="215"/>
                  </a:cxn>
                  <a:cxn ang="0">
                    <a:pos x="618" y="208"/>
                  </a:cxn>
                  <a:cxn ang="0">
                    <a:pos x="647" y="153"/>
                  </a:cxn>
                  <a:cxn ang="0">
                    <a:pos x="562" y="138"/>
                  </a:cxn>
                  <a:cxn ang="0">
                    <a:pos x="522" y="135"/>
                  </a:cxn>
                  <a:cxn ang="0">
                    <a:pos x="509" y="147"/>
                  </a:cxn>
                  <a:cxn ang="0">
                    <a:pos x="357" y="0"/>
                  </a:cxn>
                  <a:cxn ang="0">
                    <a:pos x="214" y="114"/>
                  </a:cxn>
                  <a:cxn ang="0">
                    <a:pos x="239" y="127"/>
                  </a:cxn>
                  <a:cxn ang="0">
                    <a:pos x="216" y="149"/>
                  </a:cxn>
                  <a:cxn ang="0">
                    <a:pos x="1" y="168"/>
                  </a:cxn>
                </a:cxnLst>
                <a:rect l="0" t="0" r="r" b="b"/>
                <a:pathLst>
                  <a:path w="647" h="267">
                    <a:moveTo>
                      <a:pt x="1" y="168"/>
                    </a:moveTo>
                    <a:lnTo>
                      <a:pt x="0" y="206"/>
                    </a:lnTo>
                    <a:lnTo>
                      <a:pt x="49" y="246"/>
                    </a:lnTo>
                    <a:lnTo>
                      <a:pt x="226" y="252"/>
                    </a:lnTo>
                    <a:lnTo>
                      <a:pt x="274" y="246"/>
                    </a:lnTo>
                    <a:lnTo>
                      <a:pt x="338" y="252"/>
                    </a:lnTo>
                    <a:lnTo>
                      <a:pt x="461" y="264"/>
                    </a:lnTo>
                    <a:lnTo>
                      <a:pt x="516" y="267"/>
                    </a:lnTo>
                    <a:lnTo>
                      <a:pt x="518" y="192"/>
                    </a:lnTo>
                    <a:lnTo>
                      <a:pt x="524" y="168"/>
                    </a:lnTo>
                    <a:lnTo>
                      <a:pt x="569" y="155"/>
                    </a:lnTo>
                    <a:lnTo>
                      <a:pt x="541" y="235"/>
                    </a:lnTo>
                    <a:lnTo>
                      <a:pt x="548" y="257"/>
                    </a:lnTo>
                    <a:lnTo>
                      <a:pt x="581" y="162"/>
                    </a:lnTo>
                    <a:lnTo>
                      <a:pt x="603" y="158"/>
                    </a:lnTo>
                    <a:lnTo>
                      <a:pt x="580" y="225"/>
                    </a:lnTo>
                    <a:lnTo>
                      <a:pt x="595" y="225"/>
                    </a:lnTo>
                    <a:lnTo>
                      <a:pt x="615" y="162"/>
                    </a:lnTo>
                    <a:lnTo>
                      <a:pt x="626" y="162"/>
                    </a:lnTo>
                    <a:lnTo>
                      <a:pt x="612" y="215"/>
                    </a:lnTo>
                    <a:lnTo>
                      <a:pt x="618" y="208"/>
                    </a:lnTo>
                    <a:lnTo>
                      <a:pt x="647" y="153"/>
                    </a:lnTo>
                    <a:lnTo>
                      <a:pt x="562" y="138"/>
                    </a:lnTo>
                    <a:lnTo>
                      <a:pt x="522" y="135"/>
                    </a:lnTo>
                    <a:lnTo>
                      <a:pt x="509" y="147"/>
                    </a:lnTo>
                    <a:lnTo>
                      <a:pt x="357" y="0"/>
                    </a:lnTo>
                    <a:lnTo>
                      <a:pt x="214" y="114"/>
                    </a:lnTo>
                    <a:lnTo>
                      <a:pt x="239" y="127"/>
                    </a:lnTo>
                    <a:lnTo>
                      <a:pt x="216" y="149"/>
                    </a:lnTo>
                    <a:lnTo>
                      <a:pt x="1" y="168"/>
                    </a:lnTo>
                    <a:close/>
                  </a:path>
                </a:pathLst>
              </a:custGeom>
              <a:solidFill>
                <a:srgbClr val="D178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1" name="Freeform 887"/>
              <p:cNvSpPr>
                <a:spLocks/>
              </p:cNvSpPr>
              <p:nvPr/>
            </p:nvSpPr>
            <p:spPr bwMode="auto">
              <a:xfrm>
                <a:off x="6467" y="3182"/>
                <a:ext cx="47" cy="8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3" y="3"/>
                  </a:cxn>
                  <a:cxn ang="0">
                    <a:pos x="40" y="6"/>
                  </a:cxn>
                  <a:cxn ang="0">
                    <a:pos x="47" y="85"/>
                  </a:cxn>
                  <a:cxn ang="0">
                    <a:pos x="0" y="80"/>
                  </a:cxn>
                  <a:cxn ang="0">
                    <a:pos x="6" y="0"/>
                  </a:cxn>
                </a:cxnLst>
                <a:rect l="0" t="0" r="r" b="b"/>
                <a:pathLst>
                  <a:path w="47" h="85">
                    <a:moveTo>
                      <a:pt x="6" y="0"/>
                    </a:moveTo>
                    <a:lnTo>
                      <a:pt x="33" y="3"/>
                    </a:lnTo>
                    <a:lnTo>
                      <a:pt x="40" y="6"/>
                    </a:lnTo>
                    <a:lnTo>
                      <a:pt x="47" y="85"/>
                    </a:lnTo>
                    <a:lnTo>
                      <a:pt x="0" y="8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347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2" name="Freeform 888"/>
              <p:cNvSpPr>
                <a:spLocks/>
              </p:cNvSpPr>
              <p:nvPr/>
            </p:nvSpPr>
            <p:spPr bwMode="auto">
              <a:xfrm>
                <a:off x="5824" y="3194"/>
                <a:ext cx="51" cy="7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4" y="0"/>
                  </a:cxn>
                  <a:cxn ang="0">
                    <a:pos x="0" y="20"/>
                  </a:cxn>
                  <a:cxn ang="0">
                    <a:pos x="11" y="54"/>
                  </a:cxn>
                  <a:cxn ang="0">
                    <a:pos x="34" y="71"/>
                  </a:cxn>
                  <a:cxn ang="0">
                    <a:pos x="51" y="52"/>
                  </a:cxn>
                  <a:cxn ang="0">
                    <a:pos x="50" y="25"/>
                  </a:cxn>
                  <a:cxn ang="0">
                    <a:pos x="31" y="16"/>
                  </a:cxn>
                </a:cxnLst>
                <a:rect l="0" t="0" r="r" b="b"/>
                <a:pathLst>
                  <a:path w="51" h="71">
                    <a:moveTo>
                      <a:pt x="31" y="16"/>
                    </a:moveTo>
                    <a:lnTo>
                      <a:pt x="4" y="0"/>
                    </a:lnTo>
                    <a:lnTo>
                      <a:pt x="0" y="20"/>
                    </a:lnTo>
                    <a:lnTo>
                      <a:pt x="11" y="54"/>
                    </a:lnTo>
                    <a:lnTo>
                      <a:pt x="34" y="71"/>
                    </a:lnTo>
                    <a:lnTo>
                      <a:pt x="51" y="52"/>
                    </a:lnTo>
                    <a:lnTo>
                      <a:pt x="50" y="2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67D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3" name="Freeform 889"/>
              <p:cNvSpPr>
                <a:spLocks/>
              </p:cNvSpPr>
              <p:nvPr/>
            </p:nvSpPr>
            <p:spPr bwMode="auto">
              <a:xfrm>
                <a:off x="6727" y="3130"/>
                <a:ext cx="244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8" y="0"/>
                  </a:cxn>
                  <a:cxn ang="0">
                    <a:pos x="93" y="0"/>
                  </a:cxn>
                  <a:cxn ang="0">
                    <a:pos x="244" y="33"/>
                  </a:cxn>
                  <a:cxn ang="0">
                    <a:pos x="209" y="43"/>
                  </a:cxn>
                  <a:cxn ang="0">
                    <a:pos x="0" y="2"/>
                  </a:cxn>
                </a:cxnLst>
                <a:rect l="0" t="0" r="r" b="b"/>
                <a:pathLst>
                  <a:path w="244" h="43">
                    <a:moveTo>
                      <a:pt x="0" y="2"/>
                    </a:moveTo>
                    <a:lnTo>
                      <a:pt x="48" y="0"/>
                    </a:lnTo>
                    <a:lnTo>
                      <a:pt x="93" y="0"/>
                    </a:lnTo>
                    <a:lnTo>
                      <a:pt x="244" y="33"/>
                    </a:lnTo>
                    <a:lnTo>
                      <a:pt x="209" y="4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4" name="Freeform 890"/>
              <p:cNvSpPr>
                <a:spLocks/>
              </p:cNvSpPr>
              <p:nvPr/>
            </p:nvSpPr>
            <p:spPr bwMode="auto">
              <a:xfrm>
                <a:off x="6873" y="3075"/>
                <a:ext cx="98" cy="157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20" y="23"/>
                  </a:cxn>
                  <a:cxn ang="0">
                    <a:pos x="31" y="31"/>
                  </a:cxn>
                  <a:cxn ang="0">
                    <a:pos x="36" y="18"/>
                  </a:cxn>
                  <a:cxn ang="0">
                    <a:pos x="45" y="2"/>
                  </a:cxn>
                  <a:cxn ang="0">
                    <a:pos x="57" y="0"/>
                  </a:cxn>
                  <a:cxn ang="0">
                    <a:pos x="62" y="14"/>
                  </a:cxn>
                  <a:cxn ang="0">
                    <a:pos x="74" y="18"/>
                  </a:cxn>
                  <a:cxn ang="0">
                    <a:pos x="76" y="29"/>
                  </a:cxn>
                  <a:cxn ang="0">
                    <a:pos x="81" y="47"/>
                  </a:cxn>
                  <a:cxn ang="0">
                    <a:pos x="90" y="44"/>
                  </a:cxn>
                  <a:cxn ang="0">
                    <a:pos x="98" y="58"/>
                  </a:cxn>
                  <a:cxn ang="0">
                    <a:pos x="96" y="84"/>
                  </a:cxn>
                  <a:cxn ang="0">
                    <a:pos x="98" y="104"/>
                  </a:cxn>
                  <a:cxn ang="0">
                    <a:pos x="96" y="127"/>
                  </a:cxn>
                  <a:cxn ang="0">
                    <a:pos x="89" y="157"/>
                  </a:cxn>
                  <a:cxn ang="0">
                    <a:pos x="73" y="153"/>
                  </a:cxn>
                  <a:cxn ang="0">
                    <a:pos x="66" y="130"/>
                  </a:cxn>
                  <a:cxn ang="0">
                    <a:pos x="70" y="111"/>
                  </a:cxn>
                  <a:cxn ang="0">
                    <a:pos x="93" y="101"/>
                  </a:cxn>
                  <a:cxn ang="0">
                    <a:pos x="92" y="89"/>
                  </a:cxn>
                  <a:cxn ang="0">
                    <a:pos x="62" y="74"/>
                  </a:cxn>
                  <a:cxn ang="0">
                    <a:pos x="45" y="41"/>
                  </a:cxn>
                  <a:cxn ang="0">
                    <a:pos x="20" y="44"/>
                  </a:cxn>
                  <a:cxn ang="0">
                    <a:pos x="0" y="41"/>
                  </a:cxn>
                  <a:cxn ang="0">
                    <a:pos x="8" y="19"/>
                  </a:cxn>
                </a:cxnLst>
                <a:rect l="0" t="0" r="r" b="b"/>
                <a:pathLst>
                  <a:path w="98" h="157">
                    <a:moveTo>
                      <a:pt x="8" y="19"/>
                    </a:moveTo>
                    <a:lnTo>
                      <a:pt x="20" y="23"/>
                    </a:lnTo>
                    <a:lnTo>
                      <a:pt x="31" y="31"/>
                    </a:lnTo>
                    <a:lnTo>
                      <a:pt x="36" y="18"/>
                    </a:lnTo>
                    <a:lnTo>
                      <a:pt x="45" y="2"/>
                    </a:lnTo>
                    <a:lnTo>
                      <a:pt x="57" y="0"/>
                    </a:lnTo>
                    <a:lnTo>
                      <a:pt x="62" y="14"/>
                    </a:lnTo>
                    <a:lnTo>
                      <a:pt x="74" y="18"/>
                    </a:lnTo>
                    <a:lnTo>
                      <a:pt x="76" y="29"/>
                    </a:lnTo>
                    <a:lnTo>
                      <a:pt x="81" y="47"/>
                    </a:lnTo>
                    <a:lnTo>
                      <a:pt x="90" y="44"/>
                    </a:lnTo>
                    <a:lnTo>
                      <a:pt x="98" y="58"/>
                    </a:lnTo>
                    <a:lnTo>
                      <a:pt x="96" y="84"/>
                    </a:lnTo>
                    <a:lnTo>
                      <a:pt x="98" y="104"/>
                    </a:lnTo>
                    <a:lnTo>
                      <a:pt x="96" y="127"/>
                    </a:lnTo>
                    <a:lnTo>
                      <a:pt x="89" y="157"/>
                    </a:lnTo>
                    <a:lnTo>
                      <a:pt x="73" y="153"/>
                    </a:lnTo>
                    <a:lnTo>
                      <a:pt x="66" y="130"/>
                    </a:lnTo>
                    <a:lnTo>
                      <a:pt x="70" y="111"/>
                    </a:lnTo>
                    <a:lnTo>
                      <a:pt x="93" y="101"/>
                    </a:lnTo>
                    <a:lnTo>
                      <a:pt x="92" y="89"/>
                    </a:lnTo>
                    <a:lnTo>
                      <a:pt x="62" y="74"/>
                    </a:lnTo>
                    <a:lnTo>
                      <a:pt x="45" y="41"/>
                    </a:lnTo>
                    <a:lnTo>
                      <a:pt x="20" y="44"/>
                    </a:lnTo>
                    <a:lnTo>
                      <a:pt x="0" y="41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5" name="Freeform 891"/>
              <p:cNvSpPr>
                <a:spLocks/>
              </p:cNvSpPr>
              <p:nvPr/>
            </p:nvSpPr>
            <p:spPr bwMode="auto">
              <a:xfrm>
                <a:off x="5849" y="3171"/>
                <a:ext cx="33" cy="2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10"/>
                  </a:cxn>
                  <a:cxn ang="0">
                    <a:pos x="18" y="1"/>
                  </a:cxn>
                  <a:cxn ang="0">
                    <a:pos x="26" y="0"/>
                  </a:cxn>
                  <a:cxn ang="0">
                    <a:pos x="33" y="7"/>
                  </a:cxn>
                  <a:cxn ang="0">
                    <a:pos x="11" y="29"/>
                  </a:cxn>
                  <a:cxn ang="0">
                    <a:pos x="0" y="13"/>
                  </a:cxn>
                </a:cxnLst>
                <a:rect l="0" t="0" r="r" b="b"/>
                <a:pathLst>
                  <a:path w="33" h="29">
                    <a:moveTo>
                      <a:pt x="0" y="13"/>
                    </a:moveTo>
                    <a:lnTo>
                      <a:pt x="11" y="10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3" y="7"/>
                    </a:lnTo>
                    <a:lnTo>
                      <a:pt x="11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8E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6" name="Freeform 892"/>
              <p:cNvSpPr>
                <a:spLocks/>
              </p:cNvSpPr>
              <p:nvPr/>
            </p:nvSpPr>
            <p:spPr bwMode="auto">
              <a:xfrm>
                <a:off x="6084" y="3105"/>
                <a:ext cx="101" cy="56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5" y="20"/>
                  </a:cxn>
                  <a:cxn ang="0">
                    <a:pos x="23" y="1"/>
                  </a:cxn>
                  <a:cxn ang="0">
                    <a:pos x="36" y="0"/>
                  </a:cxn>
                  <a:cxn ang="0">
                    <a:pos x="49" y="7"/>
                  </a:cxn>
                  <a:cxn ang="0">
                    <a:pos x="50" y="23"/>
                  </a:cxn>
                  <a:cxn ang="0">
                    <a:pos x="61" y="20"/>
                  </a:cxn>
                  <a:cxn ang="0">
                    <a:pos x="65" y="28"/>
                  </a:cxn>
                  <a:cxn ang="0">
                    <a:pos x="77" y="31"/>
                  </a:cxn>
                  <a:cxn ang="0">
                    <a:pos x="83" y="33"/>
                  </a:cxn>
                  <a:cxn ang="0">
                    <a:pos x="94" y="32"/>
                  </a:cxn>
                  <a:cxn ang="0">
                    <a:pos x="101" y="38"/>
                  </a:cxn>
                  <a:cxn ang="0">
                    <a:pos x="84" y="56"/>
                  </a:cxn>
                  <a:cxn ang="0">
                    <a:pos x="48" y="37"/>
                  </a:cxn>
                  <a:cxn ang="0">
                    <a:pos x="17" y="30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10" y="19"/>
                  </a:cxn>
                </a:cxnLst>
                <a:rect l="0" t="0" r="r" b="b"/>
                <a:pathLst>
                  <a:path w="101" h="56">
                    <a:moveTo>
                      <a:pt x="10" y="19"/>
                    </a:moveTo>
                    <a:lnTo>
                      <a:pt x="15" y="20"/>
                    </a:lnTo>
                    <a:lnTo>
                      <a:pt x="23" y="1"/>
                    </a:lnTo>
                    <a:lnTo>
                      <a:pt x="36" y="0"/>
                    </a:lnTo>
                    <a:lnTo>
                      <a:pt x="49" y="7"/>
                    </a:lnTo>
                    <a:lnTo>
                      <a:pt x="50" y="23"/>
                    </a:lnTo>
                    <a:lnTo>
                      <a:pt x="61" y="20"/>
                    </a:lnTo>
                    <a:lnTo>
                      <a:pt x="65" y="28"/>
                    </a:lnTo>
                    <a:lnTo>
                      <a:pt x="77" y="31"/>
                    </a:lnTo>
                    <a:lnTo>
                      <a:pt x="83" y="33"/>
                    </a:lnTo>
                    <a:lnTo>
                      <a:pt x="94" y="32"/>
                    </a:lnTo>
                    <a:lnTo>
                      <a:pt x="101" y="38"/>
                    </a:lnTo>
                    <a:lnTo>
                      <a:pt x="84" y="56"/>
                    </a:lnTo>
                    <a:lnTo>
                      <a:pt x="48" y="37"/>
                    </a:lnTo>
                    <a:lnTo>
                      <a:pt x="17" y="30"/>
                    </a:lnTo>
                    <a:lnTo>
                      <a:pt x="3" y="30"/>
                    </a:lnTo>
                    <a:lnTo>
                      <a:pt x="0" y="22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A8E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7" name="Freeform 893"/>
              <p:cNvSpPr>
                <a:spLocks/>
              </p:cNvSpPr>
              <p:nvPr/>
            </p:nvSpPr>
            <p:spPr bwMode="auto">
              <a:xfrm>
                <a:off x="6152" y="3175"/>
                <a:ext cx="35" cy="6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5" y="1"/>
                  </a:cxn>
                  <a:cxn ang="0">
                    <a:pos x="35" y="7"/>
                  </a:cxn>
                  <a:cxn ang="0">
                    <a:pos x="31" y="25"/>
                  </a:cxn>
                  <a:cxn ang="0">
                    <a:pos x="23" y="39"/>
                  </a:cxn>
                  <a:cxn ang="0">
                    <a:pos x="15" y="67"/>
                  </a:cxn>
                  <a:cxn ang="0">
                    <a:pos x="0" y="66"/>
                  </a:cxn>
                  <a:cxn ang="0">
                    <a:pos x="3" y="37"/>
                  </a:cxn>
                  <a:cxn ang="0">
                    <a:pos x="18" y="34"/>
                  </a:cxn>
                  <a:cxn ang="0">
                    <a:pos x="19" y="26"/>
                  </a:cxn>
                  <a:cxn ang="0">
                    <a:pos x="12" y="20"/>
                  </a:cxn>
                  <a:cxn ang="0">
                    <a:pos x="7" y="0"/>
                  </a:cxn>
                </a:cxnLst>
                <a:rect l="0" t="0" r="r" b="b"/>
                <a:pathLst>
                  <a:path w="35" h="67">
                    <a:moveTo>
                      <a:pt x="7" y="0"/>
                    </a:moveTo>
                    <a:lnTo>
                      <a:pt x="25" y="1"/>
                    </a:lnTo>
                    <a:lnTo>
                      <a:pt x="35" y="7"/>
                    </a:lnTo>
                    <a:lnTo>
                      <a:pt x="31" y="25"/>
                    </a:lnTo>
                    <a:lnTo>
                      <a:pt x="23" y="39"/>
                    </a:lnTo>
                    <a:lnTo>
                      <a:pt x="15" y="67"/>
                    </a:lnTo>
                    <a:lnTo>
                      <a:pt x="0" y="66"/>
                    </a:lnTo>
                    <a:lnTo>
                      <a:pt x="3" y="37"/>
                    </a:lnTo>
                    <a:lnTo>
                      <a:pt x="18" y="34"/>
                    </a:lnTo>
                    <a:lnTo>
                      <a:pt x="19" y="26"/>
                    </a:lnTo>
                    <a:lnTo>
                      <a:pt x="12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8E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8" name="Freeform 894"/>
              <p:cNvSpPr>
                <a:spLocks/>
              </p:cNvSpPr>
              <p:nvPr/>
            </p:nvSpPr>
            <p:spPr bwMode="auto">
              <a:xfrm>
                <a:off x="5849" y="3274"/>
                <a:ext cx="98" cy="3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3" y="35"/>
                  </a:cxn>
                  <a:cxn ang="0">
                    <a:pos x="59" y="22"/>
                  </a:cxn>
                  <a:cxn ang="0">
                    <a:pos x="85" y="28"/>
                  </a:cxn>
                  <a:cxn ang="0">
                    <a:pos x="98" y="13"/>
                  </a:cxn>
                  <a:cxn ang="0">
                    <a:pos x="82" y="9"/>
                  </a:cxn>
                  <a:cxn ang="0">
                    <a:pos x="47" y="0"/>
                  </a:cxn>
                  <a:cxn ang="0">
                    <a:pos x="0" y="11"/>
                  </a:cxn>
                </a:cxnLst>
                <a:rect l="0" t="0" r="r" b="b"/>
                <a:pathLst>
                  <a:path w="98" h="35">
                    <a:moveTo>
                      <a:pt x="0" y="11"/>
                    </a:moveTo>
                    <a:lnTo>
                      <a:pt x="23" y="35"/>
                    </a:lnTo>
                    <a:lnTo>
                      <a:pt x="59" y="22"/>
                    </a:lnTo>
                    <a:lnTo>
                      <a:pt x="85" y="28"/>
                    </a:lnTo>
                    <a:lnTo>
                      <a:pt x="98" y="13"/>
                    </a:lnTo>
                    <a:lnTo>
                      <a:pt x="82" y="9"/>
                    </a:lnTo>
                    <a:lnTo>
                      <a:pt x="4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19" name="Freeform 895"/>
              <p:cNvSpPr>
                <a:spLocks/>
              </p:cNvSpPr>
              <p:nvPr/>
            </p:nvSpPr>
            <p:spPr bwMode="auto">
              <a:xfrm>
                <a:off x="5978" y="3230"/>
                <a:ext cx="24" cy="46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46"/>
                  </a:cxn>
                  <a:cxn ang="0">
                    <a:pos x="7" y="44"/>
                  </a:cxn>
                  <a:cxn ang="0">
                    <a:pos x="12" y="40"/>
                  </a:cxn>
                  <a:cxn ang="0">
                    <a:pos x="24" y="34"/>
                  </a:cxn>
                  <a:cxn ang="0">
                    <a:pos x="18" y="0"/>
                  </a:cxn>
                  <a:cxn ang="0">
                    <a:pos x="2" y="1"/>
                  </a:cxn>
                </a:cxnLst>
                <a:rect l="0" t="0" r="r" b="b"/>
                <a:pathLst>
                  <a:path w="24" h="46">
                    <a:moveTo>
                      <a:pt x="2" y="1"/>
                    </a:moveTo>
                    <a:lnTo>
                      <a:pt x="0" y="46"/>
                    </a:lnTo>
                    <a:lnTo>
                      <a:pt x="7" y="44"/>
                    </a:lnTo>
                    <a:lnTo>
                      <a:pt x="12" y="40"/>
                    </a:lnTo>
                    <a:lnTo>
                      <a:pt x="24" y="34"/>
                    </a:lnTo>
                    <a:lnTo>
                      <a:pt x="18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BC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0" name="Freeform 896"/>
              <p:cNvSpPr>
                <a:spLocks/>
              </p:cNvSpPr>
              <p:nvPr/>
            </p:nvSpPr>
            <p:spPr bwMode="auto">
              <a:xfrm>
                <a:off x="5820" y="2844"/>
                <a:ext cx="1128" cy="373"/>
              </a:xfrm>
              <a:custGeom>
                <a:avLst/>
                <a:gdLst/>
                <a:ahLst/>
                <a:cxnLst>
                  <a:cxn ang="0">
                    <a:pos x="357" y="27"/>
                  </a:cxn>
                  <a:cxn ang="0">
                    <a:pos x="576" y="0"/>
                  </a:cxn>
                  <a:cxn ang="0">
                    <a:pos x="605" y="25"/>
                  </a:cxn>
                  <a:cxn ang="0">
                    <a:pos x="563" y="58"/>
                  </a:cxn>
                  <a:cxn ang="0">
                    <a:pos x="804" y="27"/>
                  </a:cxn>
                  <a:cxn ang="0">
                    <a:pos x="829" y="78"/>
                  </a:cxn>
                  <a:cxn ang="0">
                    <a:pos x="626" y="102"/>
                  </a:cxn>
                  <a:cxn ang="0">
                    <a:pos x="452" y="155"/>
                  </a:cxn>
                  <a:cxn ang="0">
                    <a:pos x="656" y="125"/>
                  </a:cxn>
                  <a:cxn ang="0">
                    <a:pos x="886" y="102"/>
                  </a:cxn>
                  <a:cxn ang="0">
                    <a:pos x="1081" y="170"/>
                  </a:cxn>
                  <a:cxn ang="0">
                    <a:pos x="953" y="194"/>
                  </a:cxn>
                  <a:cxn ang="0">
                    <a:pos x="1046" y="193"/>
                  </a:cxn>
                  <a:cxn ang="0">
                    <a:pos x="1128" y="225"/>
                  </a:cxn>
                  <a:cxn ang="0">
                    <a:pos x="1084" y="235"/>
                  </a:cxn>
                  <a:cxn ang="0">
                    <a:pos x="1067" y="244"/>
                  </a:cxn>
                  <a:cxn ang="0">
                    <a:pos x="1057" y="273"/>
                  </a:cxn>
                  <a:cxn ang="0">
                    <a:pos x="1019" y="285"/>
                  </a:cxn>
                  <a:cxn ang="0">
                    <a:pos x="721" y="137"/>
                  </a:cxn>
                  <a:cxn ang="0">
                    <a:pos x="416" y="254"/>
                  </a:cxn>
                  <a:cxn ang="0">
                    <a:pos x="355" y="279"/>
                  </a:cxn>
                  <a:cxn ang="0">
                    <a:pos x="336" y="262"/>
                  </a:cxn>
                  <a:cxn ang="0">
                    <a:pos x="319" y="254"/>
                  </a:cxn>
                  <a:cxn ang="0">
                    <a:pos x="280" y="274"/>
                  </a:cxn>
                  <a:cxn ang="0">
                    <a:pos x="251" y="293"/>
                  </a:cxn>
                  <a:cxn ang="0">
                    <a:pos x="245" y="318"/>
                  </a:cxn>
                  <a:cxn ang="0">
                    <a:pos x="161" y="315"/>
                  </a:cxn>
                  <a:cxn ang="0">
                    <a:pos x="70" y="329"/>
                  </a:cxn>
                  <a:cxn ang="0">
                    <a:pos x="28" y="340"/>
                  </a:cxn>
                  <a:cxn ang="0">
                    <a:pos x="15" y="373"/>
                  </a:cxn>
                  <a:cxn ang="0">
                    <a:pos x="10" y="285"/>
                  </a:cxn>
                  <a:cxn ang="0">
                    <a:pos x="126" y="271"/>
                  </a:cxn>
                  <a:cxn ang="0">
                    <a:pos x="261" y="254"/>
                  </a:cxn>
                  <a:cxn ang="0">
                    <a:pos x="81" y="242"/>
                  </a:cxn>
                  <a:cxn ang="0">
                    <a:pos x="62" y="191"/>
                  </a:cxn>
                  <a:cxn ang="0">
                    <a:pos x="364" y="200"/>
                  </a:cxn>
                  <a:cxn ang="0">
                    <a:pos x="363" y="178"/>
                  </a:cxn>
                  <a:cxn ang="0">
                    <a:pos x="112" y="135"/>
                  </a:cxn>
                  <a:cxn ang="0">
                    <a:pos x="286" y="100"/>
                  </a:cxn>
                  <a:cxn ang="0">
                    <a:pos x="278" y="50"/>
                  </a:cxn>
                </a:cxnLst>
                <a:rect l="0" t="0" r="r" b="b"/>
                <a:pathLst>
                  <a:path w="1128" h="373">
                    <a:moveTo>
                      <a:pt x="278" y="50"/>
                    </a:moveTo>
                    <a:lnTo>
                      <a:pt x="357" y="27"/>
                    </a:lnTo>
                    <a:lnTo>
                      <a:pt x="488" y="3"/>
                    </a:lnTo>
                    <a:lnTo>
                      <a:pt x="576" y="0"/>
                    </a:lnTo>
                    <a:lnTo>
                      <a:pt x="711" y="10"/>
                    </a:lnTo>
                    <a:lnTo>
                      <a:pt x="605" y="25"/>
                    </a:lnTo>
                    <a:lnTo>
                      <a:pt x="434" y="70"/>
                    </a:lnTo>
                    <a:lnTo>
                      <a:pt x="563" y="58"/>
                    </a:lnTo>
                    <a:lnTo>
                      <a:pt x="685" y="43"/>
                    </a:lnTo>
                    <a:lnTo>
                      <a:pt x="804" y="27"/>
                    </a:lnTo>
                    <a:lnTo>
                      <a:pt x="936" y="73"/>
                    </a:lnTo>
                    <a:lnTo>
                      <a:pt x="829" y="78"/>
                    </a:lnTo>
                    <a:lnTo>
                      <a:pt x="707" y="103"/>
                    </a:lnTo>
                    <a:lnTo>
                      <a:pt x="626" y="102"/>
                    </a:lnTo>
                    <a:lnTo>
                      <a:pt x="491" y="132"/>
                    </a:lnTo>
                    <a:lnTo>
                      <a:pt x="452" y="155"/>
                    </a:lnTo>
                    <a:lnTo>
                      <a:pt x="583" y="133"/>
                    </a:lnTo>
                    <a:lnTo>
                      <a:pt x="656" y="125"/>
                    </a:lnTo>
                    <a:lnTo>
                      <a:pt x="763" y="121"/>
                    </a:lnTo>
                    <a:lnTo>
                      <a:pt x="886" y="102"/>
                    </a:lnTo>
                    <a:lnTo>
                      <a:pt x="1006" y="113"/>
                    </a:lnTo>
                    <a:lnTo>
                      <a:pt x="1081" y="170"/>
                    </a:lnTo>
                    <a:lnTo>
                      <a:pt x="988" y="166"/>
                    </a:lnTo>
                    <a:lnTo>
                      <a:pt x="953" y="194"/>
                    </a:lnTo>
                    <a:lnTo>
                      <a:pt x="1002" y="208"/>
                    </a:lnTo>
                    <a:lnTo>
                      <a:pt x="1046" y="193"/>
                    </a:lnTo>
                    <a:lnTo>
                      <a:pt x="1100" y="195"/>
                    </a:lnTo>
                    <a:lnTo>
                      <a:pt x="1128" y="225"/>
                    </a:lnTo>
                    <a:lnTo>
                      <a:pt x="1100" y="216"/>
                    </a:lnTo>
                    <a:lnTo>
                      <a:pt x="1084" y="235"/>
                    </a:lnTo>
                    <a:lnTo>
                      <a:pt x="1087" y="256"/>
                    </a:lnTo>
                    <a:lnTo>
                      <a:pt x="1067" y="244"/>
                    </a:lnTo>
                    <a:lnTo>
                      <a:pt x="1053" y="248"/>
                    </a:lnTo>
                    <a:lnTo>
                      <a:pt x="1057" y="273"/>
                    </a:lnTo>
                    <a:lnTo>
                      <a:pt x="1036" y="290"/>
                    </a:lnTo>
                    <a:lnTo>
                      <a:pt x="1019" y="285"/>
                    </a:lnTo>
                    <a:lnTo>
                      <a:pt x="978" y="225"/>
                    </a:lnTo>
                    <a:lnTo>
                      <a:pt x="721" y="137"/>
                    </a:lnTo>
                    <a:lnTo>
                      <a:pt x="623" y="223"/>
                    </a:lnTo>
                    <a:lnTo>
                      <a:pt x="416" y="254"/>
                    </a:lnTo>
                    <a:lnTo>
                      <a:pt x="376" y="289"/>
                    </a:lnTo>
                    <a:lnTo>
                      <a:pt x="355" y="279"/>
                    </a:lnTo>
                    <a:lnTo>
                      <a:pt x="349" y="282"/>
                    </a:lnTo>
                    <a:lnTo>
                      <a:pt x="336" y="262"/>
                    </a:lnTo>
                    <a:lnTo>
                      <a:pt x="321" y="271"/>
                    </a:lnTo>
                    <a:lnTo>
                      <a:pt x="319" y="254"/>
                    </a:lnTo>
                    <a:lnTo>
                      <a:pt x="294" y="252"/>
                    </a:lnTo>
                    <a:lnTo>
                      <a:pt x="280" y="274"/>
                    </a:lnTo>
                    <a:lnTo>
                      <a:pt x="265" y="275"/>
                    </a:lnTo>
                    <a:lnTo>
                      <a:pt x="251" y="293"/>
                    </a:lnTo>
                    <a:lnTo>
                      <a:pt x="241" y="309"/>
                    </a:lnTo>
                    <a:lnTo>
                      <a:pt x="245" y="318"/>
                    </a:lnTo>
                    <a:lnTo>
                      <a:pt x="217" y="328"/>
                    </a:lnTo>
                    <a:lnTo>
                      <a:pt x="161" y="315"/>
                    </a:lnTo>
                    <a:lnTo>
                      <a:pt x="99" y="301"/>
                    </a:lnTo>
                    <a:lnTo>
                      <a:pt x="70" y="329"/>
                    </a:lnTo>
                    <a:lnTo>
                      <a:pt x="49" y="315"/>
                    </a:lnTo>
                    <a:lnTo>
                      <a:pt x="28" y="340"/>
                    </a:lnTo>
                    <a:lnTo>
                      <a:pt x="25" y="359"/>
                    </a:lnTo>
                    <a:lnTo>
                      <a:pt x="15" y="373"/>
                    </a:lnTo>
                    <a:lnTo>
                      <a:pt x="0" y="320"/>
                    </a:lnTo>
                    <a:lnTo>
                      <a:pt x="10" y="285"/>
                    </a:lnTo>
                    <a:lnTo>
                      <a:pt x="77" y="269"/>
                    </a:lnTo>
                    <a:lnTo>
                      <a:pt x="126" y="271"/>
                    </a:lnTo>
                    <a:lnTo>
                      <a:pt x="196" y="267"/>
                    </a:lnTo>
                    <a:lnTo>
                      <a:pt x="261" y="254"/>
                    </a:lnTo>
                    <a:lnTo>
                      <a:pt x="167" y="251"/>
                    </a:lnTo>
                    <a:lnTo>
                      <a:pt x="81" y="242"/>
                    </a:lnTo>
                    <a:lnTo>
                      <a:pt x="29" y="245"/>
                    </a:lnTo>
                    <a:lnTo>
                      <a:pt x="62" y="191"/>
                    </a:lnTo>
                    <a:lnTo>
                      <a:pt x="204" y="176"/>
                    </a:lnTo>
                    <a:lnTo>
                      <a:pt x="364" y="200"/>
                    </a:lnTo>
                    <a:lnTo>
                      <a:pt x="451" y="193"/>
                    </a:lnTo>
                    <a:lnTo>
                      <a:pt x="363" y="178"/>
                    </a:lnTo>
                    <a:lnTo>
                      <a:pt x="233" y="136"/>
                    </a:lnTo>
                    <a:lnTo>
                      <a:pt x="112" y="135"/>
                    </a:lnTo>
                    <a:lnTo>
                      <a:pt x="188" y="91"/>
                    </a:lnTo>
                    <a:lnTo>
                      <a:pt x="286" y="100"/>
                    </a:lnTo>
                    <a:lnTo>
                      <a:pt x="384" y="81"/>
                    </a:lnTo>
                    <a:lnTo>
                      <a:pt x="278" y="50"/>
                    </a:lnTo>
                    <a:close/>
                  </a:path>
                </a:pathLst>
              </a:custGeom>
              <a:solidFill>
                <a:srgbClr val="C9F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1" name="Freeform 897"/>
              <p:cNvSpPr>
                <a:spLocks/>
              </p:cNvSpPr>
              <p:nvPr/>
            </p:nvSpPr>
            <p:spPr bwMode="auto">
              <a:xfrm>
                <a:off x="6394" y="3317"/>
                <a:ext cx="470" cy="136"/>
              </a:xfrm>
              <a:custGeom>
                <a:avLst/>
                <a:gdLst/>
                <a:ahLst/>
                <a:cxnLst>
                  <a:cxn ang="0">
                    <a:pos x="18" y="83"/>
                  </a:cxn>
                  <a:cxn ang="0">
                    <a:pos x="242" y="7"/>
                  </a:cxn>
                  <a:cxn ang="0">
                    <a:pos x="330" y="0"/>
                  </a:cxn>
                  <a:cxn ang="0">
                    <a:pos x="470" y="58"/>
                  </a:cxn>
                  <a:cxn ang="0">
                    <a:pos x="400" y="107"/>
                  </a:cxn>
                  <a:cxn ang="0">
                    <a:pos x="318" y="136"/>
                  </a:cxn>
                  <a:cxn ang="0">
                    <a:pos x="0" y="101"/>
                  </a:cxn>
                  <a:cxn ang="0">
                    <a:pos x="18" y="83"/>
                  </a:cxn>
                </a:cxnLst>
                <a:rect l="0" t="0" r="r" b="b"/>
                <a:pathLst>
                  <a:path w="470" h="136">
                    <a:moveTo>
                      <a:pt x="18" y="83"/>
                    </a:moveTo>
                    <a:lnTo>
                      <a:pt x="242" y="7"/>
                    </a:lnTo>
                    <a:lnTo>
                      <a:pt x="330" y="0"/>
                    </a:lnTo>
                    <a:lnTo>
                      <a:pt x="470" y="58"/>
                    </a:lnTo>
                    <a:lnTo>
                      <a:pt x="400" y="107"/>
                    </a:lnTo>
                    <a:lnTo>
                      <a:pt x="318" y="136"/>
                    </a:lnTo>
                    <a:lnTo>
                      <a:pt x="0" y="101"/>
                    </a:lnTo>
                    <a:lnTo>
                      <a:pt x="18" y="8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2" name="Freeform 898"/>
              <p:cNvSpPr>
                <a:spLocks/>
              </p:cNvSpPr>
              <p:nvPr/>
            </p:nvSpPr>
            <p:spPr bwMode="auto">
              <a:xfrm>
                <a:off x="5894" y="3338"/>
                <a:ext cx="80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29"/>
                  </a:cxn>
                  <a:cxn ang="0">
                    <a:pos x="117" y="50"/>
                  </a:cxn>
                  <a:cxn ang="0">
                    <a:pos x="187" y="39"/>
                  </a:cxn>
                  <a:cxn ang="0">
                    <a:pos x="298" y="52"/>
                  </a:cxn>
                  <a:cxn ang="0">
                    <a:pos x="269" y="76"/>
                  </a:cxn>
                  <a:cxn ang="0">
                    <a:pos x="314" y="56"/>
                  </a:cxn>
                  <a:cxn ang="0">
                    <a:pos x="501" y="80"/>
                  </a:cxn>
                  <a:cxn ang="0">
                    <a:pos x="472" y="111"/>
                  </a:cxn>
                  <a:cxn ang="0">
                    <a:pos x="533" y="91"/>
                  </a:cxn>
                  <a:cxn ang="0">
                    <a:pos x="802" y="127"/>
                  </a:cxn>
                  <a:cxn ang="0">
                    <a:pos x="679" y="156"/>
                  </a:cxn>
                  <a:cxn ang="0">
                    <a:pos x="515" y="136"/>
                  </a:cxn>
                  <a:cxn ang="0">
                    <a:pos x="74" y="54"/>
                  </a:cxn>
                  <a:cxn ang="0">
                    <a:pos x="31" y="35"/>
                  </a:cxn>
                  <a:cxn ang="0">
                    <a:pos x="0" y="0"/>
                  </a:cxn>
                </a:cxnLst>
                <a:rect l="0" t="0" r="r" b="b"/>
                <a:pathLst>
                  <a:path w="802" h="156">
                    <a:moveTo>
                      <a:pt x="0" y="0"/>
                    </a:moveTo>
                    <a:lnTo>
                      <a:pt x="158" y="29"/>
                    </a:lnTo>
                    <a:lnTo>
                      <a:pt x="117" y="50"/>
                    </a:lnTo>
                    <a:lnTo>
                      <a:pt x="187" y="39"/>
                    </a:lnTo>
                    <a:lnTo>
                      <a:pt x="298" y="52"/>
                    </a:lnTo>
                    <a:lnTo>
                      <a:pt x="269" y="76"/>
                    </a:lnTo>
                    <a:lnTo>
                      <a:pt x="314" y="56"/>
                    </a:lnTo>
                    <a:lnTo>
                      <a:pt x="501" y="80"/>
                    </a:lnTo>
                    <a:lnTo>
                      <a:pt x="472" y="111"/>
                    </a:lnTo>
                    <a:lnTo>
                      <a:pt x="533" y="91"/>
                    </a:lnTo>
                    <a:lnTo>
                      <a:pt x="802" y="127"/>
                    </a:lnTo>
                    <a:lnTo>
                      <a:pt x="679" y="156"/>
                    </a:lnTo>
                    <a:lnTo>
                      <a:pt x="515" y="136"/>
                    </a:lnTo>
                    <a:lnTo>
                      <a:pt x="74" y="54"/>
                    </a:lnTo>
                    <a:lnTo>
                      <a:pt x="31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3" name="Freeform 899"/>
              <p:cNvSpPr>
                <a:spLocks/>
              </p:cNvSpPr>
              <p:nvPr/>
            </p:nvSpPr>
            <p:spPr bwMode="auto">
              <a:xfrm>
                <a:off x="5968" y="3392"/>
                <a:ext cx="58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9" y="103"/>
                  </a:cxn>
                  <a:cxn ang="0">
                    <a:pos x="408" y="121"/>
                  </a:cxn>
                  <a:cxn ang="0">
                    <a:pos x="193" y="89"/>
                  </a:cxn>
                  <a:cxn ang="0">
                    <a:pos x="60" y="42"/>
                  </a:cxn>
                  <a:cxn ang="0">
                    <a:pos x="0" y="0"/>
                  </a:cxn>
                </a:cxnLst>
                <a:rect l="0" t="0" r="r" b="b"/>
                <a:pathLst>
                  <a:path w="589" h="121">
                    <a:moveTo>
                      <a:pt x="0" y="0"/>
                    </a:moveTo>
                    <a:lnTo>
                      <a:pt x="589" y="103"/>
                    </a:lnTo>
                    <a:lnTo>
                      <a:pt x="408" y="121"/>
                    </a:lnTo>
                    <a:lnTo>
                      <a:pt x="193" y="89"/>
                    </a:lnTo>
                    <a:lnTo>
                      <a:pt x="6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4" name="Freeform 900"/>
              <p:cNvSpPr>
                <a:spLocks/>
              </p:cNvSpPr>
              <p:nvPr/>
            </p:nvSpPr>
            <p:spPr bwMode="auto">
              <a:xfrm>
                <a:off x="5951" y="3209"/>
                <a:ext cx="35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"/>
                  </a:cxn>
                  <a:cxn ang="0">
                    <a:pos x="27" y="50"/>
                  </a:cxn>
                  <a:cxn ang="0">
                    <a:pos x="21" y="48"/>
                  </a:cxn>
                  <a:cxn ang="0">
                    <a:pos x="11" y="29"/>
                  </a:cxn>
                  <a:cxn ang="0">
                    <a:pos x="1" y="34"/>
                  </a:cxn>
                  <a:cxn ang="0">
                    <a:pos x="0" y="0"/>
                  </a:cxn>
                </a:cxnLst>
                <a:rect l="0" t="0" r="r" b="b"/>
                <a:pathLst>
                  <a:path w="35" h="50">
                    <a:moveTo>
                      <a:pt x="0" y="0"/>
                    </a:moveTo>
                    <a:lnTo>
                      <a:pt x="35" y="16"/>
                    </a:lnTo>
                    <a:lnTo>
                      <a:pt x="27" y="50"/>
                    </a:lnTo>
                    <a:lnTo>
                      <a:pt x="21" y="48"/>
                    </a:lnTo>
                    <a:lnTo>
                      <a:pt x="11" y="29"/>
                    </a:lnTo>
                    <a:lnTo>
                      <a:pt x="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5" name="Freeform 901"/>
              <p:cNvSpPr>
                <a:spLocks/>
              </p:cNvSpPr>
              <p:nvPr/>
            </p:nvSpPr>
            <p:spPr bwMode="auto">
              <a:xfrm>
                <a:off x="6731" y="3276"/>
                <a:ext cx="172" cy="7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7" y="16"/>
                  </a:cxn>
                  <a:cxn ang="0">
                    <a:pos x="29" y="22"/>
                  </a:cxn>
                  <a:cxn ang="0">
                    <a:pos x="4" y="31"/>
                  </a:cxn>
                  <a:cxn ang="0">
                    <a:pos x="0" y="41"/>
                  </a:cxn>
                  <a:cxn ang="0">
                    <a:pos x="20" y="53"/>
                  </a:cxn>
                  <a:cxn ang="0">
                    <a:pos x="131" y="70"/>
                  </a:cxn>
                  <a:cxn ang="0">
                    <a:pos x="172" y="55"/>
                  </a:cxn>
                  <a:cxn ang="0">
                    <a:pos x="166" y="18"/>
                  </a:cxn>
                  <a:cxn ang="0">
                    <a:pos x="39" y="0"/>
                  </a:cxn>
                </a:cxnLst>
                <a:rect l="0" t="0" r="r" b="b"/>
                <a:pathLst>
                  <a:path w="172" h="70">
                    <a:moveTo>
                      <a:pt x="39" y="0"/>
                    </a:moveTo>
                    <a:lnTo>
                      <a:pt x="57" y="16"/>
                    </a:lnTo>
                    <a:lnTo>
                      <a:pt x="29" y="22"/>
                    </a:lnTo>
                    <a:lnTo>
                      <a:pt x="4" y="31"/>
                    </a:lnTo>
                    <a:lnTo>
                      <a:pt x="0" y="41"/>
                    </a:lnTo>
                    <a:lnTo>
                      <a:pt x="20" y="53"/>
                    </a:lnTo>
                    <a:lnTo>
                      <a:pt x="131" y="70"/>
                    </a:lnTo>
                    <a:lnTo>
                      <a:pt x="172" y="55"/>
                    </a:lnTo>
                    <a:lnTo>
                      <a:pt x="166" y="1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6" name="Freeform 902"/>
              <p:cNvSpPr>
                <a:spLocks/>
              </p:cNvSpPr>
              <p:nvPr/>
            </p:nvSpPr>
            <p:spPr bwMode="auto">
              <a:xfrm>
                <a:off x="6918" y="3278"/>
                <a:ext cx="36" cy="4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6" y="0"/>
                  </a:cxn>
                  <a:cxn ang="0">
                    <a:pos x="3" y="48"/>
                  </a:cxn>
                  <a:cxn ang="0">
                    <a:pos x="0" y="17"/>
                  </a:cxn>
                </a:cxnLst>
                <a:rect l="0" t="0" r="r" b="b"/>
                <a:pathLst>
                  <a:path w="36" h="48">
                    <a:moveTo>
                      <a:pt x="0" y="17"/>
                    </a:moveTo>
                    <a:lnTo>
                      <a:pt x="36" y="0"/>
                    </a:lnTo>
                    <a:lnTo>
                      <a:pt x="3" y="4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5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7" name="Freeform 903"/>
              <p:cNvSpPr>
                <a:spLocks/>
              </p:cNvSpPr>
              <p:nvPr/>
            </p:nvSpPr>
            <p:spPr bwMode="auto">
              <a:xfrm>
                <a:off x="5863" y="3290"/>
                <a:ext cx="68" cy="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1" y="0"/>
                  </a:cxn>
                  <a:cxn ang="0">
                    <a:pos x="68" y="7"/>
                  </a:cxn>
                  <a:cxn ang="0">
                    <a:pos x="56" y="19"/>
                  </a:cxn>
                  <a:cxn ang="0">
                    <a:pos x="60" y="50"/>
                  </a:cxn>
                  <a:cxn ang="0">
                    <a:pos x="25" y="45"/>
                  </a:cxn>
                  <a:cxn ang="0">
                    <a:pos x="0" y="7"/>
                  </a:cxn>
                </a:cxnLst>
                <a:rect l="0" t="0" r="r" b="b"/>
                <a:pathLst>
                  <a:path w="68" h="50">
                    <a:moveTo>
                      <a:pt x="0" y="7"/>
                    </a:moveTo>
                    <a:lnTo>
                      <a:pt x="51" y="0"/>
                    </a:lnTo>
                    <a:lnTo>
                      <a:pt x="68" y="7"/>
                    </a:lnTo>
                    <a:lnTo>
                      <a:pt x="56" y="19"/>
                    </a:lnTo>
                    <a:lnTo>
                      <a:pt x="60" y="50"/>
                    </a:lnTo>
                    <a:lnTo>
                      <a:pt x="25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FD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8" name="Freeform 904"/>
              <p:cNvSpPr>
                <a:spLocks/>
              </p:cNvSpPr>
              <p:nvPr/>
            </p:nvSpPr>
            <p:spPr bwMode="auto">
              <a:xfrm>
                <a:off x="5972" y="3274"/>
                <a:ext cx="82" cy="2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7" y="0"/>
                  </a:cxn>
                  <a:cxn ang="0">
                    <a:pos x="82" y="4"/>
                  </a:cxn>
                  <a:cxn ang="0">
                    <a:pos x="54" y="22"/>
                  </a:cxn>
                  <a:cxn ang="0">
                    <a:pos x="31" y="22"/>
                  </a:cxn>
                  <a:cxn ang="0">
                    <a:pos x="0" y="15"/>
                  </a:cxn>
                  <a:cxn ang="0">
                    <a:pos x="3" y="6"/>
                  </a:cxn>
                </a:cxnLst>
                <a:rect l="0" t="0" r="r" b="b"/>
                <a:pathLst>
                  <a:path w="82" h="22">
                    <a:moveTo>
                      <a:pt x="3" y="6"/>
                    </a:moveTo>
                    <a:lnTo>
                      <a:pt x="27" y="0"/>
                    </a:lnTo>
                    <a:lnTo>
                      <a:pt x="82" y="4"/>
                    </a:lnTo>
                    <a:lnTo>
                      <a:pt x="54" y="22"/>
                    </a:lnTo>
                    <a:lnTo>
                      <a:pt x="31" y="22"/>
                    </a:lnTo>
                    <a:lnTo>
                      <a:pt x="0" y="1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FD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29" name="Freeform 905"/>
              <p:cNvSpPr>
                <a:spLocks/>
              </p:cNvSpPr>
              <p:nvPr/>
            </p:nvSpPr>
            <p:spPr bwMode="auto">
              <a:xfrm>
                <a:off x="6817" y="3209"/>
                <a:ext cx="125" cy="3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75" y="6"/>
                  </a:cxn>
                  <a:cxn ang="0">
                    <a:pos x="51" y="17"/>
                  </a:cxn>
                  <a:cxn ang="0">
                    <a:pos x="85" y="18"/>
                  </a:cxn>
                  <a:cxn ang="0">
                    <a:pos x="113" y="11"/>
                  </a:cxn>
                  <a:cxn ang="0">
                    <a:pos x="125" y="24"/>
                  </a:cxn>
                  <a:cxn ang="0">
                    <a:pos x="101" y="35"/>
                  </a:cxn>
                  <a:cxn ang="0">
                    <a:pos x="0" y="25"/>
                  </a:cxn>
                  <a:cxn ang="0">
                    <a:pos x="0" y="19"/>
                  </a:cxn>
                </a:cxnLst>
                <a:rect l="0" t="0" r="r" b="b"/>
                <a:pathLst>
                  <a:path w="125" h="35">
                    <a:moveTo>
                      <a:pt x="0" y="19"/>
                    </a:moveTo>
                    <a:lnTo>
                      <a:pt x="20" y="0"/>
                    </a:lnTo>
                    <a:lnTo>
                      <a:pt x="75" y="6"/>
                    </a:lnTo>
                    <a:lnTo>
                      <a:pt x="51" y="17"/>
                    </a:lnTo>
                    <a:lnTo>
                      <a:pt x="85" y="18"/>
                    </a:lnTo>
                    <a:lnTo>
                      <a:pt x="113" y="11"/>
                    </a:lnTo>
                    <a:lnTo>
                      <a:pt x="125" y="24"/>
                    </a:lnTo>
                    <a:lnTo>
                      <a:pt x="101" y="35"/>
                    </a:lnTo>
                    <a:lnTo>
                      <a:pt x="0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2F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0" name="Freeform 906"/>
              <p:cNvSpPr>
                <a:spLocks/>
              </p:cNvSpPr>
              <p:nvPr/>
            </p:nvSpPr>
            <p:spPr bwMode="auto">
              <a:xfrm>
                <a:off x="6739" y="3140"/>
                <a:ext cx="207" cy="2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34"/>
                  </a:cxn>
                  <a:cxn ang="0">
                    <a:pos x="199" y="45"/>
                  </a:cxn>
                  <a:cxn ang="0">
                    <a:pos x="184" y="44"/>
                  </a:cxn>
                  <a:cxn ang="0">
                    <a:pos x="177" y="185"/>
                  </a:cxn>
                  <a:cxn ang="0">
                    <a:pos x="164" y="206"/>
                  </a:cxn>
                  <a:cxn ang="0">
                    <a:pos x="165" y="46"/>
                  </a:cxn>
                  <a:cxn ang="0">
                    <a:pos x="4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206">
                    <a:moveTo>
                      <a:pt x="0" y="0"/>
                    </a:moveTo>
                    <a:lnTo>
                      <a:pt x="207" y="34"/>
                    </a:lnTo>
                    <a:lnTo>
                      <a:pt x="199" y="45"/>
                    </a:lnTo>
                    <a:lnTo>
                      <a:pt x="184" y="44"/>
                    </a:lnTo>
                    <a:lnTo>
                      <a:pt x="177" y="185"/>
                    </a:lnTo>
                    <a:lnTo>
                      <a:pt x="164" y="206"/>
                    </a:lnTo>
                    <a:lnTo>
                      <a:pt x="165" y="46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1" name="Freeform 907"/>
              <p:cNvSpPr>
                <a:spLocks/>
              </p:cNvSpPr>
              <p:nvPr/>
            </p:nvSpPr>
            <p:spPr bwMode="auto">
              <a:xfrm>
                <a:off x="6748" y="3198"/>
                <a:ext cx="157" cy="8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0" y="31"/>
                  </a:cxn>
                  <a:cxn ang="0">
                    <a:pos x="76" y="1"/>
                  </a:cxn>
                  <a:cxn ang="0">
                    <a:pos x="157" y="0"/>
                  </a:cxn>
                  <a:cxn ang="0">
                    <a:pos x="156" y="20"/>
                  </a:cxn>
                  <a:cxn ang="0">
                    <a:pos x="89" y="11"/>
                  </a:cxn>
                  <a:cxn ang="0">
                    <a:pos x="70" y="30"/>
                  </a:cxn>
                  <a:cxn ang="0">
                    <a:pos x="153" y="44"/>
                  </a:cxn>
                  <a:cxn ang="0">
                    <a:pos x="150" y="80"/>
                  </a:cxn>
                  <a:cxn ang="0">
                    <a:pos x="5" y="63"/>
                  </a:cxn>
                  <a:cxn ang="0">
                    <a:pos x="0" y="41"/>
                  </a:cxn>
                </a:cxnLst>
                <a:rect l="0" t="0" r="r" b="b"/>
                <a:pathLst>
                  <a:path w="157" h="80">
                    <a:moveTo>
                      <a:pt x="0" y="41"/>
                    </a:moveTo>
                    <a:lnTo>
                      <a:pt x="50" y="31"/>
                    </a:lnTo>
                    <a:lnTo>
                      <a:pt x="76" y="1"/>
                    </a:lnTo>
                    <a:lnTo>
                      <a:pt x="157" y="0"/>
                    </a:lnTo>
                    <a:lnTo>
                      <a:pt x="156" y="20"/>
                    </a:lnTo>
                    <a:lnTo>
                      <a:pt x="89" y="11"/>
                    </a:lnTo>
                    <a:lnTo>
                      <a:pt x="70" y="30"/>
                    </a:lnTo>
                    <a:lnTo>
                      <a:pt x="153" y="44"/>
                    </a:lnTo>
                    <a:lnTo>
                      <a:pt x="150" y="80"/>
                    </a:lnTo>
                    <a:lnTo>
                      <a:pt x="5" y="6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E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2" name="Freeform 908"/>
              <p:cNvSpPr>
                <a:spLocks/>
              </p:cNvSpPr>
              <p:nvPr/>
            </p:nvSpPr>
            <p:spPr bwMode="auto">
              <a:xfrm>
                <a:off x="6926" y="3232"/>
                <a:ext cx="37" cy="1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7" y="0"/>
                  </a:cxn>
                  <a:cxn ang="0">
                    <a:pos x="29" y="16"/>
                  </a:cxn>
                  <a:cxn ang="0">
                    <a:pos x="0" y="7"/>
                  </a:cxn>
                </a:cxnLst>
                <a:rect l="0" t="0" r="r" b="b"/>
                <a:pathLst>
                  <a:path w="37" h="16">
                    <a:moveTo>
                      <a:pt x="0" y="7"/>
                    </a:moveTo>
                    <a:lnTo>
                      <a:pt x="37" y="0"/>
                    </a:lnTo>
                    <a:lnTo>
                      <a:pt x="29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E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3" name="Freeform 909"/>
              <p:cNvSpPr>
                <a:spLocks/>
              </p:cNvSpPr>
              <p:nvPr/>
            </p:nvSpPr>
            <p:spPr bwMode="auto">
              <a:xfrm>
                <a:off x="6752" y="3227"/>
                <a:ext cx="149" cy="7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6" y="56"/>
                  </a:cxn>
                  <a:cxn ang="0">
                    <a:pos x="130" y="72"/>
                  </a:cxn>
                  <a:cxn ang="0">
                    <a:pos x="146" y="67"/>
                  </a:cxn>
                  <a:cxn ang="0">
                    <a:pos x="149" y="30"/>
                  </a:cxn>
                  <a:cxn ang="0">
                    <a:pos x="118" y="44"/>
                  </a:cxn>
                  <a:cxn ang="0">
                    <a:pos x="114" y="29"/>
                  </a:cxn>
                  <a:cxn ang="0">
                    <a:pos x="149" y="16"/>
                  </a:cxn>
                  <a:cxn ang="0">
                    <a:pos x="99" y="9"/>
                  </a:cxn>
                  <a:cxn ang="0">
                    <a:pos x="75" y="0"/>
                  </a:cxn>
                  <a:cxn ang="0">
                    <a:pos x="58" y="8"/>
                  </a:cxn>
                  <a:cxn ang="0">
                    <a:pos x="101" y="20"/>
                  </a:cxn>
                  <a:cxn ang="0">
                    <a:pos x="92" y="30"/>
                  </a:cxn>
                  <a:cxn ang="0">
                    <a:pos x="31" y="28"/>
                  </a:cxn>
                  <a:cxn ang="0">
                    <a:pos x="24" y="26"/>
                  </a:cxn>
                  <a:cxn ang="0">
                    <a:pos x="0" y="27"/>
                  </a:cxn>
                </a:cxnLst>
                <a:rect l="0" t="0" r="r" b="b"/>
                <a:pathLst>
                  <a:path w="149" h="72">
                    <a:moveTo>
                      <a:pt x="0" y="27"/>
                    </a:moveTo>
                    <a:lnTo>
                      <a:pt x="6" y="56"/>
                    </a:lnTo>
                    <a:lnTo>
                      <a:pt x="130" y="72"/>
                    </a:lnTo>
                    <a:lnTo>
                      <a:pt x="146" y="67"/>
                    </a:lnTo>
                    <a:lnTo>
                      <a:pt x="149" y="30"/>
                    </a:lnTo>
                    <a:lnTo>
                      <a:pt x="118" y="44"/>
                    </a:lnTo>
                    <a:lnTo>
                      <a:pt x="114" y="29"/>
                    </a:lnTo>
                    <a:lnTo>
                      <a:pt x="149" y="16"/>
                    </a:lnTo>
                    <a:lnTo>
                      <a:pt x="99" y="9"/>
                    </a:lnTo>
                    <a:lnTo>
                      <a:pt x="75" y="0"/>
                    </a:lnTo>
                    <a:lnTo>
                      <a:pt x="58" y="8"/>
                    </a:lnTo>
                    <a:lnTo>
                      <a:pt x="101" y="20"/>
                    </a:lnTo>
                    <a:lnTo>
                      <a:pt x="92" y="30"/>
                    </a:lnTo>
                    <a:lnTo>
                      <a:pt x="31" y="28"/>
                    </a:lnTo>
                    <a:lnTo>
                      <a:pt x="24" y="2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4" name="Freeform 910"/>
              <p:cNvSpPr>
                <a:spLocks/>
              </p:cNvSpPr>
              <p:nvPr/>
            </p:nvSpPr>
            <p:spPr bwMode="auto">
              <a:xfrm>
                <a:off x="6916" y="3238"/>
                <a:ext cx="38" cy="5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17" y="0"/>
                  </a:cxn>
                  <a:cxn ang="0">
                    <a:pos x="38" y="12"/>
                  </a:cxn>
                  <a:cxn ang="0">
                    <a:pos x="25" y="34"/>
                  </a:cxn>
                  <a:cxn ang="0">
                    <a:pos x="0" y="50"/>
                  </a:cxn>
                  <a:cxn ang="0">
                    <a:pos x="2" y="8"/>
                  </a:cxn>
                </a:cxnLst>
                <a:rect l="0" t="0" r="r" b="b"/>
                <a:pathLst>
                  <a:path w="38" h="50">
                    <a:moveTo>
                      <a:pt x="2" y="8"/>
                    </a:moveTo>
                    <a:lnTo>
                      <a:pt x="17" y="0"/>
                    </a:lnTo>
                    <a:lnTo>
                      <a:pt x="38" y="12"/>
                    </a:lnTo>
                    <a:lnTo>
                      <a:pt x="25" y="34"/>
                    </a:lnTo>
                    <a:lnTo>
                      <a:pt x="0" y="5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5" name="Freeform 911"/>
              <p:cNvSpPr>
                <a:spLocks/>
              </p:cNvSpPr>
              <p:nvPr/>
            </p:nvSpPr>
            <p:spPr bwMode="auto">
              <a:xfrm>
                <a:off x="6856" y="3086"/>
                <a:ext cx="94" cy="7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3" y="31"/>
                  </a:cxn>
                  <a:cxn ang="0">
                    <a:pos x="21" y="33"/>
                  </a:cxn>
                  <a:cxn ang="0">
                    <a:pos x="18" y="20"/>
                  </a:cxn>
                  <a:cxn ang="0">
                    <a:pos x="25" y="8"/>
                  </a:cxn>
                  <a:cxn ang="0">
                    <a:pos x="38" y="19"/>
                  </a:cxn>
                  <a:cxn ang="0">
                    <a:pos x="51" y="28"/>
                  </a:cxn>
                  <a:cxn ang="0">
                    <a:pos x="51" y="15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78" y="20"/>
                  </a:cxn>
                  <a:cxn ang="0">
                    <a:pos x="91" y="29"/>
                  </a:cxn>
                  <a:cxn ang="0">
                    <a:pos x="83" y="39"/>
                  </a:cxn>
                  <a:cxn ang="0">
                    <a:pos x="94" y="51"/>
                  </a:cxn>
                  <a:cxn ang="0">
                    <a:pos x="92" y="73"/>
                  </a:cxn>
                  <a:cxn ang="0">
                    <a:pos x="0" y="49"/>
                  </a:cxn>
                </a:cxnLst>
                <a:rect l="0" t="0" r="r" b="b"/>
                <a:pathLst>
                  <a:path w="94" h="73">
                    <a:moveTo>
                      <a:pt x="0" y="49"/>
                    </a:moveTo>
                    <a:lnTo>
                      <a:pt x="13" y="31"/>
                    </a:lnTo>
                    <a:lnTo>
                      <a:pt x="21" y="33"/>
                    </a:lnTo>
                    <a:lnTo>
                      <a:pt x="18" y="20"/>
                    </a:lnTo>
                    <a:lnTo>
                      <a:pt x="25" y="8"/>
                    </a:lnTo>
                    <a:lnTo>
                      <a:pt x="38" y="19"/>
                    </a:lnTo>
                    <a:lnTo>
                      <a:pt x="51" y="28"/>
                    </a:lnTo>
                    <a:lnTo>
                      <a:pt x="51" y="15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8" y="20"/>
                    </a:lnTo>
                    <a:lnTo>
                      <a:pt x="91" y="29"/>
                    </a:lnTo>
                    <a:lnTo>
                      <a:pt x="83" y="39"/>
                    </a:lnTo>
                    <a:lnTo>
                      <a:pt x="94" y="51"/>
                    </a:lnTo>
                    <a:lnTo>
                      <a:pt x="92" y="7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4CB8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6" name="Freeform 912"/>
              <p:cNvSpPr>
                <a:spLocks/>
              </p:cNvSpPr>
              <p:nvPr/>
            </p:nvSpPr>
            <p:spPr bwMode="auto">
              <a:xfrm>
                <a:off x="6827" y="3171"/>
                <a:ext cx="125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7"/>
                  </a:cxn>
                  <a:cxn ang="0">
                    <a:pos x="88" y="30"/>
                  </a:cxn>
                  <a:cxn ang="0">
                    <a:pos x="105" y="32"/>
                  </a:cxn>
                  <a:cxn ang="0">
                    <a:pos x="110" y="42"/>
                  </a:cxn>
                  <a:cxn ang="0">
                    <a:pos x="125" y="34"/>
                  </a:cxn>
                  <a:cxn ang="0">
                    <a:pos x="123" y="15"/>
                  </a:cxn>
                  <a:cxn ang="0">
                    <a:pos x="112" y="14"/>
                  </a:cxn>
                  <a:cxn ang="0">
                    <a:pos x="0" y="0"/>
                  </a:cxn>
                </a:cxnLst>
                <a:rect l="0" t="0" r="r" b="b"/>
                <a:pathLst>
                  <a:path w="125" h="42">
                    <a:moveTo>
                      <a:pt x="0" y="0"/>
                    </a:moveTo>
                    <a:lnTo>
                      <a:pt x="6" y="27"/>
                    </a:lnTo>
                    <a:lnTo>
                      <a:pt x="88" y="30"/>
                    </a:lnTo>
                    <a:lnTo>
                      <a:pt x="105" y="32"/>
                    </a:lnTo>
                    <a:lnTo>
                      <a:pt x="110" y="42"/>
                    </a:lnTo>
                    <a:lnTo>
                      <a:pt x="125" y="34"/>
                    </a:lnTo>
                    <a:lnTo>
                      <a:pt x="123" y="15"/>
                    </a:lnTo>
                    <a:lnTo>
                      <a:pt x="11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B8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7" name="Freeform 913"/>
              <p:cNvSpPr>
                <a:spLocks/>
              </p:cNvSpPr>
              <p:nvPr/>
            </p:nvSpPr>
            <p:spPr bwMode="auto">
              <a:xfrm>
                <a:off x="5886" y="2894"/>
                <a:ext cx="221" cy="14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47" y="86"/>
                  </a:cxn>
                  <a:cxn ang="0">
                    <a:pos x="129" y="34"/>
                  </a:cxn>
                  <a:cxn ang="0">
                    <a:pos x="192" y="4"/>
                  </a:cxn>
                  <a:cxn ang="0">
                    <a:pos x="212" y="0"/>
                  </a:cxn>
                  <a:cxn ang="0">
                    <a:pos x="221" y="8"/>
                  </a:cxn>
                  <a:cxn ang="0">
                    <a:pos x="201" y="23"/>
                  </a:cxn>
                  <a:cxn ang="0">
                    <a:pos x="188" y="38"/>
                  </a:cxn>
                  <a:cxn ang="0">
                    <a:pos x="183" y="77"/>
                  </a:cxn>
                  <a:cxn ang="0">
                    <a:pos x="211" y="81"/>
                  </a:cxn>
                  <a:cxn ang="0">
                    <a:pos x="206" y="95"/>
                  </a:cxn>
                  <a:cxn ang="0">
                    <a:pos x="168" y="120"/>
                  </a:cxn>
                  <a:cxn ang="0">
                    <a:pos x="142" y="114"/>
                  </a:cxn>
                  <a:cxn ang="0">
                    <a:pos x="129" y="127"/>
                  </a:cxn>
                  <a:cxn ang="0">
                    <a:pos x="131" y="146"/>
                  </a:cxn>
                  <a:cxn ang="0">
                    <a:pos x="101" y="145"/>
                  </a:cxn>
                  <a:cxn ang="0">
                    <a:pos x="104" y="113"/>
                  </a:cxn>
                  <a:cxn ang="0">
                    <a:pos x="87" y="112"/>
                  </a:cxn>
                  <a:cxn ang="0">
                    <a:pos x="74" y="95"/>
                  </a:cxn>
                  <a:cxn ang="0">
                    <a:pos x="57" y="99"/>
                  </a:cxn>
                  <a:cxn ang="0">
                    <a:pos x="55" y="125"/>
                  </a:cxn>
                  <a:cxn ang="0">
                    <a:pos x="38" y="114"/>
                  </a:cxn>
                  <a:cxn ang="0">
                    <a:pos x="9" y="140"/>
                  </a:cxn>
                  <a:cxn ang="0">
                    <a:pos x="0" y="133"/>
                  </a:cxn>
                </a:cxnLst>
                <a:rect l="0" t="0" r="r" b="b"/>
                <a:pathLst>
                  <a:path w="221" h="146">
                    <a:moveTo>
                      <a:pt x="0" y="133"/>
                    </a:moveTo>
                    <a:lnTo>
                      <a:pt x="47" y="86"/>
                    </a:lnTo>
                    <a:lnTo>
                      <a:pt x="129" y="34"/>
                    </a:lnTo>
                    <a:lnTo>
                      <a:pt x="192" y="4"/>
                    </a:lnTo>
                    <a:lnTo>
                      <a:pt x="212" y="0"/>
                    </a:lnTo>
                    <a:lnTo>
                      <a:pt x="221" y="8"/>
                    </a:lnTo>
                    <a:lnTo>
                      <a:pt x="201" y="23"/>
                    </a:lnTo>
                    <a:lnTo>
                      <a:pt x="188" y="38"/>
                    </a:lnTo>
                    <a:lnTo>
                      <a:pt x="183" y="77"/>
                    </a:lnTo>
                    <a:lnTo>
                      <a:pt x="211" y="81"/>
                    </a:lnTo>
                    <a:lnTo>
                      <a:pt x="206" y="95"/>
                    </a:lnTo>
                    <a:lnTo>
                      <a:pt x="168" y="120"/>
                    </a:lnTo>
                    <a:lnTo>
                      <a:pt x="142" y="114"/>
                    </a:lnTo>
                    <a:lnTo>
                      <a:pt x="129" y="127"/>
                    </a:lnTo>
                    <a:lnTo>
                      <a:pt x="131" y="146"/>
                    </a:lnTo>
                    <a:lnTo>
                      <a:pt x="101" y="145"/>
                    </a:lnTo>
                    <a:lnTo>
                      <a:pt x="104" y="113"/>
                    </a:lnTo>
                    <a:lnTo>
                      <a:pt x="87" y="112"/>
                    </a:lnTo>
                    <a:lnTo>
                      <a:pt x="74" y="95"/>
                    </a:lnTo>
                    <a:lnTo>
                      <a:pt x="57" y="99"/>
                    </a:lnTo>
                    <a:lnTo>
                      <a:pt x="55" y="125"/>
                    </a:lnTo>
                    <a:lnTo>
                      <a:pt x="38" y="114"/>
                    </a:lnTo>
                    <a:lnTo>
                      <a:pt x="9" y="14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528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8" name="Freeform 914"/>
              <p:cNvSpPr>
                <a:spLocks/>
              </p:cNvSpPr>
              <p:nvPr/>
            </p:nvSpPr>
            <p:spPr bwMode="auto">
              <a:xfrm>
                <a:off x="6551" y="2986"/>
                <a:ext cx="276" cy="1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52"/>
                  </a:cxn>
                  <a:cxn ang="0">
                    <a:pos x="135" y="74"/>
                  </a:cxn>
                  <a:cxn ang="0">
                    <a:pos x="148" y="95"/>
                  </a:cxn>
                  <a:cxn ang="0">
                    <a:pos x="174" y="89"/>
                  </a:cxn>
                  <a:cxn ang="0">
                    <a:pos x="181" y="71"/>
                  </a:cxn>
                  <a:cxn ang="0">
                    <a:pos x="235" y="93"/>
                  </a:cxn>
                  <a:cxn ang="0">
                    <a:pos x="276" y="145"/>
                  </a:cxn>
                  <a:cxn ang="0">
                    <a:pos x="186" y="146"/>
                  </a:cxn>
                  <a:cxn ang="0">
                    <a:pos x="192" y="166"/>
                  </a:cxn>
                  <a:cxn ang="0">
                    <a:pos x="158" y="164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76" h="166">
                    <a:moveTo>
                      <a:pt x="0" y="0"/>
                    </a:moveTo>
                    <a:lnTo>
                      <a:pt x="130" y="52"/>
                    </a:lnTo>
                    <a:lnTo>
                      <a:pt x="135" y="74"/>
                    </a:lnTo>
                    <a:lnTo>
                      <a:pt x="148" y="95"/>
                    </a:lnTo>
                    <a:lnTo>
                      <a:pt x="174" y="89"/>
                    </a:lnTo>
                    <a:lnTo>
                      <a:pt x="181" y="71"/>
                    </a:lnTo>
                    <a:lnTo>
                      <a:pt x="235" y="93"/>
                    </a:lnTo>
                    <a:lnTo>
                      <a:pt x="276" y="145"/>
                    </a:lnTo>
                    <a:lnTo>
                      <a:pt x="186" y="146"/>
                    </a:lnTo>
                    <a:lnTo>
                      <a:pt x="192" y="166"/>
                    </a:lnTo>
                    <a:lnTo>
                      <a:pt x="158" y="16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39" name="Freeform 915"/>
              <p:cNvSpPr>
                <a:spLocks/>
              </p:cNvSpPr>
              <p:nvPr/>
            </p:nvSpPr>
            <p:spPr bwMode="auto">
              <a:xfrm>
                <a:off x="6385" y="2982"/>
                <a:ext cx="356" cy="17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156" y="0"/>
                  </a:cxn>
                  <a:cxn ang="0">
                    <a:pos x="324" y="160"/>
                  </a:cxn>
                  <a:cxn ang="0">
                    <a:pos x="356" y="169"/>
                  </a:cxn>
                  <a:cxn ang="0">
                    <a:pos x="310" y="179"/>
                  </a:cxn>
                  <a:cxn ang="0">
                    <a:pos x="158" y="33"/>
                  </a:cxn>
                  <a:cxn ang="0">
                    <a:pos x="0" y="157"/>
                  </a:cxn>
                  <a:cxn ang="0">
                    <a:pos x="4" y="139"/>
                  </a:cxn>
                </a:cxnLst>
                <a:rect l="0" t="0" r="r" b="b"/>
                <a:pathLst>
                  <a:path w="356" h="179">
                    <a:moveTo>
                      <a:pt x="4" y="139"/>
                    </a:moveTo>
                    <a:lnTo>
                      <a:pt x="156" y="0"/>
                    </a:lnTo>
                    <a:lnTo>
                      <a:pt x="324" y="160"/>
                    </a:lnTo>
                    <a:lnTo>
                      <a:pt x="356" y="169"/>
                    </a:lnTo>
                    <a:lnTo>
                      <a:pt x="310" y="179"/>
                    </a:lnTo>
                    <a:lnTo>
                      <a:pt x="158" y="33"/>
                    </a:lnTo>
                    <a:lnTo>
                      <a:pt x="0" y="157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D6D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0" name="Freeform 916"/>
              <p:cNvSpPr>
                <a:spLocks/>
              </p:cNvSpPr>
              <p:nvPr/>
            </p:nvSpPr>
            <p:spPr bwMode="auto">
              <a:xfrm>
                <a:off x="6420" y="3127"/>
                <a:ext cx="63" cy="3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37" y="0"/>
                  </a:cxn>
                  <a:cxn ang="0">
                    <a:pos x="63" y="22"/>
                  </a:cxn>
                  <a:cxn ang="0">
                    <a:pos x="56" y="36"/>
                  </a:cxn>
                  <a:cxn ang="0">
                    <a:pos x="4" y="34"/>
                  </a:cxn>
                  <a:cxn ang="0">
                    <a:pos x="0" y="27"/>
                  </a:cxn>
                </a:cxnLst>
                <a:rect l="0" t="0" r="r" b="b"/>
                <a:pathLst>
                  <a:path w="63" h="36">
                    <a:moveTo>
                      <a:pt x="0" y="27"/>
                    </a:moveTo>
                    <a:lnTo>
                      <a:pt x="37" y="0"/>
                    </a:lnTo>
                    <a:lnTo>
                      <a:pt x="63" y="22"/>
                    </a:lnTo>
                    <a:lnTo>
                      <a:pt x="56" y="36"/>
                    </a:lnTo>
                    <a:lnTo>
                      <a:pt x="4" y="3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D6D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1" name="Freeform 917"/>
              <p:cNvSpPr>
                <a:spLocks/>
              </p:cNvSpPr>
              <p:nvPr/>
            </p:nvSpPr>
            <p:spPr bwMode="auto">
              <a:xfrm>
                <a:off x="6082" y="3171"/>
                <a:ext cx="72" cy="9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3" y="0"/>
                  </a:cxn>
                  <a:cxn ang="0">
                    <a:pos x="72" y="34"/>
                  </a:cxn>
                  <a:cxn ang="0">
                    <a:pos x="70" y="64"/>
                  </a:cxn>
                  <a:cxn ang="0">
                    <a:pos x="63" y="72"/>
                  </a:cxn>
                  <a:cxn ang="0">
                    <a:pos x="66" y="94"/>
                  </a:cxn>
                  <a:cxn ang="0">
                    <a:pos x="3" y="94"/>
                  </a:cxn>
                  <a:cxn ang="0">
                    <a:pos x="0" y="41"/>
                  </a:cxn>
                </a:cxnLst>
                <a:rect l="0" t="0" r="r" b="b"/>
                <a:pathLst>
                  <a:path w="72" h="94">
                    <a:moveTo>
                      <a:pt x="0" y="41"/>
                    </a:moveTo>
                    <a:lnTo>
                      <a:pt x="53" y="0"/>
                    </a:lnTo>
                    <a:lnTo>
                      <a:pt x="72" y="34"/>
                    </a:lnTo>
                    <a:lnTo>
                      <a:pt x="70" y="64"/>
                    </a:lnTo>
                    <a:lnTo>
                      <a:pt x="63" y="72"/>
                    </a:lnTo>
                    <a:lnTo>
                      <a:pt x="66" y="94"/>
                    </a:lnTo>
                    <a:lnTo>
                      <a:pt x="3" y="9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2" name="Freeform 918"/>
              <p:cNvSpPr>
                <a:spLocks/>
              </p:cNvSpPr>
              <p:nvPr/>
            </p:nvSpPr>
            <p:spPr bwMode="auto">
              <a:xfrm>
                <a:off x="6160" y="3077"/>
                <a:ext cx="274" cy="98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84" y="35"/>
                  </a:cxn>
                  <a:cxn ang="0">
                    <a:pos x="0" y="98"/>
                  </a:cxn>
                  <a:cxn ang="0">
                    <a:pos x="253" y="83"/>
                  </a:cxn>
                  <a:cxn ang="0">
                    <a:pos x="259" y="60"/>
                  </a:cxn>
                  <a:cxn ang="0">
                    <a:pos x="228" y="62"/>
                  </a:cxn>
                  <a:cxn ang="0">
                    <a:pos x="221" y="48"/>
                  </a:cxn>
                  <a:cxn ang="0">
                    <a:pos x="274" y="0"/>
                  </a:cxn>
                </a:cxnLst>
                <a:rect l="0" t="0" r="r" b="b"/>
                <a:pathLst>
                  <a:path w="274" h="98">
                    <a:moveTo>
                      <a:pt x="274" y="0"/>
                    </a:moveTo>
                    <a:lnTo>
                      <a:pt x="84" y="35"/>
                    </a:lnTo>
                    <a:lnTo>
                      <a:pt x="0" y="98"/>
                    </a:lnTo>
                    <a:lnTo>
                      <a:pt x="253" y="83"/>
                    </a:lnTo>
                    <a:lnTo>
                      <a:pt x="259" y="60"/>
                    </a:lnTo>
                    <a:lnTo>
                      <a:pt x="228" y="62"/>
                    </a:lnTo>
                    <a:lnTo>
                      <a:pt x="221" y="48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3" name="Freeform 919"/>
              <p:cNvSpPr>
                <a:spLocks/>
              </p:cNvSpPr>
              <p:nvPr/>
            </p:nvSpPr>
            <p:spPr bwMode="auto">
              <a:xfrm>
                <a:off x="6647" y="3048"/>
                <a:ext cx="84" cy="6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36"/>
                  </a:cxn>
                  <a:cxn ang="0">
                    <a:pos x="29" y="65"/>
                  </a:cxn>
                  <a:cxn ang="0">
                    <a:pos x="84" y="39"/>
                  </a:cxn>
                  <a:cxn ang="0">
                    <a:pos x="60" y="34"/>
                  </a:cxn>
                  <a:cxn ang="0">
                    <a:pos x="39" y="13"/>
                  </a:cxn>
                  <a:cxn ang="0">
                    <a:pos x="37" y="0"/>
                  </a:cxn>
                </a:cxnLst>
                <a:rect l="0" t="0" r="r" b="b"/>
                <a:pathLst>
                  <a:path w="84" h="65">
                    <a:moveTo>
                      <a:pt x="37" y="0"/>
                    </a:moveTo>
                    <a:lnTo>
                      <a:pt x="0" y="36"/>
                    </a:lnTo>
                    <a:lnTo>
                      <a:pt x="29" y="65"/>
                    </a:lnTo>
                    <a:lnTo>
                      <a:pt x="84" y="39"/>
                    </a:lnTo>
                    <a:lnTo>
                      <a:pt x="60" y="34"/>
                    </a:lnTo>
                    <a:lnTo>
                      <a:pt x="39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4" name="Freeform 920"/>
              <p:cNvSpPr>
                <a:spLocks/>
              </p:cNvSpPr>
              <p:nvPr/>
            </p:nvSpPr>
            <p:spPr bwMode="auto">
              <a:xfrm>
                <a:off x="5865" y="3146"/>
                <a:ext cx="88" cy="14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3" y="0"/>
                  </a:cxn>
                  <a:cxn ang="0">
                    <a:pos x="83" y="59"/>
                  </a:cxn>
                  <a:cxn ang="0">
                    <a:pos x="88" y="103"/>
                  </a:cxn>
                  <a:cxn ang="0">
                    <a:pos x="73" y="120"/>
                  </a:cxn>
                  <a:cxn ang="0">
                    <a:pos x="80" y="140"/>
                  </a:cxn>
                  <a:cxn ang="0">
                    <a:pos x="14" y="134"/>
                  </a:cxn>
                  <a:cxn ang="0">
                    <a:pos x="10" y="73"/>
                  </a:cxn>
                  <a:cxn ang="0">
                    <a:pos x="0" y="62"/>
                  </a:cxn>
                </a:cxnLst>
                <a:rect l="0" t="0" r="r" b="b"/>
                <a:pathLst>
                  <a:path w="88" h="140">
                    <a:moveTo>
                      <a:pt x="0" y="62"/>
                    </a:moveTo>
                    <a:lnTo>
                      <a:pt x="53" y="0"/>
                    </a:lnTo>
                    <a:lnTo>
                      <a:pt x="83" y="59"/>
                    </a:lnTo>
                    <a:lnTo>
                      <a:pt x="88" y="103"/>
                    </a:lnTo>
                    <a:lnTo>
                      <a:pt x="73" y="120"/>
                    </a:lnTo>
                    <a:lnTo>
                      <a:pt x="80" y="140"/>
                    </a:lnTo>
                    <a:lnTo>
                      <a:pt x="14" y="134"/>
                    </a:lnTo>
                    <a:lnTo>
                      <a:pt x="10" y="7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28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5" name="Freeform 921"/>
              <p:cNvSpPr>
                <a:spLocks/>
              </p:cNvSpPr>
              <p:nvPr/>
            </p:nvSpPr>
            <p:spPr bwMode="auto">
              <a:xfrm>
                <a:off x="5949" y="3202"/>
                <a:ext cx="141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3"/>
                  </a:cxn>
                  <a:cxn ang="0">
                    <a:pos x="32" y="28"/>
                  </a:cxn>
                  <a:cxn ang="0">
                    <a:pos x="52" y="60"/>
                  </a:cxn>
                  <a:cxn ang="0">
                    <a:pos x="140" y="67"/>
                  </a:cxn>
                  <a:cxn ang="0">
                    <a:pos x="141" y="0"/>
                  </a:cxn>
                  <a:cxn ang="0">
                    <a:pos x="44" y="8"/>
                  </a:cxn>
                  <a:cxn ang="0">
                    <a:pos x="0" y="2"/>
                  </a:cxn>
                </a:cxnLst>
                <a:rect l="0" t="0" r="r" b="b"/>
                <a:pathLst>
                  <a:path w="141" h="67">
                    <a:moveTo>
                      <a:pt x="0" y="2"/>
                    </a:moveTo>
                    <a:lnTo>
                      <a:pt x="5" y="13"/>
                    </a:lnTo>
                    <a:lnTo>
                      <a:pt x="32" y="28"/>
                    </a:lnTo>
                    <a:lnTo>
                      <a:pt x="52" y="60"/>
                    </a:lnTo>
                    <a:lnTo>
                      <a:pt x="140" y="67"/>
                    </a:lnTo>
                    <a:lnTo>
                      <a:pt x="141" y="0"/>
                    </a:lnTo>
                    <a:lnTo>
                      <a:pt x="44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8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6" name="Freeform 922"/>
              <p:cNvSpPr>
                <a:spLocks/>
              </p:cNvSpPr>
              <p:nvPr/>
            </p:nvSpPr>
            <p:spPr bwMode="auto">
              <a:xfrm>
                <a:off x="6480" y="3130"/>
                <a:ext cx="46" cy="3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7" y="27"/>
                  </a:cxn>
                  <a:cxn ang="0">
                    <a:pos x="46" y="33"/>
                  </a:cxn>
                  <a:cxn ang="0">
                    <a:pos x="30" y="0"/>
                  </a:cxn>
                  <a:cxn ang="0">
                    <a:pos x="0" y="1"/>
                  </a:cxn>
                </a:cxnLst>
                <a:rect l="0" t="0" r="r" b="b"/>
                <a:pathLst>
                  <a:path w="46" h="33">
                    <a:moveTo>
                      <a:pt x="0" y="1"/>
                    </a:moveTo>
                    <a:lnTo>
                      <a:pt x="17" y="27"/>
                    </a:lnTo>
                    <a:lnTo>
                      <a:pt x="46" y="33"/>
                    </a:lnTo>
                    <a:lnTo>
                      <a:pt x="3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7" name="Freeform 923"/>
              <p:cNvSpPr>
                <a:spLocks/>
              </p:cNvSpPr>
              <p:nvPr/>
            </p:nvSpPr>
            <p:spPr bwMode="auto">
              <a:xfrm>
                <a:off x="6459" y="3121"/>
                <a:ext cx="49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7"/>
                  </a:cxn>
                  <a:cxn ang="0">
                    <a:pos x="49" y="38"/>
                  </a:cxn>
                  <a:cxn ang="0">
                    <a:pos x="26" y="28"/>
                  </a:cxn>
                  <a:cxn ang="0">
                    <a:pos x="0" y="0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34" y="7"/>
                    </a:lnTo>
                    <a:lnTo>
                      <a:pt x="49" y="38"/>
                    </a:lnTo>
                    <a:lnTo>
                      <a:pt x="26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8" name="Freeform 924"/>
              <p:cNvSpPr>
                <a:spLocks/>
              </p:cNvSpPr>
              <p:nvPr/>
            </p:nvSpPr>
            <p:spPr bwMode="auto">
              <a:xfrm>
                <a:off x="6144" y="3198"/>
                <a:ext cx="309" cy="103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0" y="56"/>
                  </a:cxn>
                  <a:cxn ang="0">
                    <a:pos x="8" y="38"/>
                  </a:cxn>
                  <a:cxn ang="0">
                    <a:pos x="22" y="40"/>
                  </a:cxn>
                  <a:cxn ang="0">
                    <a:pos x="25" y="25"/>
                  </a:cxn>
                  <a:cxn ang="0">
                    <a:pos x="41" y="7"/>
                  </a:cxn>
                  <a:cxn ang="0">
                    <a:pos x="52" y="10"/>
                  </a:cxn>
                  <a:cxn ang="0">
                    <a:pos x="58" y="29"/>
                  </a:cxn>
                  <a:cxn ang="0">
                    <a:pos x="72" y="40"/>
                  </a:cxn>
                  <a:cxn ang="0">
                    <a:pos x="79" y="53"/>
                  </a:cxn>
                  <a:cxn ang="0">
                    <a:pos x="98" y="45"/>
                  </a:cxn>
                  <a:cxn ang="0">
                    <a:pos x="102" y="51"/>
                  </a:cxn>
                  <a:cxn ang="0">
                    <a:pos x="122" y="45"/>
                  </a:cxn>
                  <a:cxn ang="0">
                    <a:pos x="143" y="54"/>
                  </a:cxn>
                  <a:cxn ang="0">
                    <a:pos x="154" y="54"/>
                  </a:cxn>
                  <a:cxn ang="0">
                    <a:pos x="184" y="52"/>
                  </a:cxn>
                  <a:cxn ang="0">
                    <a:pos x="198" y="55"/>
                  </a:cxn>
                  <a:cxn ang="0">
                    <a:pos x="208" y="50"/>
                  </a:cxn>
                  <a:cxn ang="0">
                    <a:pos x="221" y="56"/>
                  </a:cxn>
                  <a:cxn ang="0">
                    <a:pos x="238" y="43"/>
                  </a:cxn>
                  <a:cxn ang="0">
                    <a:pos x="260" y="50"/>
                  </a:cxn>
                  <a:cxn ang="0">
                    <a:pos x="264" y="12"/>
                  </a:cxn>
                  <a:cxn ang="0">
                    <a:pos x="277" y="3"/>
                  </a:cxn>
                  <a:cxn ang="0">
                    <a:pos x="291" y="0"/>
                  </a:cxn>
                  <a:cxn ang="0">
                    <a:pos x="301" y="17"/>
                  </a:cxn>
                  <a:cxn ang="0">
                    <a:pos x="296" y="30"/>
                  </a:cxn>
                  <a:cxn ang="0">
                    <a:pos x="309" y="44"/>
                  </a:cxn>
                  <a:cxn ang="0">
                    <a:pos x="307" y="63"/>
                  </a:cxn>
                  <a:cxn ang="0">
                    <a:pos x="292" y="59"/>
                  </a:cxn>
                  <a:cxn ang="0">
                    <a:pos x="289" y="72"/>
                  </a:cxn>
                  <a:cxn ang="0">
                    <a:pos x="274" y="74"/>
                  </a:cxn>
                  <a:cxn ang="0">
                    <a:pos x="266" y="82"/>
                  </a:cxn>
                  <a:cxn ang="0">
                    <a:pos x="251" y="83"/>
                  </a:cxn>
                  <a:cxn ang="0">
                    <a:pos x="251" y="93"/>
                  </a:cxn>
                  <a:cxn ang="0">
                    <a:pos x="218" y="103"/>
                  </a:cxn>
                  <a:cxn ang="0">
                    <a:pos x="191" y="98"/>
                  </a:cxn>
                  <a:cxn ang="0">
                    <a:pos x="170" y="96"/>
                  </a:cxn>
                  <a:cxn ang="0">
                    <a:pos x="178" y="82"/>
                  </a:cxn>
                  <a:cxn ang="0">
                    <a:pos x="156" y="85"/>
                  </a:cxn>
                  <a:cxn ang="0">
                    <a:pos x="159" y="74"/>
                  </a:cxn>
                  <a:cxn ang="0">
                    <a:pos x="144" y="71"/>
                  </a:cxn>
                  <a:cxn ang="0">
                    <a:pos x="123" y="78"/>
                  </a:cxn>
                  <a:cxn ang="0">
                    <a:pos x="88" y="73"/>
                  </a:cxn>
                  <a:cxn ang="0">
                    <a:pos x="78" y="84"/>
                  </a:cxn>
                  <a:cxn ang="0">
                    <a:pos x="62" y="79"/>
                  </a:cxn>
                  <a:cxn ang="0">
                    <a:pos x="54" y="81"/>
                  </a:cxn>
                  <a:cxn ang="0">
                    <a:pos x="30" y="78"/>
                  </a:cxn>
                  <a:cxn ang="0">
                    <a:pos x="13" y="78"/>
                  </a:cxn>
                  <a:cxn ang="0">
                    <a:pos x="4" y="68"/>
                  </a:cxn>
                </a:cxnLst>
                <a:rect l="0" t="0" r="r" b="b"/>
                <a:pathLst>
                  <a:path w="309" h="103">
                    <a:moveTo>
                      <a:pt x="4" y="68"/>
                    </a:moveTo>
                    <a:lnTo>
                      <a:pt x="0" y="56"/>
                    </a:lnTo>
                    <a:lnTo>
                      <a:pt x="8" y="38"/>
                    </a:lnTo>
                    <a:lnTo>
                      <a:pt x="22" y="40"/>
                    </a:lnTo>
                    <a:lnTo>
                      <a:pt x="25" y="25"/>
                    </a:lnTo>
                    <a:lnTo>
                      <a:pt x="41" y="7"/>
                    </a:lnTo>
                    <a:lnTo>
                      <a:pt x="52" y="10"/>
                    </a:lnTo>
                    <a:lnTo>
                      <a:pt x="58" y="29"/>
                    </a:lnTo>
                    <a:lnTo>
                      <a:pt x="72" y="40"/>
                    </a:lnTo>
                    <a:lnTo>
                      <a:pt x="79" y="53"/>
                    </a:lnTo>
                    <a:lnTo>
                      <a:pt x="98" y="45"/>
                    </a:lnTo>
                    <a:lnTo>
                      <a:pt x="102" y="51"/>
                    </a:lnTo>
                    <a:lnTo>
                      <a:pt x="122" y="45"/>
                    </a:lnTo>
                    <a:lnTo>
                      <a:pt x="143" y="54"/>
                    </a:lnTo>
                    <a:lnTo>
                      <a:pt x="154" y="54"/>
                    </a:lnTo>
                    <a:lnTo>
                      <a:pt x="184" y="52"/>
                    </a:lnTo>
                    <a:lnTo>
                      <a:pt x="198" y="55"/>
                    </a:lnTo>
                    <a:lnTo>
                      <a:pt x="208" y="50"/>
                    </a:lnTo>
                    <a:lnTo>
                      <a:pt x="221" y="56"/>
                    </a:lnTo>
                    <a:lnTo>
                      <a:pt x="238" y="43"/>
                    </a:lnTo>
                    <a:lnTo>
                      <a:pt x="260" y="50"/>
                    </a:lnTo>
                    <a:lnTo>
                      <a:pt x="264" y="12"/>
                    </a:lnTo>
                    <a:lnTo>
                      <a:pt x="277" y="3"/>
                    </a:lnTo>
                    <a:lnTo>
                      <a:pt x="291" y="0"/>
                    </a:lnTo>
                    <a:lnTo>
                      <a:pt x="301" y="17"/>
                    </a:lnTo>
                    <a:lnTo>
                      <a:pt x="296" y="30"/>
                    </a:lnTo>
                    <a:lnTo>
                      <a:pt x="309" y="44"/>
                    </a:lnTo>
                    <a:lnTo>
                      <a:pt x="307" y="63"/>
                    </a:lnTo>
                    <a:lnTo>
                      <a:pt x="292" y="59"/>
                    </a:lnTo>
                    <a:lnTo>
                      <a:pt x="289" y="72"/>
                    </a:lnTo>
                    <a:lnTo>
                      <a:pt x="274" y="74"/>
                    </a:lnTo>
                    <a:lnTo>
                      <a:pt x="266" y="82"/>
                    </a:lnTo>
                    <a:lnTo>
                      <a:pt x="251" y="83"/>
                    </a:lnTo>
                    <a:lnTo>
                      <a:pt x="251" y="93"/>
                    </a:lnTo>
                    <a:lnTo>
                      <a:pt x="218" y="103"/>
                    </a:lnTo>
                    <a:lnTo>
                      <a:pt x="191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56" y="85"/>
                    </a:lnTo>
                    <a:lnTo>
                      <a:pt x="159" y="74"/>
                    </a:lnTo>
                    <a:lnTo>
                      <a:pt x="144" y="71"/>
                    </a:lnTo>
                    <a:lnTo>
                      <a:pt x="123" y="78"/>
                    </a:lnTo>
                    <a:lnTo>
                      <a:pt x="88" y="73"/>
                    </a:lnTo>
                    <a:lnTo>
                      <a:pt x="78" y="84"/>
                    </a:lnTo>
                    <a:lnTo>
                      <a:pt x="62" y="79"/>
                    </a:lnTo>
                    <a:lnTo>
                      <a:pt x="54" y="81"/>
                    </a:lnTo>
                    <a:lnTo>
                      <a:pt x="30" y="78"/>
                    </a:lnTo>
                    <a:lnTo>
                      <a:pt x="13" y="7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49" name="Freeform 925"/>
              <p:cNvSpPr>
                <a:spLocks/>
              </p:cNvSpPr>
              <p:nvPr/>
            </p:nvSpPr>
            <p:spPr bwMode="auto">
              <a:xfrm>
                <a:off x="6486" y="3190"/>
                <a:ext cx="237" cy="125"/>
              </a:xfrm>
              <a:custGeom>
                <a:avLst/>
                <a:gdLst/>
                <a:ahLst/>
                <a:cxnLst>
                  <a:cxn ang="0">
                    <a:pos x="23" y="82"/>
                  </a:cxn>
                  <a:cxn ang="0">
                    <a:pos x="21" y="58"/>
                  </a:cxn>
                  <a:cxn ang="0">
                    <a:pos x="37" y="39"/>
                  </a:cxn>
                  <a:cxn ang="0">
                    <a:pos x="43" y="17"/>
                  </a:cxn>
                  <a:cxn ang="0">
                    <a:pos x="52" y="12"/>
                  </a:cxn>
                  <a:cxn ang="0">
                    <a:pos x="55" y="4"/>
                  </a:cxn>
                  <a:cxn ang="0">
                    <a:pos x="71" y="2"/>
                  </a:cxn>
                  <a:cxn ang="0">
                    <a:pos x="76" y="24"/>
                  </a:cxn>
                  <a:cxn ang="0">
                    <a:pos x="81" y="57"/>
                  </a:cxn>
                  <a:cxn ang="0">
                    <a:pos x="84" y="74"/>
                  </a:cxn>
                  <a:cxn ang="0">
                    <a:pos x="112" y="60"/>
                  </a:cxn>
                  <a:cxn ang="0">
                    <a:pos x="118" y="72"/>
                  </a:cxn>
                  <a:cxn ang="0">
                    <a:pos x="133" y="62"/>
                  </a:cxn>
                  <a:cxn ang="0">
                    <a:pos x="151" y="68"/>
                  </a:cxn>
                  <a:cxn ang="0">
                    <a:pos x="158" y="78"/>
                  </a:cxn>
                  <a:cxn ang="0">
                    <a:pos x="173" y="67"/>
                  </a:cxn>
                  <a:cxn ang="0">
                    <a:pos x="184" y="68"/>
                  </a:cxn>
                  <a:cxn ang="0">
                    <a:pos x="188" y="32"/>
                  </a:cxn>
                  <a:cxn ang="0">
                    <a:pos x="195" y="21"/>
                  </a:cxn>
                  <a:cxn ang="0">
                    <a:pos x="208" y="0"/>
                  </a:cxn>
                  <a:cxn ang="0">
                    <a:pos x="211" y="6"/>
                  </a:cxn>
                  <a:cxn ang="0">
                    <a:pos x="219" y="17"/>
                  </a:cxn>
                  <a:cxn ang="0">
                    <a:pos x="215" y="38"/>
                  </a:cxn>
                  <a:cxn ang="0">
                    <a:pos x="230" y="40"/>
                  </a:cxn>
                  <a:cxn ang="0">
                    <a:pos x="221" y="63"/>
                  </a:cxn>
                  <a:cxn ang="0">
                    <a:pos x="230" y="80"/>
                  </a:cxn>
                  <a:cxn ang="0">
                    <a:pos x="237" y="97"/>
                  </a:cxn>
                  <a:cxn ang="0">
                    <a:pos x="224" y="110"/>
                  </a:cxn>
                  <a:cxn ang="0">
                    <a:pos x="194" y="123"/>
                  </a:cxn>
                  <a:cxn ang="0">
                    <a:pos x="175" y="125"/>
                  </a:cxn>
                  <a:cxn ang="0">
                    <a:pos x="142" y="113"/>
                  </a:cxn>
                  <a:cxn ang="0">
                    <a:pos x="92" y="113"/>
                  </a:cxn>
                  <a:cxn ang="0">
                    <a:pos x="55" y="111"/>
                  </a:cxn>
                  <a:cxn ang="0">
                    <a:pos x="29" y="112"/>
                  </a:cxn>
                  <a:cxn ang="0">
                    <a:pos x="0" y="100"/>
                  </a:cxn>
                  <a:cxn ang="0">
                    <a:pos x="5" y="82"/>
                  </a:cxn>
                  <a:cxn ang="0">
                    <a:pos x="23" y="82"/>
                  </a:cxn>
                </a:cxnLst>
                <a:rect l="0" t="0" r="r" b="b"/>
                <a:pathLst>
                  <a:path w="237" h="125">
                    <a:moveTo>
                      <a:pt x="23" y="82"/>
                    </a:moveTo>
                    <a:lnTo>
                      <a:pt x="21" y="58"/>
                    </a:lnTo>
                    <a:lnTo>
                      <a:pt x="37" y="39"/>
                    </a:lnTo>
                    <a:lnTo>
                      <a:pt x="43" y="17"/>
                    </a:lnTo>
                    <a:lnTo>
                      <a:pt x="52" y="12"/>
                    </a:lnTo>
                    <a:lnTo>
                      <a:pt x="55" y="4"/>
                    </a:lnTo>
                    <a:lnTo>
                      <a:pt x="71" y="2"/>
                    </a:lnTo>
                    <a:lnTo>
                      <a:pt x="76" y="24"/>
                    </a:lnTo>
                    <a:lnTo>
                      <a:pt x="81" y="57"/>
                    </a:lnTo>
                    <a:lnTo>
                      <a:pt x="84" y="74"/>
                    </a:lnTo>
                    <a:lnTo>
                      <a:pt x="112" y="60"/>
                    </a:lnTo>
                    <a:lnTo>
                      <a:pt x="118" y="72"/>
                    </a:lnTo>
                    <a:lnTo>
                      <a:pt x="133" y="62"/>
                    </a:lnTo>
                    <a:lnTo>
                      <a:pt x="151" y="68"/>
                    </a:lnTo>
                    <a:lnTo>
                      <a:pt x="158" y="78"/>
                    </a:lnTo>
                    <a:lnTo>
                      <a:pt x="173" y="67"/>
                    </a:lnTo>
                    <a:lnTo>
                      <a:pt x="184" y="68"/>
                    </a:lnTo>
                    <a:lnTo>
                      <a:pt x="188" y="32"/>
                    </a:lnTo>
                    <a:lnTo>
                      <a:pt x="195" y="21"/>
                    </a:lnTo>
                    <a:lnTo>
                      <a:pt x="208" y="0"/>
                    </a:lnTo>
                    <a:lnTo>
                      <a:pt x="211" y="6"/>
                    </a:lnTo>
                    <a:lnTo>
                      <a:pt x="219" y="17"/>
                    </a:lnTo>
                    <a:lnTo>
                      <a:pt x="215" y="38"/>
                    </a:lnTo>
                    <a:lnTo>
                      <a:pt x="230" y="40"/>
                    </a:lnTo>
                    <a:lnTo>
                      <a:pt x="221" y="63"/>
                    </a:lnTo>
                    <a:lnTo>
                      <a:pt x="230" y="80"/>
                    </a:lnTo>
                    <a:lnTo>
                      <a:pt x="237" y="97"/>
                    </a:lnTo>
                    <a:lnTo>
                      <a:pt x="224" y="110"/>
                    </a:lnTo>
                    <a:lnTo>
                      <a:pt x="194" y="123"/>
                    </a:lnTo>
                    <a:lnTo>
                      <a:pt x="175" y="125"/>
                    </a:lnTo>
                    <a:lnTo>
                      <a:pt x="142" y="113"/>
                    </a:lnTo>
                    <a:lnTo>
                      <a:pt x="92" y="113"/>
                    </a:lnTo>
                    <a:lnTo>
                      <a:pt x="55" y="111"/>
                    </a:lnTo>
                    <a:lnTo>
                      <a:pt x="29" y="112"/>
                    </a:lnTo>
                    <a:lnTo>
                      <a:pt x="0" y="100"/>
                    </a:lnTo>
                    <a:lnTo>
                      <a:pt x="5" y="82"/>
                    </a:lnTo>
                    <a:lnTo>
                      <a:pt x="23" y="82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0" name="Freeform 926"/>
              <p:cNvSpPr>
                <a:spLocks/>
              </p:cNvSpPr>
              <p:nvPr/>
            </p:nvSpPr>
            <p:spPr bwMode="auto">
              <a:xfrm>
                <a:off x="5923" y="3284"/>
                <a:ext cx="374" cy="54"/>
              </a:xfrm>
              <a:custGeom>
                <a:avLst/>
                <a:gdLst/>
                <a:ahLst/>
                <a:cxnLst>
                  <a:cxn ang="0">
                    <a:pos x="55" y="49"/>
                  </a:cxn>
                  <a:cxn ang="0">
                    <a:pos x="136" y="36"/>
                  </a:cxn>
                  <a:cxn ang="0">
                    <a:pos x="187" y="36"/>
                  </a:cxn>
                  <a:cxn ang="0">
                    <a:pos x="227" y="32"/>
                  </a:cxn>
                  <a:cxn ang="0">
                    <a:pos x="275" y="19"/>
                  </a:cxn>
                  <a:cxn ang="0">
                    <a:pos x="303" y="22"/>
                  </a:cxn>
                  <a:cxn ang="0">
                    <a:pos x="319" y="12"/>
                  </a:cxn>
                  <a:cxn ang="0">
                    <a:pos x="336" y="16"/>
                  </a:cxn>
                  <a:cxn ang="0">
                    <a:pos x="347" y="12"/>
                  </a:cxn>
                  <a:cxn ang="0">
                    <a:pos x="374" y="7"/>
                  </a:cxn>
                  <a:cxn ang="0">
                    <a:pos x="360" y="0"/>
                  </a:cxn>
                  <a:cxn ang="0">
                    <a:pos x="345" y="4"/>
                  </a:cxn>
                  <a:cxn ang="0">
                    <a:pos x="328" y="9"/>
                  </a:cxn>
                  <a:cxn ang="0">
                    <a:pos x="314" y="2"/>
                  </a:cxn>
                  <a:cxn ang="0">
                    <a:pos x="304" y="7"/>
                  </a:cxn>
                  <a:cxn ang="0">
                    <a:pos x="286" y="10"/>
                  </a:cxn>
                  <a:cxn ang="0">
                    <a:pos x="269" y="11"/>
                  </a:cxn>
                  <a:cxn ang="0">
                    <a:pos x="242" y="20"/>
                  </a:cxn>
                  <a:cxn ang="0">
                    <a:pos x="226" y="26"/>
                  </a:cxn>
                  <a:cxn ang="0">
                    <a:pos x="201" y="23"/>
                  </a:cxn>
                  <a:cxn ang="0">
                    <a:pos x="191" y="14"/>
                  </a:cxn>
                  <a:cxn ang="0">
                    <a:pos x="178" y="22"/>
                  </a:cxn>
                  <a:cxn ang="0">
                    <a:pos x="157" y="21"/>
                  </a:cxn>
                  <a:cxn ang="0">
                    <a:pos x="148" y="27"/>
                  </a:cxn>
                  <a:cxn ang="0">
                    <a:pos x="123" y="27"/>
                  </a:cxn>
                  <a:cxn ang="0">
                    <a:pos x="97" y="35"/>
                  </a:cxn>
                  <a:cxn ang="0">
                    <a:pos x="92" y="31"/>
                  </a:cxn>
                  <a:cxn ang="0">
                    <a:pos x="80" y="40"/>
                  </a:cxn>
                  <a:cxn ang="0">
                    <a:pos x="61" y="34"/>
                  </a:cxn>
                  <a:cxn ang="0">
                    <a:pos x="51" y="41"/>
                  </a:cxn>
                  <a:cxn ang="0">
                    <a:pos x="32" y="37"/>
                  </a:cxn>
                  <a:cxn ang="0">
                    <a:pos x="23" y="31"/>
                  </a:cxn>
                  <a:cxn ang="0">
                    <a:pos x="30" y="22"/>
                  </a:cxn>
                  <a:cxn ang="0">
                    <a:pos x="39" y="27"/>
                  </a:cxn>
                  <a:cxn ang="0">
                    <a:pos x="30" y="12"/>
                  </a:cxn>
                  <a:cxn ang="0">
                    <a:pos x="13" y="11"/>
                  </a:cxn>
                  <a:cxn ang="0">
                    <a:pos x="1" y="23"/>
                  </a:cxn>
                  <a:cxn ang="0">
                    <a:pos x="0" y="42"/>
                  </a:cxn>
                  <a:cxn ang="0">
                    <a:pos x="9" y="54"/>
                  </a:cxn>
                  <a:cxn ang="0">
                    <a:pos x="30" y="49"/>
                  </a:cxn>
                  <a:cxn ang="0">
                    <a:pos x="55" y="49"/>
                  </a:cxn>
                </a:cxnLst>
                <a:rect l="0" t="0" r="r" b="b"/>
                <a:pathLst>
                  <a:path w="374" h="54">
                    <a:moveTo>
                      <a:pt x="55" y="49"/>
                    </a:moveTo>
                    <a:lnTo>
                      <a:pt x="136" y="36"/>
                    </a:lnTo>
                    <a:lnTo>
                      <a:pt x="187" y="36"/>
                    </a:lnTo>
                    <a:lnTo>
                      <a:pt x="227" y="32"/>
                    </a:lnTo>
                    <a:lnTo>
                      <a:pt x="275" y="19"/>
                    </a:lnTo>
                    <a:lnTo>
                      <a:pt x="303" y="22"/>
                    </a:lnTo>
                    <a:lnTo>
                      <a:pt x="319" y="12"/>
                    </a:lnTo>
                    <a:lnTo>
                      <a:pt x="336" y="16"/>
                    </a:lnTo>
                    <a:lnTo>
                      <a:pt x="347" y="12"/>
                    </a:lnTo>
                    <a:lnTo>
                      <a:pt x="374" y="7"/>
                    </a:lnTo>
                    <a:lnTo>
                      <a:pt x="360" y="0"/>
                    </a:lnTo>
                    <a:lnTo>
                      <a:pt x="345" y="4"/>
                    </a:lnTo>
                    <a:lnTo>
                      <a:pt x="328" y="9"/>
                    </a:lnTo>
                    <a:lnTo>
                      <a:pt x="314" y="2"/>
                    </a:lnTo>
                    <a:lnTo>
                      <a:pt x="304" y="7"/>
                    </a:lnTo>
                    <a:lnTo>
                      <a:pt x="286" y="10"/>
                    </a:lnTo>
                    <a:lnTo>
                      <a:pt x="269" y="11"/>
                    </a:lnTo>
                    <a:lnTo>
                      <a:pt x="242" y="20"/>
                    </a:lnTo>
                    <a:lnTo>
                      <a:pt x="226" y="26"/>
                    </a:lnTo>
                    <a:lnTo>
                      <a:pt x="201" y="23"/>
                    </a:lnTo>
                    <a:lnTo>
                      <a:pt x="191" y="14"/>
                    </a:lnTo>
                    <a:lnTo>
                      <a:pt x="178" y="22"/>
                    </a:lnTo>
                    <a:lnTo>
                      <a:pt x="157" y="21"/>
                    </a:lnTo>
                    <a:lnTo>
                      <a:pt x="148" y="27"/>
                    </a:lnTo>
                    <a:lnTo>
                      <a:pt x="123" y="27"/>
                    </a:lnTo>
                    <a:lnTo>
                      <a:pt x="97" y="35"/>
                    </a:lnTo>
                    <a:lnTo>
                      <a:pt x="92" y="31"/>
                    </a:lnTo>
                    <a:lnTo>
                      <a:pt x="80" y="40"/>
                    </a:lnTo>
                    <a:lnTo>
                      <a:pt x="61" y="34"/>
                    </a:lnTo>
                    <a:lnTo>
                      <a:pt x="51" y="41"/>
                    </a:lnTo>
                    <a:lnTo>
                      <a:pt x="32" y="37"/>
                    </a:lnTo>
                    <a:lnTo>
                      <a:pt x="23" y="31"/>
                    </a:lnTo>
                    <a:lnTo>
                      <a:pt x="30" y="22"/>
                    </a:lnTo>
                    <a:lnTo>
                      <a:pt x="39" y="27"/>
                    </a:lnTo>
                    <a:lnTo>
                      <a:pt x="30" y="12"/>
                    </a:lnTo>
                    <a:lnTo>
                      <a:pt x="13" y="11"/>
                    </a:lnTo>
                    <a:lnTo>
                      <a:pt x="1" y="23"/>
                    </a:lnTo>
                    <a:lnTo>
                      <a:pt x="0" y="42"/>
                    </a:lnTo>
                    <a:lnTo>
                      <a:pt x="9" y="54"/>
                    </a:lnTo>
                    <a:lnTo>
                      <a:pt x="30" y="49"/>
                    </a:lnTo>
                    <a:lnTo>
                      <a:pt x="55" y="49"/>
                    </a:lnTo>
                    <a:close/>
                  </a:path>
                </a:pathLst>
              </a:custGeom>
              <a:solidFill>
                <a:srgbClr val="597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1" name="Freeform 927"/>
              <p:cNvSpPr>
                <a:spLocks/>
              </p:cNvSpPr>
              <p:nvPr/>
            </p:nvSpPr>
            <p:spPr bwMode="auto">
              <a:xfrm>
                <a:off x="5835" y="3246"/>
                <a:ext cx="45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8"/>
                  </a:cxn>
                  <a:cxn ang="0">
                    <a:pos x="28" y="10"/>
                  </a:cxn>
                  <a:cxn ang="0">
                    <a:pos x="42" y="0"/>
                  </a:cxn>
                  <a:cxn ang="0">
                    <a:pos x="45" y="34"/>
                  </a:cxn>
                  <a:cxn ang="0">
                    <a:pos x="15" y="38"/>
                  </a:cxn>
                  <a:cxn ang="0">
                    <a:pos x="0" y="2"/>
                  </a:cxn>
                </a:cxnLst>
                <a:rect l="0" t="0" r="r" b="b"/>
                <a:pathLst>
                  <a:path w="45" h="38">
                    <a:moveTo>
                      <a:pt x="0" y="2"/>
                    </a:moveTo>
                    <a:lnTo>
                      <a:pt x="13" y="8"/>
                    </a:lnTo>
                    <a:lnTo>
                      <a:pt x="28" y="10"/>
                    </a:lnTo>
                    <a:lnTo>
                      <a:pt x="42" y="0"/>
                    </a:lnTo>
                    <a:lnTo>
                      <a:pt x="45" y="34"/>
                    </a:lnTo>
                    <a:lnTo>
                      <a:pt x="15" y="3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2" name="Freeform 928"/>
              <p:cNvSpPr>
                <a:spLocks/>
              </p:cNvSpPr>
              <p:nvPr/>
            </p:nvSpPr>
            <p:spPr bwMode="auto">
              <a:xfrm>
                <a:off x="5943" y="3244"/>
                <a:ext cx="25" cy="34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0" y="13"/>
                  </a:cxn>
                  <a:cxn ang="0">
                    <a:pos x="6" y="5"/>
                  </a:cxn>
                  <a:cxn ang="0">
                    <a:pos x="15" y="0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25" y="23"/>
                  </a:cxn>
                  <a:cxn ang="0">
                    <a:pos x="22" y="34"/>
                  </a:cxn>
                  <a:cxn ang="0">
                    <a:pos x="6" y="34"/>
                  </a:cxn>
                </a:cxnLst>
                <a:rect l="0" t="0" r="r" b="b"/>
                <a:pathLst>
                  <a:path w="25" h="34">
                    <a:moveTo>
                      <a:pt x="6" y="34"/>
                    </a:moveTo>
                    <a:lnTo>
                      <a:pt x="0" y="13"/>
                    </a:lnTo>
                    <a:lnTo>
                      <a:pt x="6" y="5"/>
                    </a:lnTo>
                    <a:lnTo>
                      <a:pt x="15" y="0"/>
                    </a:lnTo>
                    <a:lnTo>
                      <a:pt x="17" y="8"/>
                    </a:lnTo>
                    <a:lnTo>
                      <a:pt x="12" y="12"/>
                    </a:lnTo>
                    <a:lnTo>
                      <a:pt x="25" y="23"/>
                    </a:lnTo>
                    <a:lnTo>
                      <a:pt x="22" y="34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3" name="Freeform 929"/>
              <p:cNvSpPr>
                <a:spLocks/>
              </p:cNvSpPr>
              <p:nvPr/>
            </p:nvSpPr>
            <p:spPr bwMode="auto">
              <a:xfrm>
                <a:off x="5988" y="3234"/>
                <a:ext cx="111" cy="52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0" y="31"/>
                  </a:cxn>
                  <a:cxn ang="0">
                    <a:pos x="13" y="29"/>
                  </a:cxn>
                  <a:cxn ang="0">
                    <a:pos x="22" y="20"/>
                  </a:cxn>
                  <a:cxn ang="0">
                    <a:pos x="32" y="27"/>
                  </a:cxn>
                  <a:cxn ang="0">
                    <a:pos x="40" y="19"/>
                  </a:cxn>
                  <a:cxn ang="0">
                    <a:pos x="53" y="19"/>
                  </a:cxn>
                  <a:cxn ang="0">
                    <a:pos x="59" y="25"/>
                  </a:cxn>
                  <a:cxn ang="0">
                    <a:pos x="71" y="24"/>
                  </a:cxn>
                  <a:cxn ang="0">
                    <a:pos x="75" y="29"/>
                  </a:cxn>
                  <a:cxn ang="0">
                    <a:pos x="83" y="21"/>
                  </a:cxn>
                  <a:cxn ang="0">
                    <a:pos x="91" y="0"/>
                  </a:cxn>
                  <a:cxn ang="0">
                    <a:pos x="102" y="12"/>
                  </a:cxn>
                  <a:cxn ang="0">
                    <a:pos x="99" y="24"/>
                  </a:cxn>
                  <a:cxn ang="0">
                    <a:pos x="111" y="31"/>
                  </a:cxn>
                  <a:cxn ang="0">
                    <a:pos x="98" y="45"/>
                  </a:cxn>
                  <a:cxn ang="0">
                    <a:pos x="90" y="39"/>
                  </a:cxn>
                  <a:cxn ang="0">
                    <a:pos x="67" y="44"/>
                  </a:cxn>
                  <a:cxn ang="0">
                    <a:pos x="58" y="52"/>
                  </a:cxn>
                  <a:cxn ang="0">
                    <a:pos x="37" y="43"/>
                  </a:cxn>
                  <a:cxn ang="0">
                    <a:pos x="21" y="47"/>
                  </a:cxn>
                  <a:cxn ang="0">
                    <a:pos x="2" y="41"/>
                  </a:cxn>
                </a:cxnLst>
                <a:rect l="0" t="0" r="r" b="b"/>
                <a:pathLst>
                  <a:path w="111" h="52">
                    <a:moveTo>
                      <a:pt x="2" y="41"/>
                    </a:moveTo>
                    <a:lnTo>
                      <a:pt x="0" y="31"/>
                    </a:lnTo>
                    <a:lnTo>
                      <a:pt x="13" y="29"/>
                    </a:lnTo>
                    <a:lnTo>
                      <a:pt x="22" y="20"/>
                    </a:lnTo>
                    <a:lnTo>
                      <a:pt x="32" y="27"/>
                    </a:lnTo>
                    <a:lnTo>
                      <a:pt x="40" y="19"/>
                    </a:lnTo>
                    <a:lnTo>
                      <a:pt x="53" y="19"/>
                    </a:lnTo>
                    <a:lnTo>
                      <a:pt x="59" y="25"/>
                    </a:lnTo>
                    <a:lnTo>
                      <a:pt x="71" y="24"/>
                    </a:lnTo>
                    <a:lnTo>
                      <a:pt x="75" y="29"/>
                    </a:lnTo>
                    <a:lnTo>
                      <a:pt x="83" y="21"/>
                    </a:lnTo>
                    <a:lnTo>
                      <a:pt x="91" y="0"/>
                    </a:lnTo>
                    <a:lnTo>
                      <a:pt x="102" y="12"/>
                    </a:lnTo>
                    <a:lnTo>
                      <a:pt x="99" y="24"/>
                    </a:lnTo>
                    <a:lnTo>
                      <a:pt x="111" y="31"/>
                    </a:lnTo>
                    <a:lnTo>
                      <a:pt x="98" y="45"/>
                    </a:lnTo>
                    <a:lnTo>
                      <a:pt x="90" y="39"/>
                    </a:lnTo>
                    <a:lnTo>
                      <a:pt x="67" y="44"/>
                    </a:lnTo>
                    <a:lnTo>
                      <a:pt x="58" y="52"/>
                    </a:lnTo>
                    <a:lnTo>
                      <a:pt x="37" y="43"/>
                    </a:lnTo>
                    <a:lnTo>
                      <a:pt x="21" y="47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4" name="Freeform 930"/>
              <p:cNvSpPr>
                <a:spLocks/>
              </p:cNvSpPr>
              <p:nvPr/>
            </p:nvSpPr>
            <p:spPr bwMode="auto">
              <a:xfrm>
                <a:off x="6066" y="3113"/>
                <a:ext cx="108" cy="83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0" y="35"/>
                  </a:cxn>
                  <a:cxn ang="0">
                    <a:pos x="10" y="15"/>
                  </a:cxn>
                  <a:cxn ang="0">
                    <a:pos x="19" y="7"/>
                  </a:cxn>
                  <a:cxn ang="0">
                    <a:pos x="35" y="21"/>
                  </a:cxn>
                  <a:cxn ang="0">
                    <a:pos x="45" y="14"/>
                  </a:cxn>
                  <a:cxn ang="0">
                    <a:pos x="50" y="0"/>
                  </a:cxn>
                  <a:cxn ang="0">
                    <a:pos x="63" y="7"/>
                  </a:cxn>
                  <a:cxn ang="0">
                    <a:pos x="64" y="21"/>
                  </a:cxn>
                  <a:cxn ang="0">
                    <a:pos x="79" y="24"/>
                  </a:cxn>
                  <a:cxn ang="0">
                    <a:pos x="91" y="34"/>
                  </a:cxn>
                  <a:cxn ang="0">
                    <a:pos x="105" y="35"/>
                  </a:cxn>
                  <a:cxn ang="0">
                    <a:pos x="107" y="43"/>
                  </a:cxn>
                  <a:cxn ang="0">
                    <a:pos x="94" y="64"/>
                  </a:cxn>
                  <a:cxn ang="0">
                    <a:pos x="108" y="67"/>
                  </a:cxn>
                  <a:cxn ang="0">
                    <a:pos x="99" y="83"/>
                  </a:cxn>
                  <a:cxn ang="0">
                    <a:pos x="73" y="40"/>
                  </a:cxn>
                  <a:cxn ang="0">
                    <a:pos x="3" y="53"/>
                  </a:cxn>
                </a:cxnLst>
                <a:rect l="0" t="0" r="r" b="b"/>
                <a:pathLst>
                  <a:path w="108" h="83">
                    <a:moveTo>
                      <a:pt x="3" y="53"/>
                    </a:moveTo>
                    <a:lnTo>
                      <a:pt x="0" y="35"/>
                    </a:lnTo>
                    <a:lnTo>
                      <a:pt x="10" y="15"/>
                    </a:lnTo>
                    <a:lnTo>
                      <a:pt x="19" y="7"/>
                    </a:lnTo>
                    <a:lnTo>
                      <a:pt x="35" y="21"/>
                    </a:lnTo>
                    <a:lnTo>
                      <a:pt x="45" y="14"/>
                    </a:lnTo>
                    <a:lnTo>
                      <a:pt x="50" y="0"/>
                    </a:lnTo>
                    <a:lnTo>
                      <a:pt x="63" y="7"/>
                    </a:lnTo>
                    <a:lnTo>
                      <a:pt x="64" y="21"/>
                    </a:lnTo>
                    <a:lnTo>
                      <a:pt x="79" y="24"/>
                    </a:lnTo>
                    <a:lnTo>
                      <a:pt x="91" y="34"/>
                    </a:lnTo>
                    <a:lnTo>
                      <a:pt x="105" y="35"/>
                    </a:lnTo>
                    <a:lnTo>
                      <a:pt x="107" y="43"/>
                    </a:lnTo>
                    <a:lnTo>
                      <a:pt x="94" y="64"/>
                    </a:lnTo>
                    <a:lnTo>
                      <a:pt x="108" y="67"/>
                    </a:lnTo>
                    <a:lnTo>
                      <a:pt x="99" y="83"/>
                    </a:lnTo>
                    <a:lnTo>
                      <a:pt x="73" y="40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33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5" name="Freeform 931"/>
              <p:cNvSpPr>
                <a:spLocks/>
              </p:cNvSpPr>
              <p:nvPr/>
            </p:nvSpPr>
            <p:spPr bwMode="auto">
              <a:xfrm>
                <a:off x="5839" y="3175"/>
                <a:ext cx="39" cy="65"/>
              </a:xfrm>
              <a:custGeom>
                <a:avLst/>
                <a:gdLst/>
                <a:ahLst/>
                <a:cxnLst>
                  <a:cxn ang="0">
                    <a:pos x="21" y="65"/>
                  </a:cxn>
                  <a:cxn ang="0">
                    <a:pos x="6" y="51"/>
                  </a:cxn>
                  <a:cxn ang="0">
                    <a:pos x="0" y="33"/>
                  </a:cxn>
                  <a:cxn ang="0">
                    <a:pos x="6" y="29"/>
                  </a:cxn>
                  <a:cxn ang="0">
                    <a:pos x="6" y="6"/>
                  </a:cxn>
                  <a:cxn ang="0">
                    <a:pos x="20" y="16"/>
                  </a:cxn>
                  <a:cxn ang="0">
                    <a:pos x="33" y="0"/>
                  </a:cxn>
                  <a:cxn ang="0">
                    <a:pos x="37" y="11"/>
                  </a:cxn>
                  <a:cxn ang="0">
                    <a:pos x="26" y="33"/>
                  </a:cxn>
                  <a:cxn ang="0">
                    <a:pos x="36" y="44"/>
                  </a:cxn>
                  <a:cxn ang="0">
                    <a:pos x="39" y="61"/>
                  </a:cxn>
                  <a:cxn ang="0">
                    <a:pos x="21" y="65"/>
                  </a:cxn>
                </a:cxnLst>
                <a:rect l="0" t="0" r="r" b="b"/>
                <a:pathLst>
                  <a:path w="39" h="65">
                    <a:moveTo>
                      <a:pt x="21" y="65"/>
                    </a:moveTo>
                    <a:lnTo>
                      <a:pt x="6" y="51"/>
                    </a:lnTo>
                    <a:lnTo>
                      <a:pt x="0" y="33"/>
                    </a:lnTo>
                    <a:lnTo>
                      <a:pt x="6" y="29"/>
                    </a:lnTo>
                    <a:lnTo>
                      <a:pt x="6" y="6"/>
                    </a:lnTo>
                    <a:lnTo>
                      <a:pt x="20" y="16"/>
                    </a:lnTo>
                    <a:lnTo>
                      <a:pt x="33" y="0"/>
                    </a:lnTo>
                    <a:lnTo>
                      <a:pt x="37" y="11"/>
                    </a:lnTo>
                    <a:lnTo>
                      <a:pt x="26" y="33"/>
                    </a:lnTo>
                    <a:lnTo>
                      <a:pt x="36" y="44"/>
                    </a:lnTo>
                    <a:lnTo>
                      <a:pt x="39" y="61"/>
                    </a:lnTo>
                    <a:lnTo>
                      <a:pt x="21" y="65"/>
                    </a:lnTo>
                    <a:close/>
                  </a:path>
                </a:pathLst>
              </a:custGeom>
              <a:solidFill>
                <a:srgbClr val="33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6" name="Freeform 932"/>
              <p:cNvSpPr>
                <a:spLocks/>
              </p:cNvSpPr>
              <p:nvPr/>
            </p:nvSpPr>
            <p:spPr bwMode="auto">
              <a:xfrm>
                <a:off x="6682" y="3000"/>
                <a:ext cx="49" cy="8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8" y="0"/>
                  </a:cxn>
                  <a:cxn ang="0">
                    <a:pos x="44" y="13"/>
                  </a:cxn>
                  <a:cxn ang="0">
                    <a:pos x="49" y="26"/>
                  </a:cxn>
                  <a:cxn ang="0">
                    <a:pos x="34" y="32"/>
                  </a:cxn>
                  <a:cxn ang="0">
                    <a:pos x="25" y="82"/>
                  </a:cxn>
                  <a:cxn ang="0">
                    <a:pos x="16" y="81"/>
                  </a:cxn>
                  <a:cxn ang="0">
                    <a:pos x="0" y="53"/>
                  </a:cxn>
                  <a:cxn ang="0">
                    <a:pos x="0" y="6"/>
                  </a:cxn>
                </a:cxnLst>
                <a:rect l="0" t="0" r="r" b="b"/>
                <a:pathLst>
                  <a:path w="49" h="82">
                    <a:moveTo>
                      <a:pt x="0" y="6"/>
                    </a:moveTo>
                    <a:lnTo>
                      <a:pt x="28" y="0"/>
                    </a:lnTo>
                    <a:lnTo>
                      <a:pt x="44" y="13"/>
                    </a:lnTo>
                    <a:lnTo>
                      <a:pt x="49" y="26"/>
                    </a:lnTo>
                    <a:lnTo>
                      <a:pt x="34" y="32"/>
                    </a:lnTo>
                    <a:lnTo>
                      <a:pt x="25" y="82"/>
                    </a:lnTo>
                    <a:lnTo>
                      <a:pt x="16" y="81"/>
                    </a:lnTo>
                    <a:lnTo>
                      <a:pt x="0" y="5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4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7" name="Freeform 933"/>
              <p:cNvSpPr>
                <a:spLocks/>
              </p:cNvSpPr>
              <p:nvPr/>
            </p:nvSpPr>
            <p:spPr bwMode="auto">
              <a:xfrm>
                <a:off x="6707" y="3015"/>
                <a:ext cx="2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9"/>
                  </a:cxn>
                  <a:cxn ang="0">
                    <a:pos x="24" y="71"/>
                  </a:cxn>
                  <a:cxn ang="0">
                    <a:pos x="1" y="65"/>
                  </a:cxn>
                  <a:cxn ang="0">
                    <a:pos x="0" y="0"/>
                  </a:cxn>
                </a:cxnLst>
                <a:rect l="0" t="0" r="r" b="b"/>
                <a:pathLst>
                  <a:path w="24" h="71">
                    <a:moveTo>
                      <a:pt x="0" y="0"/>
                    </a:moveTo>
                    <a:lnTo>
                      <a:pt x="24" y="9"/>
                    </a:lnTo>
                    <a:lnTo>
                      <a:pt x="24" y="71"/>
                    </a:lnTo>
                    <a:lnTo>
                      <a:pt x="1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8" name="Freeform 934"/>
              <p:cNvSpPr>
                <a:spLocks/>
              </p:cNvSpPr>
              <p:nvPr/>
            </p:nvSpPr>
            <p:spPr bwMode="auto">
              <a:xfrm>
                <a:off x="6258" y="3267"/>
                <a:ext cx="60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3" y="1"/>
                  </a:cxn>
                  <a:cxn ang="0">
                    <a:pos x="28" y="2"/>
                  </a:cxn>
                  <a:cxn ang="0">
                    <a:pos x="34" y="0"/>
                  </a:cxn>
                  <a:cxn ang="0">
                    <a:pos x="44" y="1"/>
                  </a:cxn>
                  <a:cxn ang="0">
                    <a:pos x="46" y="9"/>
                  </a:cxn>
                  <a:cxn ang="0">
                    <a:pos x="55" y="10"/>
                  </a:cxn>
                  <a:cxn ang="0">
                    <a:pos x="60" y="17"/>
                  </a:cxn>
                  <a:cxn ang="0">
                    <a:pos x="58" y="26"/>
                  </a:cxn>
                  <a:cxn ang="0">
                    <a:pos x="37" y="27"/>
                  </a:cxn>
                  <a:cxn ang="0">
                    <a:pos x="32" y="21"/>
                  </a:cxn>
                  <a:cxn ang="0">
                    <a:pos x="17" y="29"/>
                  </a:cxn>
                  <a:cxn ang="0">
                    <a:pos x="0" y="29"/>
                  </a:cxn>
                  <a:cxn ang="0">
                    <a:pos x="11" y="18"/>
                  </a:cxn>
                  <a:cxn ang="0">
                    <a:pos x="5" y="11"/>
                  </a:cxn>
                  <a:cxn ang="0">
                    <a:pos x="17" y="5"/>
                  </a:cxn>
                </a:cxnLst>
                <a:rect l="0" t="0" r="r" b="b"/>
                <a:pathLst>
                  <a:path w="60" h="29">
                    <a:moveTo>
                      <a:pt x="17" y="5"/>
                    </a:moveTo>
                    <a:lnTo>
                      <a:pt x="23" y="1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44" y="1"/>
                    </a:lnTo>
                    <a:lnTo>
                      <a:pt x="46" y="9"/>
                    </a:lnTo>
                    <a:lnTo>
                      <a:pt x="55" y="10"/>
                    </a:lnTo>
                    <a:lnTo>
                      <a:pt x="60" y="17"/>
                    </a:lnTo>
                    <a:lnTo>
                      <a:pt x="58" y="26"/>
                    </a:lnTo>
                    <a:lnTo>
                      <a:pt x="37" y="27"/>
                    </a:lnTo>
                    <a:lnTo>
                      <a:pt x="32" y="21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11" y="18"/>
                    </a:lnTo>
                    <a:lnTo>
                      <a:pt x="5" y="11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597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59" name="Freeform 935"/>
              <p:cNvSpPr>
                <a:spLocks/>
              </p:cNvSpPr>
              <p:nvPr/>
            </p:nvSpPr>
            <p:spPr bwMode="auto">
              <a:xfrm>
                <a:off x="5953" y="3396"/>
                <a:ext cx="604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4" y="99"/>
                  </a:cxn>
                  <a:cxn ang="0">
                    <a:pos x="534" y="113"/>
                  </a:cxn>
                  <a:cxn ang="0">
                    <a:pos x="174" y="45"/>
                  </a:cxn>
                  <a:cxn ang="0">
                    <a:pos x="40" y="24"/>
                  </a:cxn>
                  <a:cxn ang="0">
                    <a:pos x="0" y="0"/>
                  </a:cxn>
                </a:cxnLst>
                <a:rect l="0" t="0" r="r" b="b"/>
                <a:pathLst>
                  <a:path w="604" h="113">
                    <a:moveTo>
                      <a:pt x="0" y="0"/>
                    </a:moveTo>
                    <a:lnTo>
                      <a:pt x="604" y="99"/>
                    </a:lnTo>
                    <a:lnTo>
                      <a:pt x="534" y="113"/>
                    </a:lnTo>
                    <a:lnTo>
                      <a:pt x="174" y="45"/>
                    </a:lnTo>
                    <a:lnTo>
                      <a:pt x="4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0" name="Freeform 936"/>
              <p:cNvSpPr>
                <a:spLocks/>
              </p:cNvSpPr>
              <p:nvPr/>
            </p:nvSpPr>
            <p:spPr bwMode="auto">
              <a:xfrm>
                <a:off x="5918" y="3146"/>
                <a:ext cx="203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25"/>
                  </a:cxn>
                  <a:cxn ang="0">
                    <a:pos x="100" y="27"/>
                  </a:cxn>
                  <a:cxn ang="0">
                    <a:pos x="89" y="32"/>
                  </a:cxn>
                  <a:cxn ang="0">
                    <a:pos x="203" y="16"/>
                  </a:cxn>
                  <a:cxn ang="0">
                    <a:pos x="166" y="61"/>
                  </a:cxn>
                  <a:cxn ang="0">
                    <a:pos x="57" y="63"/>
                  </a:cxn>
                  <a:cxn ang="0">
                    <a:pos x="28" y="55"/>
                  </a:cxn>
                  <a:cxn ang="0">
                    <a:pos x="0" y="0"/>
                  </a:cxn>
                </a:cxnLst>
                <a:rect l="0" t="0" r="r" b="b"/>
                <a:pathLst>
                  <a:path w="203" h="63">
                    <a:moveTo>
                      <a:pt x="0" y="0"/>
                    </a:moveTo>
                    <a:lnTo>
                      <a:pt x="87" y="25"/>
                    </a:lnTo>
                    <a:lnTo>
                      <a:pt x="100" y="27"/>
                    </a:lnTo>
                    <a:lnTo>
                      <a:pt x="89" y="32"/>
                    </a:lnTo>
                    <a:lnTo>
                      <a:pt x="203" y="16"/>
                    </a:lnTo>
                    <a:lnTo>
                      <a:pt x="166" y="61"/>
                    </a:lnTo>
                    <a:lnTo>
                      <a:pt x="57" y="63"/>
                    </a:lnTo>
                    <a:lnTo>
                      <a:pt x="28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91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1" name="Freeform 937"/>
              <p:cNvSpPr>
                <a:spLocks/>
              </p:cNvSpPr>
              <p:nvPr/>
            </p:nvSpPr>
            <p:spPr bwMode="auto">
              <a:xfrm>
                <a:off x="6115" y="3211"/>
                <a:ext cx="23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6"/>
                  </a:cxn>
                  <a:cxn ang="0">
                    <a:pos x="23" y="31"/>
                  </a:cxn>
                  <a:cxn ang="0">
                    <a:pos x="3" y="29"/>
                  </a:cxn>
                  <a:cxn ang="0">
                    <a:pos x="0" y="0"/>
                  </a:cxn>
                </a:cxnLst>
                <a:rect l="0" t="0" r="r" b="b"/>
                <a:pathLst>
                  <a:path w="23" h="31">
                    <a:moveTo>
                      <a:pt x="0" y="0"/>
                    </a:moveTo>
                    <a:lnTo>
                      <a:pt x="18" y="6"/>
                    </a:lnTo>
                    <a:lnTo>
                      <a:pt x="23" y="31"/>
                    </a:lnTo>
                    <a:lnTo>
                      <a:pt x="3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F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2" name="Freeform 938"/>
              <p:cNvSpPr>
                <a:spLocks/>
              </p:cNvSpPr>
              <p:nvPr/>
            </p:nvSpPr>
            <p:spPr bwMode="auto">
              <a:xfrm>
                <a:off x="6009" y="3223"/>
                <a:ext cx="57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2"/>
                  </a:cxn>
                  <a:cxn ang="0">
                    <a:pos x="57" y="25"/>
                  </a:cxn>
                  <a:cxn ang="0">
                    <a:pos x="5" y="24"/>
                  </a:cxn>
                  <a:cxn ang="0">
                    <a:pos x="0" y="0"/>
                  </a:cxn>
                </a:cxnLst>
                <a:rect l="0" t="0" r="r" b="b"/>
                <a:pathLst>
                  <a:path w="57" h="25">
                    <a:moveTo>
                      <a:pt x="0" y="0"/>
                    </a:moveTo>
                    <a:lnTo>
                      <a:pt x="57" y="2"/>
                    </a:lnTo>
                    <a:lnTo>
                      <a:pt x="57" y="25"/>
                    </a:lnTo>
                    <a:lnTo>
                      <a:pt x="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3" name="Freeform 939"/>
              <p:cNvSpPr>
                <a:spLocks/>
              </p:cNvSpPr>
              <p:nvPr/>
            </p:nvSpPr>
            <p:spPr bwMode="auto">
              <a:xfrm>
                <a:off x="6252" y="3173"/>
                <a:ext cx="121" cy="5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7" y="0"/>
                  </a:cxn>
                  <a:cxn ang="0">
                    <a:pos x="121" y="50"/>
                  </a:cxn>
                  <a:cxn ang="0">
                    <a:pos x="2" y="52"/>
                  </a:cxn>
                  <a:cxn ang="0">
                    <a:pos x="0" y="8"/>
                  </a:cxn>
                </a:cxnLst>
                <a:rect l="0" t="0" r="r" b="b"/>
                <a:pathLst>
                  <a:path w="121" h="52">
                    <a:moveTo>
                      <a:pt x="0" y="8"/>
                    </a:moveTo>
                    <a:lnTo>
                      <a:pt x="117" y="0"/>
                    </a:lnTo>
                    <a:lnTo>
                      <a:pt x="121" y="50"/>
                    </a:lnTo>
                    <a:lnTo>
                      <a:pt x="2" y="5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4" name="Freeform 940"/>
              <p:cNvSpPr>
                <a:spLocks/>
              </p:cNvSpPr>
              <p:nvPr/>
            </p:nvSpPr>
            <p:spPr bwMode="auto">
              <a:xfrm>
                <a:off x="6023" y="3223"/>
                <a:ext cx="35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4"/>
                  </a:cxn>
                  <a:cxn ang="0">
                    <a:pos x="19" y="9"/>
                  </a:cxn>
                  <a:cxn ang="0">
                    <a:pos x="9" y="25"/>
                  </a:cxn>
                  <a:cxn ang="0">
                    <a:pos x="32" y="17"/>
                  </a:cxn>
                  <a:cxn ang="0">
                    <a:pos x="35" y="2"/>
                  </a:cxn>
                  <a:cxn ang="0">
                    <a:pos x="15" y="0"/>
                  </a:cxn>
                </a:cxnLst>
                <a:rect l="0" t="0" r="r" b="b"/>
                <a:pathLst>
                  <a:path w="35" h="25">
                    <a:moveTo>
                      <a:pt x="15" y="0"/>
                    </a:moveTo>
                    <a:lnTo>
                      <a:pt x="0" y="14"/>
                    </a:lnTo>
                    <a:lnTo>
                      <a:pt x="19" y="9"/>
                    </a:lnTo>
                    <a:lnTo>
                      <a:pt x="9" y="25"/>
                    </a:lnTo>
                    <a:lnTo>
                      <a:pt x="32" y="17"/>
                    </a:lnTo>
                    <a:lnTo>
                      <a:pt x="35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6D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5" name="Freeform 941"/>
              <p:cNvSpPr>
                <a:spLocks/>
              </p:cNvSpPr>
              <p:nvPr/>
            </p:nvSpPr>
            <p:spPr bwMode="auto">
              <a:xfrm>
                <a:off x="6275" y="3182"/>
                <a:ext cx="79" cy="3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21"/>
                  </a:cxn>
                  <a:cxn ang="0">
                    <a:pos x="25" y="19"/>
                  </a:cxn>
                  <a:cxn ang="0">
                    <a:pos x="10" y="39"/>
                  </a:cxn>
                  <a:cxn ang="0">
                    <a:pos x="48" y="38"/>
                  </a:cxn>
                  <a:cxn ang="0">
                    <a:pos x="79" y="7"/>
                  </a:cxn>
                  <a:cxn ang="0">
                    <a:pos x="44" y="19"/>
                  </a:cxn>
                  <a:cxn ang="0">
                    <a:pos x="62" y="1"/>
                  </a:cxn>
                  <a:cxn ang="0">
                    <a:pos x="19" y="0"/>
                  </a:cxn>
                </a:cxnLst>
                <a:rect l="0" t="0" r="r" b="b"/>
                <a:pathLst>
                  <a:path w="79" h="39">
                    <a:moveTo>
                      <a:pt x="19" y="0"/>
                    </a:moveTo>
                    <a:lnTo>
                      <a:pt x="0" y="21"/>
                    </a:lnTo>
                    <a:lnTo>
                      <a:pt x="25" y="19"/>
                    </a:lnTo>
                    <a:lnTo>
                      <a:pt x="10" y="39"/>
                    </a:lnTo>
                    <a:lnTo>
                      <a:pt x="48" y="38"/>
                    </a:lnTo>
                    <a:lnTo>
                      <a:pt x="79" y="7"/>
                    </a:lnTo>
                    <a:lnTo>
                      <a:pt x="44" y="19"/>
                    </a:lnTo>
                    <a:lnTo>
                      <a:pt x="6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6D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6" name="Freeform 942"/>
              <p:cNvSpPr>
                <a:spLocks/>
              </p:cNvSpPr>
              <p:nvPr/>
            </p:nvSpPr>
            <p:spPr bwMode="auto">
              <a:xfrm>
                <a:off x="5855" y="3138"/>
                <a:ext cx="315" cy="142"/>
              </a:xfrm>
              <a:custGeom>
                <a:avLst/>
                <a:gdLst/>
                <a:ahLst/>
                <a:cxnLst>
                  <a:cxn ang="0">
                    <a:pos x="189" y="32"/>
                  </a:cxn>
                  <a:cxn ang="0">
                    <a:pos x="55" y="0"/>
                  </a:cxn>
                  <a:cxn ang="0">
                    <a:pos x="0" y="72"/>
                  </a:cxn>
                  <a:cxn ang="0">
                    <a:pos x="5" y="81"/>
                  </a:cxn>
                  <a:cxn ang="0">
                    <a:pos x="20" y="81"/>
                  </a:cxn>
                  <a:cxn ang="0">
                    <a:pos x="21" y="142"/>
                  </a:cxn>
                  <a:cxn ang="0">
                    <a:pos x="25" y="139"/>
                  </a:cxn>
                  <a:cxn ang="0">
                    <a:pos x="27" y="77"/>
                  </a:cxn>
                  <a:cxn ang="0">
                    <a:pos x="15" y="69"/>
                  </a:cxn>
                  <a:cxn ang="0">
                    <a:pos x="59" y="22"/>
                  </a:cxn>
                  <a:cxn ang="0">
                    <a:pos x="88" y="70"/>
                  </a:cxn>
                  <a:cxn ang="0">
                    <a:pos x="127" y="77"/>
                  </a:cxn>
                  <a:cxn ang="0">
                    <a:pos x="236" y="75"/>
                  </a:cxn>
                  <a:cxn ang="0">
                    <a:pos x="275" y="46"/>
                  </a:cxn>
                  <a:cxn ang="0">
                    <a:pos x="293" y="71"/>
                  </a:cxn>
                  <a:cxn ang="0">
                    <a:pos x="297" y="104"/>
                  </a:cxn>
                  <a:cxn ang="0">
                    <a:pos x="303" y="103"/>
                  </a:cxn>
                  <a:cxn ang="0">
                    <a:pos x="303" y="78"/>
                  </a:cxn>
                  <a:cxn ang="0">
                    <a:pos x="315" y="72"/>
                  </a:cxn>
                  <a:cxn ang="0">
                    <a:pos x="278" y="20"/>
                  </a:cxn>
                  <a:cxn ang="0">
                    <a:pos x="235" y="66"/>
                  </a:cxn>
                  <a:cxn ang="0">
                    <a:pos x="135" y="68"/>
                  </a:cxn>
                  <a:cxn ang="0">
                    <a:pos x="152" y="41"/>
                  </a:cxn>
                  <a:cxn ang="0">
                    <a:pos x="124" y="65"/>
                  </a:cxn>
                  <a:cxn ang="0">
                    <a:pos x="97" y="58"/>
                  </a:cxn>
                  <a:cxn ang="0">
                    <a:pos x="64" y="9"/>
                  </a:cxn>
                  <a:cxn ang="0">
                    <a:pos x="174" y="36"/>
                  </a:cxn>
                  <a:cxn ang="0">
                    <a:pos x="189" y="32"/>
                  </a:cxn>
                </a:cxnLst>
                <a:rect l="0" t="0" r="r" b="b"/>
                <a:pathLst>
                  <a:path w="315" h="142">
                    <a:moveTo>
                      <a:pt x="189" y="32"/>
                    </a:moveTo>
                    <a:lnTo>
                      <a:pt x="55" y="0"/>
                    </a:lnTo>
                    <a:lnTo>
                      <a:pt x="0" y="72"/>
                    </a:lnTo>
                    <a:lnTo>
                      <a:pt x="5" y="81"/>
                    </a:lnTo>
                    <a:lnTo>
                      <a:pt x="20" y="81"/>
                    </a:lnTo>
                    <a:lnTo>
                      <a:pt x="21" y="142"/>
                    </a:lnTo>
                    <a:lnTo>
                      <a:pt x="25" y="139"/>
                    </a:lnTo>
                    <a:lnTo>
                      <a:pt x="27" y="77"/>
                    </a:lnTo>
                    <a:lnTo>
                      <a:pt x="15" y="69"/>
                    </a:lnTo>
                    <a:lnTo>
                      <a:pt x="59" y="22"/>
                    </a:lnTo>
                    <a:lnTo>
                      <a:pt x="88" y="70"/>
                    </a:lnTo>
                    <a:lnTo>
                      <a:pt x="127" y="77"/>
                    </a:lnTo>
                    <a:lnTo>
                      <a:pt x="236" y="75"/>
                    </a:lnTo>
                    <a:lnTo>
                      <a:pt x="275" y="46"/>
                    </a:lnTo>
                    <a:lnTo>
                      <a:pt x="293" y="71"/>
                    </a:lnTo>
                    <a:lnTo>
                      <a:pt x="297" y="104"/>
                    </a:lnTo>
                    <a:lnTo>
                      <a:pt x="303" y="103"/>
                    </a:lnTo>
                    <a:lnTo>
                      <a:pt x="303" y="78"/>
                    </a:lnTo>
                    <a:lnTo>
                      <a:pt x="315" y="72"/>
                    </a:lnTo>
                    <a:lnTo>
                      <a:pt x="278" y="20"/>
                    </a:lnTo>
                    <a:lnTo>
                      <a:pt x="235" y="66"/>
                    </a:lnTo>
                    <a:lnTo>
                      <a:pt x="135" y="68"/>
                    </a:lnTo>
                    <a:lnTo>
                      <a:pt x="152" y="41"/>
                    </a:lnTo>
                    <a:lnTo>
                      <a:pt x="124" y="65"/>
                    </a:lnTo>
                    <a:lnTo>
                      <a:pt x="97" y="58"/>
                    </a:lnTo>
                    <a:lnTo>
                      <a:pt x="64" y="9"/>
                    </a:lnTo>
                    <a:lnTo>
                      <a:pt x="174" y="36"/>
                    </a:lnTo>
                    <a:lnTo>
                      <a:pt x="18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7" name="Freeform 943"/>
              <p:cNvSpPr>
                <a:spLocks/>
              </p:cNvSpPr>
              <p:nvPr/>
            </p:nvSpPr>
            <p:spPr bwMode="auto">
              <a:xfrm>
                <a:off x="5837" y="3159"/>
                <a:ext cx="53" cy="81"/>
              </a:xfrm>
              <a:custGeom>
                <a:avLst/>
                <a:gdLst/>
                <a:ahLst/>
                <a:cxnLst>
                  <a:cxn ang="0">
                    <a:pos x="53" y="14"/>
                  </a:cxn>
                  <a:cxn ang="0">
                    <a:pos x="44" y="1"/>
                  </a:cxn>
                  <a:cxn ang="0">
                    <a:pos x="33" y="0"/>
                  </a:cxn>
                  <a:cxn ang="0">
                    <a:pos x="27" y="4"/>
                  </a:cxn>
                  <a:cxn ang="0">
                    <a:pos x="22" y="17"/>
                  </a:cxn>
                  <a:cxn ang="0">
                    <a:pos x="9" y="21"/>
                  </a:cxn>
                  <a:cxn ang="0">
                    <a:pos x="5" y="28"/>
                  </a:cxn>
                  <a:cxn ang="0">
                    <a:pos x="5" y="36"/>
                  </a:cxn>
                  <a:cxn ang="0">
                    <a:pos x="9" y="44"/>
                  </a:cxn>
                  <a:cxn ang="0">
                    <a:pos x="2" y="49"/>
                  </a:cxn>
                  <a:cxn ang="0">
                    <a:pos x="0" y="59"/>
                  </a:cxn>
                  <a:cxn ang="0">
                    <a:pos x="3" y="65"/>
                  </a:cxn>
                  <a:cxn ang="0">
                    <a:pos x="9" y="72"/>
                  </a:cxn>
                  <a:cxn ang="0">
                    <a:pos x="17" y="79"/>
                  </a:cxn>
                  <a:cxn ang="0">
                    <a:pos x="23" y="81"/>
                  </a:cxn>
                  <a:cxn ang="0">
                    <a:pos x="31" y="74"/>
                  </a:cxn>
                  <a:cxn ang="0">
                    <a:pos x="23" y="75"/>
                  </a:cxn>
                  <a:cxn ang="0">
                    <a:pos x="15" y="69"/>
                  </a:cxn>
                  <a:cxn ang="0">
                    <a:pos x="5" y="58"/>
                  </a:cxn>
                  <a:cxn ang="0">
                    <a:pos x="9" y="52"/>
                  </a:cxn>
                  <a:cxn ang="0">
                    <a:pos x="16" y="45"/>
                  </a:cxn>
                  <a:cxn ang="0">
                    <a:pos x="11" y="37"/>
                  </a:cxn>
                  <a:cxn ang="0">
                    <a:pos x="12" y="25"/>
                  </a:cxn>
                  <a:cxn ang="0">
                    <a:pos x="17" y="24"/>
                  </a:cxn>
                  <a:cxn ang="0">
                    <a:pos x="25" y="26"/>
                  </a:cxn>
                  <a:cxn ang="0">
                    <a:pos x="26" y="18"/>
                  </a:cxn>
                  <a:cxn ang="0">
                    <a:pos x="32" y="7"/>
                  </a:cxn>
                  <a:cxn ang="0">
                    <a:pos x="38" y="6"/>
                  </a:cxn>
                  <a:cxn ang="0">
                    <a:pos x="43" y="9"/>
                  </a:cxn>
                  <a:cxn ang="0">
                    <a:pos x="49" y="21"/>
                  </a:cxn>
                  <a:cxn ang="0">
                    <a:pos x="53" y="14"/>
                  </a:cxn>
                </a:cxnLst>
                <a:rect l="0" t="0" r="r" b="b"/>
                <a:pathLst>
                  <a:path w="53" h="81">
                    <a:moveTo>
                      <a:pt x="53" y="14"/>
                    </a:moveTo>
                    <a:lnTo>
                      <a:pt x="44" y="1"/>
                    </a:lnTo>
                    <a:lnTo>
                      <a:pt x="33" y="0"/>
                    </a:lnTo>
                    <a:lnTo>
                      <a:pt x="27" y="4"/>
                    </a:lnTo>
                    <a:lnTo>
                      <a:pt x="22" y="17"/>
                    </a:lnTo>
                    <a:lnTo>
                      <a:pt x="9" y="21"/>
                    </a:lnTo>
                    <a:lnTo>
                      <a:pt x="5" y="28"/>
                    </a:lnTo>
                    <a:lnTo>
                      <a:pt x="5" y="36"/>
                    </a:lnTo>
                    <a:lnTo>
                      <a:pt x="9" y="44"/>
                    </a:lnTo>
                    <a:lnTo>
                      <a:pt x="2" y="49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9" y="72"/>
                    </a:lnTo>
                    <a:lnTo>
                      <a:pt x="17" y="79"/>
                    </a:lnTo>
                    <a:lnTo>
                      <a:pt x="23" y="81"/>
                    </a:lnTo>
                    <a:lnTo>
                      <a:pt x="31" y="74"/>
                    </a:lnTo>
                    <a:lnTo>
                      <a:pt x="23" y="75"/>
                    </a:lnTo>
                    <a:lnTo>
                      <a:pt x="15" y="69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6" y="45"/>
                    </a:lnTo>
                    <a:lnTo>
                      <a:pt x="11" y="37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5" y="26"/>
                    </a:lnTo>
                    <a:lnTo>
                      <a:pt x="26" y="18"/>
                    </a:lnTo>
                    <a:lnTo>
                      <a:pt x="32" y="7"/>
                    </a:lnTo>
                    <a:lnTo>
                      <a:pt x="38" y="6"/>
                    </a:lnTo>
                    <a:lnTo>
                      <a:pt x="43" y="9"/>
                    </a:lnTo>
                    <a:lnTo>
                      <a:pt x="49" y="21"/>
                    </a:lnTo>
                    <a:lnTo>
                      <a:pt x="5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8" name="Freeform 944"/>
              <p:cNvSpPr>
                <a:spLocks/>
              </p:cNvSpPr>
              <p:nvPr/>
            </p:nvSpPr>
            <p:spPr bwMode="auto">
              <a:xfrm>
                <a:off x="6009" y="3219"/>
                <a:ext cx="61" cy="3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1"/>
                  </a:cxn>
                  <a:cxn ang="0">
                    <a:pos x="42" y="32"/>
                  </a:cxn>
                  <a:cxn ang="0">
                    <a:pos x="6" y="25"/>
                  </a:cxn>
                  <a:cxn ang="0">
                    <a:pos x="6" y="7"/>
                  </a:cxn>
                  <a:cxn ang="0">
                    <a:pos x="56" y="5"/>
                  </a:cxn>
                  <a:cxn ang="0">
                    <a:pos x="56" y="30"/>
                  </a:cxn>
                  <a:cxn ang="0">
                    <a:pos x="61" y="31"/>
                  </a:cxn>
                  <a:cxn ang="0">
                    <a:pos x="60" y="0"/>
                  </a:cxn>
                  <a:cxn ang="0">
                    <a:pos x="0" y="3"/>
                  </a:cxn>
                </a:cxnLst>
                <a:rect l="0" t="0" r="r" b="b"/>
                <a:pathLst>
                  <a:path w="61" h="32">
                    <a:moveTo>
                      <a:pt x="0" y="3"/>
                    </a:moveTo>
                    <a:lnTo>
                      <a:pt x="1" y="31"/>
                    </a:lnTo>
                    <a:lnTo>
                      <a:pt x="42" y="32"/>
                    </a:lnTo>
                    <a:lnTo>
                      <a:pt x="6" y="25"/>
                    </a:lnTo>
                    <a:lnTo>
                      <a:pt x="6" y="7"/>
                    </a:lnTo>
                    <a:lnTo>
                      <a:pt x="56" y="5"/>
                    </a:lnTo>
                    <a:lnTo>
                      <a:pt x="56" y="30"/>
                    </a:lnTo>
                    <a:lnTo>
                      <a:pt x="61" y="31"/>
                    </a:lnTo>
                    <a:lnTo>
                      <a:pt x="6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69" name="Freeform 945"/>
              <p:cNvSpPr>
                <a:spLocks/>
              </p:cNvSpPr>
              <p:nvPr/>
            </p:nvSpPr>
            <p:spPr bwMode="auto">
              <a:xfrm>
                <a:off x="6111" y="3211"/>
                <a:ext cx="27" cy="3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9"/>
                  </a:cxn>
                  <a:cxn ang="0">
                    <a:pos x="6" y="29"/>
                  </a:cxn>
                  <a:cxn ang="0">
                    <a:pos x="4" y="5"/>
                  </a:cxn>
                  <a:cxn ang="0">
                    <a:pos x="22" y="6"/>
                  </a:cxn>
                  <a:cxn ang="0">
                    <a:pos x="27" y="31"/>
                  </a:cxn>
                  <a:cxn ang="0">
                    <a:pos x="26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27" h="31">
                    <a:moveTo>
                      <a:pt x="0" y="3"/>
                    </a:moveTo>
                    <a:lnTo>
                      <a:pt x="0" y="29"/>
                    </a:lnTo>
                    <a:lnTo>
                      <a:pt x="6" y="29"/>
                    </a:lnTo>
                    <a:lnTo>
                      <a:pt x="4" y="5"/>
                    </a:lnTo>
                    <a:lnTo>
                      <a:pt x="22" y="6"/>
                    </a:lnTo>
                    <a:lnTo>
                      <a:pt x="27" y="31"/>
                    </a:lnTo>
                    <a:lnTo>
                      <a:pt x="26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0" name="Freeform 946"/>
              <p:cNvSpPr>
                <a:spLocks/>
              </p:cNvSpPr>
              <p:nvPr/>
            </p:nvSpPr>
            <p:spPr bwMode="auto">
              <a:xfrm>
                <a:off x="5988" y="3159"/>
                <a:ext cx="137" cy="41"/>
              </a:xfrm>
              <a:custGeom>
                <a:avLst/>
                <a:gdLst/>
                <a:ahLst/>
                <a:cxnLst>
                  <a:cxn ang="0">
                    <a:pos x="39" y="11"/>
                  </a:cxn>
                  <a:cxn ang="0">
                    <a:pos x="137" y="0"/>
                  </a:cxn>
                  <a:cxn ang="0">
                    <a:pos x="18" y="20"/>
                  </a:cxn>
                  <a:cxn ang="0">
                    <a:pos x="0" y="41"/>
                  </a:cxn>
                  <a:cxn ang="0">
                    <a:pos x="16" y="16"/>
                  </a:cxn>
                  <a:cxn ang="0">
                    <a:pos x="39" y="11"/>
                  </a:cxn>
                </a:cxnLst>
                <a:rect l="0" t="0" r="r" b="b"/>
                <a:pathLst>
                  <a:path w="137" h="41">
                    <a:moveTo>
                      <a:pt x="39" y="11"/>
                    </a:moveTo>
                    <a:lnTo>
                      <a:pt x="137" y="0"/>
                    </a:lnTo>
                    <a:lnTo>
                      <a:pt x="18" y="20"/>
                    </a:lnTo>
                    <a:lnTo>
                      <a:pt x="0" y="41"/>
                    </a:lnTo>
                    <a:lnTo>
                      <a:pt x="16" y="16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1" name="Freeform 947"/>
              <p:cNvSpPr>
                <a:spLocks/>
              </p:cNvSpPr>
              <p:nvPr/>
            </p:nvSpPr>
            <p:spPr bwMode="auto">
              <a:xfrm>
                <a:off x="6062" y="3094"/>
                <a:ext cx="133" cy="71"/>
              </a:xfrm>
              <a:custGeom>
                <a:avLst/>
                <a:gdLst/>
                <a:ahLst/>
                <a:cxnLst>
                  <a:cxn ang="0">
                    <a:pos x="133" y="40"/>
                  </a:cxn>
                  <a:cxn ang="0">
                    <a:pos x="126" y="33"/>
                  </a:cxn>
                  <a:cxn ang="0">
                    <a:pos x="106" y="32"/>
                  </a:cxn>
                  <a:cxn ang="0">
                    <a:pos x="97" y="23"/>
                  </a:cxn>
                  <a:cxn ang="0">
                    <a:pos x="95" y="17"/>
                  </a:cxn>
                  <a:cxn ang="0">
                    <a:pos x="92" y="13"/>
                  </a:cxn>
                  <a:cxn ang="0">
                    <a:pos x="87" y="14"/>
                  </a:cxn>
                  <a:cxn ang="0">
                    <a:pos x="85" y="16"/>
                  </a:cxn>
                  <a:cxn ang="0">
                    <a:pos x="77" y="5"/>
                  </a:cxn>
                  <a:cxn ang="0">
                    <a:pos x="63" y="0"/>
                  </a:cxn>
                  <a:cxn ang="0">
                    <a:pos x="52" y="4"/>
                  </a:cxn>
                  <a:cxn ang="0">
                    <a:pos x="46" y="12"/>
                  </a:cxn>
                  <a:cxn ang="0">
                    <a:pos x="39" y="25"/>
                  </a:cxn>
                  <a:cxn ang="0">
                    <a:pos x="31" y="26"/>
                  </a:cxn>
                  <a:cxn ang="0">
                    <a:pos x="24" y="26"/>
                  </a:cxn>
                  <a:cxn ang="0">
                    <a:pos x="15" y="34"/>
                  </a:cxn>
                  <a:cxn ang="0">
                    <a:pos x="10" y="43"/>
                  </a:cxn>
                  <a:cxn ang="0">
                    <a:pos x="5" y="53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1"/>
                  </a:cxn>
                  <a:cxn ang="0">
                    <a:pos x="13" y="70"/>
                  </a:cxn>
                  <a:cxn ang="0">
                    <a:pos x="8" y="64"/>
                  </a:cxn>
                  <a:cxn ang="0">
                    <a:pos x="11" y="49"/>
                  </a:cxn>
                  <a:cxn ang="0">
                    <a:pos x="16" y="37"/>
                  </a:cxn>
                  <a:cxn ang="0">
                    <a:pos x="23" y="33"/>
                  </a:cxn>
                  <a:cxn ang="0">
                    <a:pos x="27" y="29"/>
                  </a:cxn>
                  <a:cxn ang="0">
                    <a:pos x="31" y="35"/>
                  </a:cxn>
                  <a:cxn ang="0">
                    <a:pos x="33" y="29"/>
                  </a:cxn>
                  <a:cxn ang="0">
                    <a:pos x="40" y="35"/>
                  </a:cxn>
                  <a:cxn ang="0">
                    <a:pos x="44" y="26"/>
                  </a:cxn>
                  <a:cxn ang="0">
                    <a:pos x="48" y="16"/>
                  </a:cxn>
                  <a:cxn ang="0">
                    <a:pos x="53" y="6"/>
                  </a:cxn>
                  <a:cxn ang="0">
                    <a:pos x="62" y="4"/>
                  </a:cxn>
                  <a:cxn ang="0">
                    <a:pos x="69" y="6"/>
                  </a:cxn>
                  <a:cxn ang="0">
                    <a:pos x="75" y="9"/>
                  </a:cxn>
                  <a:cxn ang="0">
                    <a:pos x="79" y="21"/>
                  </a:cxn>
                  <a:cxn ang="0">
                    <a:pos x="83" y="22"/>
                  </a:cxn>
                  <a:cxn ang="0">
                    <a:pos x="88" y="18"/>
                  </a:cxn>
                  <a:cxn ang="0">
                    <a:pos x="93" y="25"/>
                  </a:cxn>
                  <a:cxn ang="0">
                    <a:pos x="93" y="30"/>
                  </a:cxn>
                  <a:cxn ang="0">
                    <a:pos x="100" y="32"/>
                  </a:cxn>
                  <a:cxn ang="0">
                    <a:pos x="103" y="40"/>
                  </a:cxn>
                  <a:cxn ang="0">
                    <a:pos x="110" y="37"/>
                  </a:cxn>
                  <a:cxn ang="0">
                    <a:pos x="119" y="37"/>
                  </a:cxn>
                  <a:cxn ang="0">
                    <a:pos x="126" y="39"/>
                  </a:cxn>
                  <a:cxn ang="0">
                    <a:pos x="129" y="47"/>
                  </a:cxn>
                  <a:cxn ang="0">
                    <a:pos x="133" y="40"/>
                  </a:cxn>
                </a:cxnLst>
                <a:rect l="0" t="0" r="r" b="b"/>
                <a:pathLst>
                  <a:path w="133" h="71">
                    <a:moveTo>
                      <a:pt x="133" y="40"/>
                    </a:moveTo>
                    <a:lnTo>
                      <a:pt x="126" y="33"/>
                    </a:lnTo>
                    <a:lnTo>
                      <a:pt x="106" y="32"/>
                    </a:lnTo>
                    <a:lnTo>
                      <a:pt x="97" y="23"/>
                    </a:lnTo>
                    <a:lnTo>
                      <a:pt x="95" y="17"/>
                    </a:lnTo>
                    <a:lnTo>
                      <a:pt x="92" y="13"/>
                    </a:lnTo>
                    <a:lnTo>
                      <a:pt x="87" y="14"/>
                    </a:lnTo>
                    <a:lnTo>
                      <a:pt x="85" y="16"/>
                    </a:lnTo>
                    <a:lnTo>
                      <a:pt x="77" y="5"/>
                    </a:lnTo>
                    <a:lnTo>
                      <a:pt x="63" y="0"/>
                    </a:lnTo>
                    <a:lnTo>
                      <a:pt x="52" y="4"/>
                    </a:lnTo>
                    <a:lnTo>
                      <a:pt x="46" y="12"/>
                    </a:lnTo>
                    <a:lnTo>
                      <a:pt x="39" y="25"/>
                    </a:lnTo>
                    <a:lnTo>
                      <a:pt x="31" y="26"/>
                    </a:lnTo>
                    <a:lnTo>
                      <a:pt x="24" y="26"/>
                    </a:lnTo>
                    <a:lnTo>
                      <a:pt x="15" y="34"/>
                    </a:lnTo>
                    <a:lnTo>
                      <a:pt x="10" y="43"/>
                    </a:lnTo>
                    <a:lnTo>
                      <a:pt x="5" y="53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1"/>
                    </a:lnTo>
                    <a:lnTo>
                      <a:pt x="13" y="70"/>
                    </a:lnTo>
                    <a:lnTo>
                      <a:pt x="8" y="64"/>
                    </a:lnTo>
                    <a:lnTo>
                      <a:pt x="11" y="49"/>
                    </a:lnTo>
                    <a:lnTo>
                      <a:pt x="16" y="37"/>
                    </a:lnTo>
                    <a:lnTo>
                      <a:pt x="23" y="33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3" y="29"/>
                    </a:lnTo>
                    <a:lnTo>
                      <a:pt x="40" y="35"/>
                    </a:lnTo>
                    <a:lnTo>
                      <a:pt x="44" y="26"/>
                    </a:lnTo>
                    <a:lnTo>
                      <a:pt x="48" y="16"/>
                    </a:lnTo>
                    <a:lnTo>
                      <a:pt x="53" y="6"/>
                    </a:lnTo>
                    <a:lnTo>
                      <a:pt x="62" y="4"/>
                    </a:lnTo>
                    <a:lnTo>
                      <a:pt x="69" y="6"/>
                    </a:lnTo>
                    <a:lnTo>
                      <a:pt x="75" y="9"/>
                    </a:lnTo>
                    <a:lnTo>
                      <a:pt x="79" y="21"/>
                    </a:lnTo>
                    <a:lnTo>
                      <a:pt x="83" y="22"/>
                    </a:lnTo>
                    <a:lnTo>
                      <a:pt x="88" y="18"/>
                    </a:lnTo>
                    <a:lnTo>
                      <a:pt x="93" y="25"/>
                    </a:lnTo>
                    <a:lnTo>
                      <a:pt x="93" y="30"/>
                    </a:lnTo>
                    <a:lnTo>
                      <a:pt x="100" y="32"/>
                    </a:lnTo>
                    <a:lnTo>
                      <a:pt x="103" y="40"/>
                    </a:lnTo>
                    <a:lnTo>
                      <a:pt x="110" y="37"/>
                    </a:lnTo>
                    <a:lnTo>
                      <a:pt x="119" y="37"/>
                    </a:lnTo>
                    <a:lnTo>
                      <a:pt x="126" y="39"/>
                    </a:lnTo>
                    <a:lnTo>
                      <a:pt x="129" y="47"/>
                    </a:lnTo>
                    <a:lnTo>
                      <a:pt x="13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2" name="Freeform 948"/>
              <p:cNvSpPr>
                <a:spLocks/>
              </p:cNvSpPr>
              <p:nvPr/>
            </p:nvSpPr>
            <p:spPr bwMode="auto">
              <a:xfrm>
                <a:off x="6152" y="3067"/>
                <a:ext cx="291" cy="135"/>
              </a:xfrm>
              <a:custGeom>
                <a:avLst/>
                <a:gdLst/>
                <a:ahLst/>
                <a:cxnLst>
                  <a:cxn ang="0">
                    <a:pos x="83" y="32"/>
                  </a:cxn>
                  <a:cxn ang="0">
                    <a:pos x="0" y="106"/>
                  </a:cxn>
                  <a:cxn ang="0">
                    <a:pos x="2" y="111"/>
                  </a:cxn>
                  <a:cxn ang="0">
                    <a:pos x="30" y="116"/>
                  </a:cxn>
                  <a:cxn ang="0">
                    <a:pos x="31" y="133"/>
                  </a:cxn>
                  <a:cxn ang="0">
                    <a:pos x="39" y="135"/>
                  </a:cxn>
                  <a:cxn ang="0">
                    <a:pos x="39" y="123"/>
                  </a:cxn>
                  <a:cxn ang="0">
                    <a:pos x="273" y="107"/>
                  </a:cxn>
                  <a:cxn ang="0">
                    <a:pos x="270" y="94"/>
                  </a:cxn>
                  <a:cxn ang="0">
                    <a:pos x="259" y="94"/>
                  </a:cxn>
                  <a:cxn ang="0">
                    <a:pos x="255" y="90"/>
                  </a:cxn>
                  <a:cxn ang="0">
                    <a:pos x="15" y="107"/>
                  </a:cxn>
                  <a:cxn ang="0">
                    <a:pos x="11" y="103"/>
                  </a:cxn>
                  <a:cxn ang="0">
                    <a:pos x="89" y="37"/>
                  </a:cxn>
                  <a:cxn ang="0">
                    <a:pos x="280" y="10"/>
                  </a:cxn>
                  <a:cxn ang="0">
                    <a:pos x="291" y="0"/>
                  </a:cxn>
                  <a:cxn ang="0">
                    <a:pos x="83" y="32"/>
                  </a:cxn>
                </a:cxnLst>
                <a:rect l="0" t="0" r="r" b="b"/>
                <a:pathLst>
                  <a:path w="291" h="135">
                    <a:moveTo>
                      <a:pt x="83" y="32"/>
                    </a:moveTo>
                    <a:lnTo>
                      <a:pt x="0" y="106"/>
                    </a:lnTo>
                    <a:lnTo>
                      <a:pt x="2" y="111"/>
                    </a:lnTo>
                    <a:lnTo>
                      <a:pt x="30" y="116"/>
                    </a:lnTo>
                    <a:lnTo>
                      <a:pt x="31" y="133"/>
                    </a:lnTo>
                    <a:lnTo>
                      <a:pt x="39" y="135"/>
                    </a:lnTo>
                    <a:lnTo>
                      <a:pt x="39" y="123"/>
                    </a:lnTo>
                    <a:lnTo>
                      <a:pt x="273" y="107"/>
                    </a:lnTo>
                    <a:lnTo>
                      <a:pt x="270" y="94"/>
                    </a:lnTo>
                    <a:lnTo>
                      <a:pt x="259" y="94"/>
                    </a:lnTo>
                    <a:lnTo>
                      <a:pt x="255" y="90"/>
                    </a:lnTo>
                    <a:lnTo>
                      <a:pt x="15" y="107"/>
                    </a:lnTo>
                    <a:lnTo>
                      <a:pt x="11" y="103"/>
                    </a:lnTo>
                    <a:lnTo>
                      <a:pt x="89" y="37"/>
                    </a:lnTo>
                    <a:lnTo>
                      <a:pt x="280" y="10"/>
                    </a:lnTo>
                    <a:lnTo>
                      <a:pt x="291" y="0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3" name="Freeform 949"/>
              <p:cNvSpPr>
                <a:spLocks/>
              </p:cNvSpPr>
              <p:nvPr/>
            </p:nvSpPr>
            <p:spPr bwMode="auto">
              <a:xfrm>
                <a:off x="6246" y="3167"/>
                <a:ext cx="135" cy="65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0" y="65"/>
                  </a:cxn>
                  <a:cxn ang="0">
                    <a:pos x="135" y="61"/>
                  </a:cxn>
                  <a:cxn ang="0">
                    <a:pos x="134" y="0"/>
                  </a:cxn>
                  <a:cxn ang="0">
                    <a:pos x="117" y="5"/>
                  </a:cxn>
                  <a:cxn ang="0">
                    <a:pos x="123" y="54"/>
                  </a:cxn>
                  <a:cxn ang="0">
                    <a:pos x="7" y="58"/>
                  </a:cxn>
                  <a:cxn ang="0">
                    <a:pos x="7" y="19"/>
                  </a:cxn>
                  <a:cxn ang="0">
                    <a:pos x="1" y="16"/>
                  </a:cxn>
                </a:cxnLst>
                <a:rect l="0" t="0" r="r" b="b"/>
                <a:pathLst>
                  <a:path w="135" h="65">
                    <a:moveTo>
                      <a:pt x="1" y="16"/>
                    </a:moveTo>
                    <a:lnTo>
                      <a:pt x="0" y="65"/>
                    </a:lnTo>
                    <a:lnTo>
                      <a:pt x="135" y="61"/>
                    </a:lnTo>
                    <a:lnTo>
                      <a:pt x="134" y="0"/>
                    </a:lnTo>
                    <a:lnTo>
                      <a:pt x="117" y="5"/>
                    </a:lnTo>
                    <a:lnTo>
                      <a:pt x="123" y="54"/>
                    </a:lnTo>
                    <a:lnTo>
                      <a:pt x="7" y="58"/>
                    </a:lnTo>
                    <a:lnTo>
                      <a:pt x="7" y="19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4" name="Freeform 950"/>
              <p:cNvSpPr>
                <a:spLocks/>
              </p:cNvSpPr>
              <p:nvPr/>
            </p:nvSpPr>
            <p:spPr bwMode="auto">
              <a:xfrm>
                <a:off x="6144" y="3192"/>
                <a:ext cx="311" cy="88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44"/>
                  </a:cxn>
                  <a:cxn ang="0">
                    <a:pos x="25" y="31"/>
                  </a:cxn>
                  <a:cxn ang="0">
                    <a:pos x="35" y="9"/>
                  </a:cxn>
                  <a:cxn ang="0">
                    <a:pos x="53" y="11"/>
                  </a:cxn>
                  <a:cxn ang="0">
                    <a:pos x="60" y="31"/>
                  </a:cxn>
                  <a:cxn ang="0">
                    <a:pos x="78" y="46"/>
                  </a:cxn>
                  <a:cxn ang="0">
                    <a:pos x="91" y="49"/>
                  </a:cxn>
                  <a:cxn ang="0">
                    <a:pos x="102" y="57"/>
                  </a:cxn>
                  <a:cxn ang="0">
                    <a:pos x="122" y="51"/>
                  </a:cxn>
                  <a:cxn ang="0">
                    <a:pos x="143" y="60"/>
                  </a:cxn>
                  <a:cxn ang="0">
                    <a:pos x="162" y="55"/>
                  </a:cxn>
                  <a:cxn ang="0">
                    <a:pos x="186" y="48"/>
                  </a:cxn>
                  <a:cxn ang="0">
                    <a:pos x="198" y="61"/>
                  </a:cxn>
                  <a:cxn ang="0">
                    <a:pos x="212" y="57"/>
                  </a:cxn>
                  <a:cxn ang="0">
                    <a:pos x="230" y="53"/>
                  </a:cxn>
                  <a:cxn ang="0">
                    <a:pos x="245" y="50"/>
                  </a:cxn>
                  <a:cxn ang="0">
                    <a:pos x="259" y="36"/>
                  </a:cxn>
                  <a:cxn ang="0">
                    <a:pos x="271" y="6"/>
                  </a:cxn>
                  <a:cxn ang="0">
                    <a:pos x="290" y="1"/>
                  </a:cxn>
                  <a:cxn ang="0">
                    <a:pos x="301" y="23"/>
                  </a:cxn>
                  <a:cxn ang="0">
                    <a:pos x="308" y="43"/>
                  </a:cxn>
                  <a:cxn ang="0">
                    <a:pos x="307" y="68"/>
                  </a:cxn>
                  <a:cxn ang="0">
                    <a:pos x="303" y="50"/>
                  </a:cxn>
                  <a:cxn ang="0">
                    <a:pos x="289" y="35"/>
                  </a:cxn>
                  <a:cxn ang="0">
                    <a:pos x="283" y="11"/>
                  </a:cxn>
                  <a:cxn ang="0">
                    <a:pos x="268" y="22"/>
                  </a:cxn>
                  <a:cxn ang="0">
                    <a:pos x="267" y="47"/>
                  </a:cxn>
                  <a:cxn ang="0">
                    <a:pos x="265" y="65"/>
                  </a:cxn>
                  <a:cxn ang="0">
                    <a:pos x="271" y="86"/>
                  </a:cxn>
                  <a:cxn ang="0">
                    <a:pos x="264" y="78"/>
                  </a:cxn>
                  <a:cxn ang="0">
                    <a:pos x="248" y="59"/>
                  </a:cxn>
                  <a:cxn ang="0">
                    <a:pos x="228" y="63"/>
                  </a:cxn>
                  <a:cxn ang="0">
                    <a:pos x="226" y="78"/>
                  </a:cxn>
                  <a:cxn ang="0">
                    <a:pos x="215" y="64"/>
                  </a:cxn>
                  <a:cxn ang="0">
                    <a:pos x="199" y="68"/>
                  </a:cxn>
                  <a:cxn ang="0">
                    <a:pos x="189" y="64"/>
                  </a:cxn>
                  <a:cxn ang="0">
                    <a:pos x="171" y="60"/>
                  </a:cxn>
                  <a:cxn ang="0">
                    <a:pos x="154" y="60"/>
                  </a:cxn>
                  <a:cxn ang="0">
                    <a:pos x="139" y="68"/>
                  </a:cxn>
                  <a:cxn ang="0">
                    <a:pos x="119" y="56"/>
                  </a:cxn>
                  <a:cxn ang="0">
                    <a:pos x="103" y="62"/>
                  </a:cxn>
                  <a:cxn ang="0">
                    <a:pos x="94" y="58"/>
                  </a:cxn>
                  <a:cxn ang="0">
                    <a:pos x="79" y="59"/>
                  </a:cxn>
                  <a:cxn ang="0">
                    <a:pos x="69" y="54"/>
                  </a:cxn>
                  <a:cxn ang="0">
                    <a:pos x="52" y="35"/>
                  </a:cxn>
                  <a:cxn ang="0">
                    <a:pos x="40" y="16"/>
                  </a:cxn>
                  <a:cxn ang="0">
                    <a:pos x="30" y="35"/>
                  </a:cxn>
                  <a:cxn ang="0">
                    <a:pos x="26" y="51"/>
                  </a:cxn>
                  <a:cxn ang="0">
                    <a:pos x="8" y="50"/>
                  </a:cxn>
                  <a:cxn ang="0">
                    <a:pos x="6" y="60"/>
                  </a:cxn>
                  <a:cxn ang="0">
                    <a:pos x="4" y="74"/>
                  </a:cxn>
                </a:cxnLst>
                <a:rect l="0" t="0" r="r" b="b"/>
                <a:pathLst>
                  <a:path w="311" h="88">
                    <a:moveTo>
                      <a:pt x="4" y="74"/>
                    </a:moveTo>
                    <a:lnTo>
                      <a:pt x="0" y="62"/>
                    </a:lnTo>
                    <a:lnTo>
                      <a:pt x="1" y="52"/>
                    </a:lnTo>
                    <a:lnTo>
                      <a:pt x="8" y="44"/>
                    </a:lnTo>
                    <a:lnTo>
                      <a:pt x="22" y="46"/>
                    </a:lnTo>
                    <a:lnTo>
                      <a:pt x="25" y="31"/>
                    </a:lnTo>
                    <a:lnTo>
                      <a:pt x="32" y="20"/>
                    </a:lnTo>
                    <a:lnTo>
                      <a:pt x="35" y="9"/>
                    </a:lnTo>
                    <a:lnTo>
                      <a:pt x="44" y="8"/>
                    </a:lnTo>
                    <a:lnTo>
                      <a:pt x="53" y="11"/>
                    </a:lnTo>
                    <a:lnTo>
                      <a:pt x="59" y="21"/>
                    </a:lnTo>
                    <a:lnTo>
                      <a:pt x="60" y="31"/>
                    </a:lnTo>
                    <a:lnTo>
                      <a:pt x="69" y="37"/>
                    </a:lnTo>
                    <a:lnTo>
                      <a:pt x="78" y="46"/>
                    </a:lnTo>
                    <a:lnTo>
                      <a:pt x="79" y="54"/>
                    </a:lnTo>
                    <a:lnTo>
                      <a:pt x="91" y="49"/>
                    </a:lnTo>
                    <a:lnTo>
                      <a:pt x="98" y="51"/>
                    </a:lnTo>
                    <a:lnTo>
                      <a:pt x="102" y="57"/>
                    </a:lnTo>
                    <a:lnTo>
                      <a:pt x="112" y="51"/>
                    </a:lnTo>
                    <a:lnTo>
                      <a:pt x="122" y="51"/>
                    </a:lnTo>
                    <a:lnTo>
                      <a:pt x="130" y="53"/>
                    </a:lnTo>
                    <a:lnTo>
                      <a:pt x="143" y="60"/>
                    </a:lnTo>
                    <a:lnTo>
                      <a:pt x="151" y="55"/>
                    </a:lnTo>
                    <a:lnTo>
                      <a:pt x="162" y="55"/>
                    </a:lnTo>
                    <a:lnTo>
                      <a:pt x="179" y="52"/>
                    </a:lnTo>
                    <a:lnTo>
                      <a:pt x="186" y="48"/>
                    </a:lnTo>
                    <a:lnTo>
                      <a:pt x="193" y="54"/>
                    </a:lnTo>
                    <a:lnTo>
                      <a:pt x="198" y="61"/>
                    </a:lnTo>
                    <a:lnTo>
                      <a:pt x="208" y="56"/>
                    </a:lnTo>
                    <a:lnTo>
                      <a:pt x="212" y="57"/>
                    </a:lnTo>
                    <a:lnTo>
                      <a:pt x="221" y="62"/>
                    </a:lnTo>
                    <a:lnTo>
                      <a:pt x="230" y="53"/>
                    </a:lnTo>
                    <a:lnTo>
                      <a:pt x="238" y="49"/>
                    </a:lnTo>
                    <a:lnTo>
                      <a:pt x="245" y="50"/>
                    </a:lnTo>
                    <a:lnTo>
                      <a:pt x="260" y="56"/>
                    </a:lnTo>
                    <a:lnTo>
                      <a:pt x="259" y="36"/>
                    </a:lnTo>
                    <a:lnTo>
                      <a:pt x="264" y="18"/>
                    </a:lnTo>
                    <a:lnTo>
                      <a:pt x="271" y="6"/>
                    </a:lnTo>
                    <a:lnTo>
                      <a:pt x="279" y="0"/>
                    </a:lnTo>
                    <a:lnTo>
                      <a:pt x="290" y="1"/>
                    </a:lnTo>
                    <a:lnTo>
                      <a:pt x="297" y="10"/>
                    </a:lnTo>
                    <a:lnTo>
                      <a:pt x="301" y="23"/>
                    </a:lnTo>
                    <a:lnTo>
                      <a:pt x="300" y="31"/>
                    </a:lnTo>
                    <a:lnTo>
                      <a:pt x="308" y="43"/>
                    </a:lnTo>
                    <a:lnTo>
                      <a:pt x="311" y="56"/>
                    </a:lnTo>
                    <a:lnTo>
                      <a:pt x="307" y="68"/>
                    </a:lnTo>
                    <a:lnTo>
                      <a:pt x="297" y="67"/>
                    </a:lnTo>
                    <a:lnTo>
                      <a:pt x="303" y="50"/>
                    </a:lnTo>
                    <a:lnTo>
                      <a:pt x="296" y="36"/>
                    </a:lnTo>
                    <a:lnTo>
                      <a:pt x="289" y="35"/>
                    </a:lnTo>
                    <a:lnTo>
                      <a:pt x="296" y="24"/>
                    </a:lnTo>
                    <a:lnTo>
                      <a:pt x="283" y="11"/>
                    </a:lnTo>
                    <a:lnTo>
                      <a:pt x="277" y="9"/>
                    </a:lnTo>
                    <a:lnTo>
                      <a:pt x="268" y="22"/>
                    </a:lnTo>
                    <a:lnTo>
                      <a:pt x="265" y="33"/>
                    </a:lnTo>
                    <a:lnTo>
                      <a:pt x="267" y="47"/>
                    </a:lnTo>
                    <a:lnTo>
                      <a:pt x="264" y="52"/>
                    </a:lnTo>
                    <a:lnTo>
                      <a:pt x="265" y="65"/>
                    </a:lnTo>
                    <a:lnTo>
                      <a:pt x="269" y="75"/>
                    </a:lnTo>
                    <a:lnTo>
                      <a:pt x="271" y="86"/>
                    </a:lnTo>
                    <a:lnTo>
                      <a:pt x="265" y="88"/>
                    </a:lnTo>
                    <a:lnTo>
                      <a:pt x="264" y="78"/>
                    </a:lnTo>
                    <a:lnTo>
                      <a:pt x="258" y="63"/>
                    </a:lnTo>
                    <a:lnTo>
                      <a:pt x="248" y="59"/>
                    </a:lnTo>
                    <a:lnTo>
                      <a:pt x="237" y="56"/>
                    </a:lnTo>
                    <a:lnTo>
                      <a:pt x="228" y="63"/>
                    </a:lnTo>
                    <a:lnTo>
                      <a:pt x="223" y="68"/>
                    </a:lnTo>
                    <a:lnTo>
                      <a:pt x="226" y="78"/>
                    </a:lnTo>
                    <a:lnTo>
                      <a:pt x="219" y="73"/>
                    </a:lnTo>
                    <a:lnTo>
                      <a:pt x="215" y="64"/>
                    </a:lnTo>
                    <a:lnTo>
                      <a:pt x="206" y="64"/>
                    </a:lnTo>
                    <a:lnTo>
                      <a:pt x="199" y="68"/>
                    </a:lnTo>
                    <a:lnTo>
                      <a:pt x="194" y="74"/>
                    </a:lnTo>
                    <a:lnTo>
                      <a:pt x="189" y="64"/>
                    </a:lnTo>
                    <a:lnTo>
                      <a:pt x="184" y="58"/>
                    </a:lnTo>
                    <a:lnTo>
                      <a:pt x="171" y="60"/>
                    </a:lnTo>
                    <a:lnTo>
                      <a:pt x="160" y="63"/>
                    </a:lnTo>
                    <a:lnTo>
                      <a:pt x="154" y="60"/>
                    </a:lnTo>
                    <a:lnTo>
                      <a:pt x="147" y="62"/>
                    </a:lnTo>
                    <a:lnTo>
                      <a:pt x="139" y="68"/>
                    </a:lnTo>
                    <a:lnTo>
                      <a:pt x="132" y="61"/>
                    </a:lnTo>
                    <a:lnTo>
                      <a:pt x="119" y="56"/>
                    </a:lnTo>
                    <a:lnTo>
                      <a:pt x="110" y="57"/>
                    </a:lnTo>
                    <a:lnTo>
                      <a:pt x="103" y="62"/>
                    </a:lnTo>
                    <a:lnTo>
                      <a:pt x="98" y="68"/>
                    </a:lnTo>
                    <a:lnTo>
                      <a:pt x="94" y="58"/>
                    </a:lnTo>
                    <a:lnTo>
                      <a:pt x="88" y="56"/>
                    </a:lnTo>
                    <a:lnTo>
                      <a:pt x="79" y="59"/>
                    </a:lnTo>
                    <a:lnTo>
                      <a:pt x="71" y="65"/>
                    </a:lnTo>
                    <a:lnTo>
                      <a:pt x="69" y="54"/>
                    </a:lnTo>
                    <a:lnTo>
                      <a:pt x="62" y="39"/>
                    </a:lnTo>
                    <a:lnTo>
                      <a:pt x="52" y="35"/>
                    </a:lnTo>
                    <a:lnTo>
                      <a:pt x="53" y="23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0" y="35"/>
                    </a:lnTo>
                    <a:lnTo>
                      <a:pt x="29" y="45"/>
                    </a:lnTo>
                    <a:lnTo>
                      <a:pt x="26" y="51"/>
                    </a:lnTo>
                    <a:lnTo>
                      <a:pt x="15" y="53"/>
                    </a:lnTo>
                    <a:lnTo>
                      <a:pt x="8" y="50"/>
                    </a:lnTo>
                    <a:lnTo>
                      <a:pt x="6" y="55"/>
                    </a:lnTo>
                    <a:lnTo>
                      <a:pt x="6" y="60"/>
                    </a:lnTo>
                    <a:lnTo>
                      <a:pt x="7" y="68"/>
                    </a:lnTo>
                    <a:lnTo>
                      <a:pt x="4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5" name="Freeform 951"/>
              <p:cNvSpPr>
                <a:spLocks/>
              </p:cNvSpPr>
              <p:nvPr/>
            </p:nvSpPr>
            <p:spPr bwMode="auto">
              <a:xfrm>
                <a:off x="6271" y="3177"/>
                <a:ext cx="69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5"/>
                  </a:cxn>
                  <a:cxn ang="0">
                    <a:pos x="56" y="26"/>
                  </a:cxn>
                  <a:cxn ang="0">
                    <a:pos x="40" y="42"/>
                  </a:cxn>
                  <a:cxn ang="0">
                    <a:pos x="51" y="41"/>
                  </a:cxn>
                  <a:cxn ang="0">
                    <a:pos x="69" y="17"/>
                  </a:cxn>
                  <a:cxn ang="0">
                    <a:pos x="22" y="24"/>
                  </a:cxn>
                  <a:cxn ang="0">
                    <a:pos x="34" y="0"/>
                  </a:cxn>
                </a:cxnLst>
                <a:rect l="0" t="0" r="r" b="b"/>
                <a:pathLst>
                  <a:path w="69" h="42">
                    <a:moveTo>
                      <a:pt x="34" y="0"/>
                    </a:moveTo>
                    <a:lnTo>
                      <a:pt x="0" y="35"/>
                    </a:lnTo>
                    <a:lnTo>
                      <a:pt x="56" y="26"/>
                    </a:lnTo>
                    <a:lnTo>
                      <a:pt x="40" y="42"/>
                    </a:lnTo>
                    <a:lnTo>
                      <a:pt x="51" y="41"/>
                    </a:lnTo>
                    <a:lnTo>
                      <a:pt x="69" y="17"/>
                    </a:lnTo>
                    <a:lnTo>
                      <a:pt x="22" y="2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6" name="Freeform 952"/>
              <p:cNvSpPr>
                <a:spLocks/>
              </p:cNvSpPr>
              <p:nvPr/>
            </p:nvSpPr>
            <p:spPr bwMode="auto">
              <a:xfrm>
                <a:off x="6379" y="2969"/>
                <a:ext cx="316" cy="192"/>
              </a:xfrm>
              <a:custGeom>
                <a:avLst/>
                <a:gdLst/>
                <a:ahLst/>
                <a:cxnLst>
                  <a:cxn ang="0">
                    <a:pos x="316" y="192"/>
                  </a:cxn>
                  <a:cxn ang="0">
                    <a:pos x="171" y="57"/>
                  </a:cxn>
                  <a:cxn ang="0">
                    <a:pos x="34" y="158"/>
                  </a:cxn>
                  <a:cxn ang="0">
                    <a:pos x="45" y="164"/>
                  </a:cxn>
                  <a:cxn ang="0">
                    <a:pos x="42" y="176"/>
                  </a:cxn>
                  <a:cxn ang="0">
                    <a:pos x="7" y="170"/>
                  </a:cxn>
                  <a:cxn ang="0">
                    <a:pos x="0" y="156"/>
                  </a:cxn>
                  <a:cxn ang="0">
                    <a:pos x="161" y="0"/>
                  </a:cxn>
                  <a:cxn ang="0">
                    <a:pos x="299" y="50"/>
                  </a:cxn>
                  <a:cxn ang="0">
                    <a:pos x="298" y="62"/>
                  </a:cxn>
                  <a:cxn ang="0">
                    <a:pos x="162" y="14"/>
                  </a:cxn>
                  <a:cxn ang="0">
                    <a:pos x="10" y="153"/>
                  </a:cxn>
                  <a:cxn ang="0">
                    <a:pos x="11" y="163"/>
                  </a:cxn>
                  <a:cxn ang="0">
                    <a:pos x="164" y="36"/>
                  </a:cxn>
                  <a:cxn ang="0">
                    <a:pos x="316" y="192"/>
                  </a:cxn>
                </a:cxnLst>
                <a:rect l="0" t="0" r="r" b="b"/>
                <a:pathLst>
                  <a:path w="316" h="192">
                    <a:moveTo>
                      <a:pt x="316" y="192"/>
                    </a:moveTo>
                    <a:lnTo>
                      <a:pt x="171" y="57"/>
                    </a:lnTo>
                    <a:lnTo>
                      <a:pt x="34" y="158"/>
                    </a:lnTo>
                    <a:lnTo>
                      <a:pt x="45" y="164"/>
                    </a:lnTo>
                    <a:lnTo>
                      <a:pt x="42" y="176"/>
                    </a:lnTo>
                    <a:lnTo>
                      <a:pt x="7" y="170"/>
                    </a:lnTo>
                    <a:lnTo>
                      <a:pt x="0" y="156"/>
                    </a:lnTo>
                    <a:lnTo>
                      <a:pt x="161" y="0"/>
                    </a:lnTo>
                    <a:lnTo>
                      <a:pt x="299" y="50"/>
                    </a:lnTo>
                    <a:lnTo>
                      <a:pt x="298" y="62"/>
                    </a:lnTo>
                    <a:lnTo>
                      <a:pt x="162" y="14"/>
                    </a:lnTo>
                    <a:lnTo>
                      <a:pt x="10" y="153"/>
                    </a:lnTo>
                    <a:lnTo>
                      <a:pt x="11" y="163"/>
                    </a:lnTo>
                    <a:lnTo>
                      <a:pt x="164" y="36"/>
                    </a:lnTo>
                    <a:lnTo>
                      <a:pt x="316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7" name="Freeform 953"/>
              <p:cNvSpPr>
                <a:spLocks/>
              </p:cNvSpPr>
              <p:nvPr/>
            </p:nvSpPr>
            <p:spPr bwMode="auto">
              <a:xfrm>
                <a:off x="6404" y="3117"/>
                <a:ext cx="122" cy="8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2" y="34"/>
                  </a:cxn>
                  <a:cxn ang="0">
                    <a:pos x="0" y="47"/>
                  </a:cxn>
                  <a:cxn ang="0">
                    <a:pos x="21" y="57"/>
                  </a:cxn>
                  <a:cxn ang="0">
                    <a:pos x="50" y="83"/>
                  </a:cxn>
                  <a:cxn ang="0">
                    <a:pos x="54" y="67"/>
                  </a:cxn>
                  <a:cxn ang="0">
                    <a:pos x="34" y="50"/>
                  </a:cxn>
                  <a:cxn ang="0">
                    <a:pos x="72" y="46"/>
                  </a:cxn>
                  <a:cxn ang="0">
                    <a:pos x="23" y="37"/>
                  </a:cxn>
                  <a:cxn ang="0">
                    <a:pos x="52" y="17"/>
                  </a:cxn>
                  <a:cxn ang="0">
                    <a:pos x="80" y="32"/>
                  </a:cxn>
                  <a:cxn ang="0">
                    <a:pos x="60" y="9"/>
                  </a:cxn>
                  <a:cxn ang="0">
                    <a:pos x="100" y="18"/>
                  </a:cxn>
                  <a:cxn ang="0">
                    <a:pos x="122" y="45"/>
                  </a:cxn>
                  <a:cxn ang="0">
                    <a:pos x="106" y="12"/>
                  </a:cxn>
                  <a:cxn ang="0">
                    <a:pos x="46" y="0"/>
                  </a:cxn>
                </a:cxnLst>
                <a:rect l="0" t="0" r="r" b="b"/>
                <a:pathLst>
                  <a:path w="122" h="83">
                    <a:moveTo>
                      <a:pt x="46" y="0"/>
                    </a:moveTo>
                    <a:lnTo>
                      <a:pt x="2" y="34"/>
                    </a:lnTo>
                    <a:lnTo>
                      <a:pt x="0" y="47"/>
                    </a:lnTo>
                    <a:lnTo>
                      <a:pt x="21" y="57"/>
                    </a:lnTo>
                    <a:lnTo>
                      <a:pt x="50" y="83"/>
                    </a:lnTo>
                    <a:lnTo>
                      <a:pt x="54" y="67"/>
                    </a:lnTo>
                    <a:lnTo>
                      <a:pt x="34" y="50"/>
                    </a:lnTo>
                    <a:lnTo>
                      <a:pt x="72" y="46"/>
                    </a:lnTo>
                    <a:lnTo>
                      <a:pt x="23" y="37"/>
                    </a:lnTo>
                    <a:lnTo>
                      <a:pt x="52" y="17"/>
                    </a:lnTo>
                    <a:lnTo>
                      <a:pt x="80" y="32"/>
                    </a:lnTo>
                    <a:lnTo>
                      <a:pt x="60" y="9"/>
                    </a:lnTo>
                    <a:lnTo>
                      <a:pt x="100" y="18"/>
                    </a:lnTo>
                    <a:lnTo>
                      <a:pt x="122" y="45"/>
                    </a:lnTo>
                    <a:lnTo>
                      <a:pt x="106" y="1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8" name="Freeform 954"/>
              <p:cNvSpPr>
                <a:spLocks/>
              </p:cNvSpPr>
              <p:nvPr/>
            </p:nvSpPr>
            <p:spPr bwMode="auto">
              <a:xfrm>
                <a:off x="6469" y="3148"/>
                <a:ext cx="57" cy="50"/>
              </a:xfrm>
              <a:custGeom>
                <a:avLst/>
                <a:gdLst/>
                <a:ahLst/>
                <a:cxnLst>
                  <a:cxn ang="0">
                    <a:pos x="57" y="13"/>
                  </a:cxn>
                  <a:cxn ang="0">
                    <a:pos x="15" y="0"/>
                  </a:cxn>
                  <a:cxn ang="0">
                    <a:pos x="0" y="14"/>
                  </a:cxn>
                  <a:cxn ang="0">
                    <a:pos x="38" y="44"/>
                  </a:cxn>
                  <a:cxn ang="0">
                    <a:pos x="55" y="50"/>
                  </a:cxn>
                  <a:cxn ang="0">
                    <a:pos x="27" y="15"/>
                  </a:cxn>
                  <a:cxn ang="0">
                    <a:pos x="57" y="21"/>
                  </a:cxn>
                  <a:cxn ang="0">
                    <a:pos x="57" y="13"/>
                  </a:cxn>
                </a:cxnLst>
                <a:rect l="0" t="0" r="r" b="b"/>
                <a:pathLst>
                  <a:path w="57" h="50">
                    <a:moveTo>
                      <a:pt x="57" y="13"/>
                    </a:moveTo>
                    <a:lnTo>
                      <a:pt x="15" y="0"/>
                    </a:lnTo>
                    <a:lnTo>
                      <a:pt x="0" y="14"/>
                    </a:lnTo>
                    <a:lnTo>
                      <a:pt x="38" y="44"/>
                    </a:lnTo>
                    <a:lnTo>
                      <a:pt x="55" y="50"/>
                    </a:lnTo>
                    <a:lnTo>
                      <a:pt x="27" y="15"/>
                    </a:lnTo>
                    <a:lnTo>
                      <a:pt x="57" y="21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79" name="Freeform 955"/>
              <p:cNvSpPr>
                <a:spLocks/>
              </p:cNvSpPr>
              <p:nvPr/>
            </p:nvSpPr>
            <p:spPr bwMode="auto">
              <a:xfrm>
                <a:off x="6461" y="3175"/>
                <a:ext cx="39" cy="88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87"/>
                  </a:cxn>
                  <a:cxn ang="0">
                    <a:pos x="12" y="88"/>
                  </a:cxn>
                  <a:cxn ang="0">
                    <a:pos x="12" y="8"/>
                  </a:cxn>
                  <a:cxn ang="0">
                    <a:pos x="39" y="12"/>
                  </a:cxn>
                  <a:cxn ang="0">
                    <a:pos x="28" y="0"/>
                  </a:cxn>
                  <a:cxn ang="0">
                    <a:pos x="2" y="2"/>
                  </a:cxn>
                  <a:cxn ang="0">
                    <a:pos x="4" y="10"/>
                  </a:cxn>
                </a:cxnLst>
                <a:rect l="0" t="0" r="r" b="b"/>
                <a:pathLst>
                  <a:path w="39" h="88">
                    <a:moveTo>
                      <a:pt x="4" y="10"/>
                    </a:moveTo>
                    <a:lnTo>
                      <a:pt x="0" y="87"/>
                    </a:lnTo>
                    <a:lnTo>
                      <a:pt x="12" y="88"/>
                    </a:lnTo>
                    <a:lnTo>
                      <a:pt x="12" y="8"/>
                    </a:lnTo>
                    <a:lnTo>
                      <a:pt x="39" y="12"/>
                    </a:lnTo>
                    <a:lnTo>
                      <a:pt x="28" y="0"/>
                    </a:lnTo>
                    <a:lnTo>
                      <a:pt x="2" y="2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0" name="Freeform 956"/>
              <p:cNvSpPr>
                <a:spLocks/>
              </p:cNvSpPr>
              <p:nvPr/>
            </p:nvSpPr>
            <p:spPr bwMode="auto">
              <a:xfrm>
                <a:off x="6463" y="3188"/>
                <a:ext cx="113" cy="108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95"/>
                  </a:cxn>
                  <a:cxn ang="0">
                    <a:pos x="16" y="95"/>
                  </a:cxn>
                  <a:cxn ang="0">
                    <a:pos x="17" y="85"/>
                  </a:cxn>
                  <a:cxn ang="0">
                    <a:pos x="29" y="84"/>
                  </a:cxn>
                  <a:cxn ang="0">
                    <a:pos x="29" y="77"/>
                  </a:cxn>
                  <a:cxn ang="0">
                    <a:pos x="44" y="76"/>
                  </a:cxn>
                  <a:cxn ang="0">
                    <a:pos x="44" y="1"/>
                  </a:cxn>
                  <a:cxn ang="0">
                    <a:pos x="49" y="4"/>
                  </a:cxn>
                  <a:cxn ang="0">
                    <a:pos x="53" y="50"/>
                  </a:cxn>
                  <a:cxn ang="0">
                    <a:pos x="56" y="44"/>
                  </a:cxn>
                  <a:cxn ang="0">
                    <a:pos x="60" y="42"/>
                  </a:cxn>
                  <a:cxn ang="0">
                    <a:pos x="61" y="29"/>
                  </a:cxn>
                  <a:cxn ang="0">
                    <a:pos x="66" y="20"/>
                  </a:cxn>
                  <a:cxn ang="0">
                    <a:pos x="72" y="16"/>
                  </a:cxn>
                  <a:cxn ang="0">
                    <a:pos x="76" y="14"/>
                  </a:cxn>
                  <a:cxn ang="0">
                    <a:pos x="78" y="7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94" y="4"/>
                  </a:cxn>
                  <a:cxn ang="0">
                    <a:pos x="98" y="15"/>
                  </a:cxn>
                  <a:cxn ang="0">
                    <a:pos x="99" y="27"/>
                  </a:cxn>
                  <a:cxn ang="0">
                    <a:pos x="101" y="35"/>
                  </a:cxn>
                  <a:cxn ang="0">
                    <a:pos x="106" y="42"/>
                  </a:cxn>
                  <a:cxn ang="0">
                    <a:pos x="112" y="52"/>
                  </a:cxn>
                  <a:cxn ang="0">
                    <a:pos x="113" y="63"/>
                  </a:cxn>
                  <a:cxn ang="0">
                    <a:pos x="107" y="70"/>
                  </a:cxn>
                  <a:cxn ang="0">
                    <a:pos x="101" y="74"/>
                  </a:cxn>
                  <a:cxn ang="0">
                    <a:pos x="104" y="59"/>
                  </a:cxn>
                  <a:cxn ang="0">
                    <a:pos x="100" y="44"/>
                  </a:cxn>
                  <a:cxn ang="0">
                    <a:pos x="96" y="35"/>
                  </a:cxn>
                  <a:cxn ang="0">
                    <a:pos x="90" y="31"/>
                  </a:cxn>
                  <a:cxn ang="0">
                    <a:pos x="92" y="20"/>
                  </a:cxn>
                  <a:cxn ang="0">
                    <a:pos x="87" y="13"/>
                  </a:cxn>
                  <a:cxn ang="0">
                    <a:pos x="84" y="8"/>
                  </a:cxn>
                  <a:cxn ang="0">
                    <a:pos x="81" y="16"/>
                  </a:cxn>
                  <a:cxn ang="0">
                    <a:pos x="78" y="21"/>
                  </a:cxn>
                  <a:cxn ang="0">
                    <a:pos x="72" y="22"/>
                  </a:cxn>
                  <a:cxn ang="0">
                    <a:pos x="66" y="26"/>
                  </a:cxn>
                  <a:cxn ang="0">
                    <a:pos x="63" y="33"/>
                  </a:cxn>
                  <a:cxn ang="0">
                    <a:pos x="65" y="44"/>
                  </a:cxn>
                  <a:cxn ang="0">
                    <a:pos x="60" y="48"/>
                  </a:cxn>
                  <a:cxn ang="0">
                    <a:pos x="55" y="57"/>
                  </a:cxn>
                  <a:cxn ang="0">
                    <a:pos x="50" y="63"/>
                  </a:cxn>
                  <a:cxn ang="0">
                    <a:pos x="49" y="74"/>
                  </a:cxn>
                  <a:cxn ang="0">
                    <a:pos x="51" y="86"/>
                  </a:cxn>
                  <a:cxn ang="0">
                    <a:pos x="41" y="90"/>
                  </a:cxn>
                  <a:cxn ang="0">
                    <a:pos x="35" y="92"/>
                  </a:cxn>
                  <a:cxn ang="0">
                    <a:pos x="32" y="98"/>
                  </a:cxn>
                  <a:cxn ang="0">
                    <a:pos x="33" y="104"/>
                  </a:cxn>
                  <a:cxn ang="0">
                    <a:pos x="0" y="108"/>
                  </a:cxn>
                  <a:cxn ang="0">
                    <a:pos x="0" y="106"/>
                  </a:cxn>
                </a:cxnLst>
                <a:rect l="0" t="0" r="r" b="b"/>
                <a:pathLst>
                  <a:path w="113" h="108">
                    <a:moveTo>
                      <a:pt x="0" y="106"/>
                    </a:moveTo>
                    <a:lnTo>
                      <a:pt x="2" y="95"/>
                    </a:lnTo>
                    <a:lnTo>
                      <a:pt x="16" y="95"/>
                    </a:lnTo>
                    <a:lnTo>
                      <a:pt x="17" y="85"/>
                    </a:lnTo>
                    <a:lnTo>
                      <a:pt x="29" y="84"/>
                    </a:lnTo>
                    <a:lnTo>
                      <a:pt x="29" y="77"/>
                    </a:lnTo>
                    <a:lnTo>
                      <a:pt x="44" y="76"/>
                    </a:lnTo>
                    <a:lnTo>
                      <a:pt x="44" y="1"/>
                    </a:lnTo>
                    <a:lnTo>
                      <a:pt x="49" y="4"/>
                    </a:lnTo>
                    <a:lnTo>
                      <a:pt x="53" y="50"/>
                    </a:lnTo>
                    <a:lnTo>
                      <a:pt x="56" y="44"/>
                    </a:lnTo>
                    <a:lnTo>
                      <a:pt x="60" y="42"/>
                    </a:lnTo>
                    <a:lnTo>
                      <a:pt x="61" y="29"/>
                    </a:lnTo>
                    <a:lnTo>
                      <a:pt x="66" y="20"/>
                    </a:lnTo>
                    <a:lnTo>
                      <a:pt x="72" y="16"/>
                    </a:lnTo>
                    <a:lnTo>
                      <a:pt x="76" y="14"/>
                    </a:lnTo>
                    <a:lnTo>
                      <a:pt x="78" y="7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94" y="4"/>
                    </a:lnTo>
                    <a:lnTo>
                      <a:pt x="98" y="15"/>
                    </a:lnTo>
                    <a:lnTo>
                      <a:pt x="99" y="27"/>
                    </a:lnTo>
                    <a:lnTo>
                      <a:pt x="101" y="35"/>
                    </a:lnTo>
                    <a:lnTo>
                      <a:pt x="106" y="42"/>
                    </a:lnTo>
                    <a:lnTo>
                      <a:pt x="112" y="52"/>
                    </a:lnTo>
                    <a:lnTo>
                      <a:pt x="113" y="63"/>
                    </a:lnTo>
                    <a:lnTo>
                      <a:pt x="107" y="70"/>
                    </a:lnTo>
                    <a:lnTo>
                      <a:pt x="101" y="74"/>
                    </a:lnTo>
                    <a:lnTo>
                      <a:pt x="104" y="59"/>
                    </a:lnTo>
                    <a:lnTo>
                      <a:pt x="100" y="44"/>
                    </a:lnTo>
                    <a:lnTo>
                      <a:pt x="96" y="35"/>
                    </a:lnTo>
                    <a:lnTo>
                      <a:pt x="90" y="31"/>
                    </a:lnTo>
                    <a:lnTo>
                      <a:pt x="92" y="20"/>
                    </a:lnTo>
                    <a:lnTo>
                      <a:pt x="87" y="13"/>
                    </a:lnTo>
                    <a:lnTo>
                      <a:pt x="84" y="8"/>
                    </a:lnTo>
                    <a:lnTo>
                      <a:pt x="81" y="16"/>
                    </a:lnTo>
                    <a:lnTo>
                      <a:pt x="78" y="21"/>
                    </a:lnTo>
                    <a:lnTo>
                      <a:pt x="72" y="22"/>
                    </a:lnTo>
                    <a:lnTo>
                      <a:pt x="66" y="26"/>
                    </a:lnTo>
                    <a:lnTo>
                      <a:pt x="63" y="33"/>
                    </a:lnTo>
                    <a:lnTo>
                      <a:pt x="65" y="44"/>
                    </a:lnTo>
                    <a:lnTo>
                      <a:pt x="60" y="48"/>
                    </a:lnTo>
                    <a:lnTo>
                      <a:pt x="55" y="57"/>
                    </a:lnTo>
                    <a:lnTo>
                      <a:pt x="50" y="63"/>
                    </a:lnTo>
                    <a:lnTo>
                      <a:pt x="49" y="74"/>
                    </a:lnTo>
                    <a:lnTo>
                      <a:pt x="51" y="86"/>
                    </a:lnTo>
                    <a:lnTo>
                      <a:pt x="41" y="90"/>
                    </a:lnTo>
                    <a:lnTo>
                      <a:pt x="35" y="92"/>
                    </a:lnTo>
                    <a:lnTo>
                      <a:pt x="32" y="98"/>
                    </a:lnTo>
                    <a:lnTo>
                      <a:pt x="33" y="104"/>
                    </a:lnTo>
                    <a:lnTo>
                      <a:pt x="0" y="10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1" name="Freeform 957"/>
              <p:cNvSpPr>
                <a:spLocks/>
              </p:cNvSpPr>
              <p:nvPr/>
            </p:nvSpPr>
            <p:spPr bwMode="auto">
              <a:xfrm>
                <a:off x="6563" y="3000"/>
                <a:ext cx="187" cy="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132"/>
                  </a:cxn>
                  <a:cxn ang="0">
                    <a:pos x="174" y="131"/>
                  </a:cxn>
                  <a:cxn ang="0">
                    <a:pos x="187" y="157"/>
                  </a:cxn>
                  <a:cxn ang="0">
                    <a:pos x="133" y="161"/>
                  </a:cxn>
                  <a:cxn ang="0">
                    <a:pos x="139" y="143"/>
                  </a:cxn>
                  <a:cxn ang="0">
                    <a:pos x="0" y="0"/>
                  </a:cxn>
                </a:cxnLst>
                <a:rect l="0" t="0" r="r" b="b"/>
                <a:pathLst>
                  <a:path w="187" h="161">
                    <a:moveTo>
                      <a:pt x="0" y="0"/>
                    </a:moveTo>
                    <a:lnTo>
                      <a:pt x="147" y="132"/>
                    </a:lnTo>
                    <a:lnTo>
                      <a:pt x="174" y="131"/>
                    </a:lnTo>
                    <a:lnTo>
                      <a:pt x="187" y="157"/>
                    </a:lnTo>
                    <a:lnTo>
                      <a:pt x="133" y="161"/>
                    </a:lnTo>
                    <a:lnTo>
                      <a:pt x="13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2" name="Freeform 958"/>
              <p:cNvSpPr>
                <a:spLocks/>
              </p:cNvSpPr>
              <p:nvPr/>
            </p:nvSpPr>
            <p:spPr bwMode="auto">
              <a:xfrm>
                <a:off x="6469" y="3292"/>
                <a:ext cx="226" cy="2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1" y="9"/>
                  </a:cxn>
                  <a:cxn ang="0">
                    <a:pos x="67" y="9"/>
                  </a:cxn>
                  <a:cxn ang="0">
                    <a:pos x="109" y="7"/>
                  </a:cxn>
                  <a:cxn ang="0">
                    <a:pos x="135" y="13"/>
                  </a:cxn>
                  <a:cxn ang="0">
                    <a:pos x="146" y="9"/>
                  </a:cxn>
                  <a:cxn ang="0">
                    <a:pos x="159" y="12"/>
                  </a:cxn>
                  <a:cxn ang="0">
                    <a:pos x="174" y="15"/>
                  </a:cxn>
                  <a:cxn ang="0">
                    <a:pos x="189" y="15"/>
                  </a:cxn>
                  <a:cxn ang="0">
                    <a:pos x="194" y="9"/>
                  </a:cxn>
                  <a:cxn ang="0">
                    <a:pos x="199" y="16"/>
                  </a:cxn>
                  <a:cxn ang="0">
                    <a:pos x="226" y="16"/>
                  </a:cxn>
                  <a:cxn ang="0">
                    <a:pos x="211" y="21"/>
                  </a:cxn>
                  <a:cxn ang="0">
                    <a:pos x="192" y="23"/>
                  </a:cxn>
                  <a:cxn ang="0">
                    <a:pos x="165" y="17"/>
                  </a:cxn>
                  <a:cxn ang="0">
                    <a:pos x="135" y="17"/>
                  </a:cxn>
                  <a:cxn ang="0">
                    <a:pos x="107" y="16"/>
                  </a:cxn>
                  <a:cxn ang="0">
                    <a:pos x="86" y="12"/>
                  </a:cxn>
                  <a:cxn ang="0">
                    <a:pos x="53" y="15"/>
                  </a:cxn>
                  <a:cxn ang="0">
                    <a:pos x="28" y="7"/>
                  </a:cxn>
                  <a:cxn ang="0">
                    <a:pos x="0" y="2"/>
                  </a:cxn>
                  <a:cxn ang="0">
                    <a:pos x="28" y="0"/>
                  </a:cxn>
                </a:cxnLst>
                <a:rect l="0" t="0" r="r" b="b"/>
                <a:pathLst>
                  <a:path w="226" h="23">
                    <a:moveTo>
                      <a:pt x="28" y="0"/>
                    </a:moveTo>
                    <a:lnTo>
                      <a:pt x="41" y="9"/>
                    </a:lnTo>
                    <a:lnTo>
                      <a:pt x="67" y="9"/>
                    </a:lnTo>
                    <a:lnTo>
                      <a:pt x="109" y="7"/>
                    </a:lnTo>
                    <a:lnTo>
                      <a:pt x="135" y="13"/>
                    </a:lnTo>
                    <a:lnTo>
                      <a:pt x="146" y="9"/>
                    </a:lnTo>
                    <a:lnTo>
                      <a:pt x="159" y="12"/>
                    </a:lnTo>
                    <a:lnTo>
                      <a:pt x="174" y="15"/>
                    </a:lnTo>
                    <a:lnTo>
                      <a:pt x="189" y="15"/>
                    </a:lnTo>
                    <a:lnTo>
                      <a:pt x="194" y="9"/>
                    </a:lnTo>
                    <a:lnTo>
                      <a:pt x="199" y="16"/>
                    </a:lnTo>
                    <a:lnTo>
                      <a:pt x="226" y="16"/>
                    </a:lnTo>
                    <a:lnTo>
                      <a:pt x="211" y="21"/>
                    </a:lnTo>
                    <a:lnTo>
                      <a:pt x="192" y="23"/>
                    </a:lnTo>
                    <a:lnTo>
                      <a:pt x="165" y="17"/>
                    </a:lnTo>
                    <a:lnTo>
                      <a:pt x="135" y="17"/>
                    </a:lnTo>
                    <a:lnTo>
                      <a:pt x="107" y="16"/>
                    </a:lnTo>
                    <a:lnTo>
                      <a:pt x="86" y="12"/>
                    </a:lnTo>
                    <a:lnTo>
                      <a:pt x="53" y="15"/>
                    </a:lnTo>
                    <a:lnTo>
                      <a:pt x="28" y="7"/>
                    </a:lnTo>
                    <a:lnTo>
                      <a:pt x="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3" name="Freeform 959"/>
              <p:cNvSpPr>
                <a:spLocks/>
              </p:cNvSpPr>
              <p:nvPr/>
            </p:nvSpPr>
            <p:spPr bwMode="auto">
              <a:xfrm>
                <a:off x="6567" y="3159"/>
                <a:ext cx="109" cy="77"/>
              </a:xfrm>
              <a:custGeom>
                <a:avLst/>
                <a:gdLst/>
                <a:ahLst/>
                <a:cxnLst>
                  <a:cxn ang="0">
                    <a:pos x="108" y="55"/>
                  </a:cxn>
                  <a:cxn ang="0">
                    <a:pos x="109" y="1"/>
                  </a:cxn>
                  <a:cxn ang="0">
                    <a:pos x="4" y="0"/>
                  </a:cxn>
                  <a:cxn ang="0">
                    <a:pos x="0" y="74"/>
                  </a:cxn>
                  <a:cxn ang="0">
                    <a:pos x="59" y="77"/>
                  </a:cxn>
                  <a:cxn ang="0">
                    <a:pos x="9" y="67"/>
                  </a:cxn>
                  <a:cxn ang="0">
                    <a:pos x="13" y="11"/>
                  </a:cxn>
                  <a:cxn ang="0">
                    <a:pos x="100" y="10"/>
                  </a:cxn>
                  <a:cxn ang="0">
                    <a:pos x="106" y="62"/>
                  </a:cxn>
                  <a:cxn ang="0">
                    <a:pos x="108" y="55"/>
                  </a:cxn>
                </a:cxnLst>
                <a:rect l="0" t="0" r="r" b="b"/>
                <a:pathLst>
                  <a:path w="109" h="77">
                    <a:moveTo>
                      <a:pt x="108" y="55"/>
                    </a:moveTo>
                    <a:lnTo>
                      <a:pt x="109" y="1"/>
                    </a:lnTo>
                    <a:lnTo>
                      <a:pt x="4" y="0"/>
                    </a:lnTo>
                    <a:lnTo>
                      <a:pt x="0" y="74"/>
                    </a:lnTo>
                    <a:lnTo>
                      <a:pt x="59" y="77"/>
                    </a:lnTo>
                    <a:lnTo>
                      <a:pt x="9" y="67"/>
                    </a:lnTo>
                    <a:lnTo>
                      <a:pt x="13" y="11"/>
                    </a:lnTo>
                    <a:lnTo>
                      <a:pt x="100" y="10"/>
                    </a:lnTo>
                    <a:lnTo>
                      <a:pt x="106" y="62"/>
                    </a:lnTo>
                    <a:lnTo>
                      <a:pt x="108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4" name="Freeform 960"/>
              <p:cNvSpPr>
                <a:spLocks/>
              </p:cNvSpPr>
              <p:nvPr/>
            </p:nvSpPr>
            <p:spPr bwMode="auto">
              <a:xfrm>
                <a:off x="6705" y="3155"/>
                <a:ext cx="8" cy="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0"/>
                  </a:cxn>
                  <a:cxn ang="0">
                    <a:pos x="7" y="62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62">
                    <a:moveTo>
                      <a:pt x="0" y="2"/>
                    </a:moveTo>
                    <a:lnTo>
                      <a:pt x="0" y="40"/>
                    </a:lnTo>
                    <a:lnTo>
                      <a:pt x="7" y="62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5" name="Freeform 961"/>
              <p:cNvSpPr>
                <a:spLocks/>
              </p:cNvSpPr>
              <p:nvPr/>
            </p:nvSpPr>
            <p:spPr bwMode="auto">
              <a:xfrm>
                <a:off x="6746" y="3196"/>
                <a:ext cx="161" cy="90"/>
              </a:xfrm>
              <a:custGeom>
                <a:avLst/>
                <a:gdLst/>
                <a:ahLst/>
                <a:cxnLst>
                  <a:cxn ang="0">
                    <a:pos x="52" y="34"/>
                  </a:cxn>
                  <a:cxn ang="0">
                    <a:pos x="1" y="44"/>
                  </a:cxn>
                  <a:cxn ang="0">
                    <a:pos x="0" y="48"/>
                  </a:cxn>
                  <a:cxn ang="0">
                    <a:pos x="5" y="87"/>
                  </a:cxn>
                  <a:cxn ang="0">
                    <a:pos x="12" y="88"/>
                  </a:cxn>
                  <a:cxn ang="0">
                    <a:pos x="15" y="58"/>
                  </a:cxn>
                  <a:cxn ang="0">
                    <a:pos x="8" y="50"/>
                  </a:cxn>
                  <a:cxn ang="0">
                    <a:pos x="47" y="44"/>
                  </a:cxn>
                  <a:cxn ang="0">
                    <a:pos x="31" y="57"/>
                  </a:cxn>
                  <a:cxn ang="0">
                    <a:pos x="36" y="81"/>
                  </a:cxn>
                  <a:cxn ang="0">
                    <a:pos x="86" y="90"/>
                  </a:cxn>
                  <a:cxn ang="0">
                    <a:pos x="42" y="74"/>
                  </a:cxn>
                  <a:cxn ang="0">
                    <a:pos x="44" y="64"/>
                  </a:cxn>
                  <a:cxn ang="0">
                    <a:pos x="111" y="70"/>
                  </a:cxn>
                  <a:cxn ang="0">
                    <a:pos x="111" y="65"/>
                  </a:cxn>
                  <a:cxn ang="0">
                    <a:pos x="43" y="55"/>
                  </a:cxn>
                  <a:cxn ang="0">
                    <a:pos x="64" y="39"/>
                  </a:cxn>
                  <a:cxn ang="0">
                    <a:pos x="124" y="43"/>
                  </a:cxn>
                  <a:cxn ang="0">
                    <a:pos x="82" y="31"/>
                  </a:cxn>
                  <a:cxn ang="0">
                    <a:pos x="92" y="22"/>
                  </a:cxn>
                  <a:cxn ang="0">
                    <a:pos x="160" y="23"/>
                  </a:cxn>
                  <a:cxn ang="0">
                    <a:pos x="161" y="18"/>
                  </a:cxn>
                  <a:cxn ang="0">
                    <a:pos x="91" y="13"/>
                  </a:cxn>
                  <a:cxn ang="0">
                    <a:pos x="63" y="32"/>
                  </a:cxn>
                  <a:cxn ang="0">
                    <a:pos x="79" y="9"/>
                  </a:cxn>
                  <a:cxn ang="0">
                    <a:pos x="100" y="5"/>
                  </a:cxn>
                  <a:cxn ang="0">
                    <a:pos x="142" y="10"/>
                  </a:cxn>
                  <a:cxn ang="0">
                    <a:pos x="161" y="11"/>
                  </a:cxn>
                  <a:cxn ang="0">
                    <a:pos x="161" y="3"/>
                  </a:cxn>
                  <a:cxn ang="0">
                    <a:pos x="111" y="0"/>
                  </a:cxn>
                  <a:cxn ang="0">
                    <a:pos x="74" y="5"/>
                  </a:cxn>
                  <a:cxn ang="0">
                    <a:pos x="58" y="26"/>
                  </a:cxn>
                  <a:cxn ang="0">
                    <a:pos x="52" y="34"/>
                  </a:cxn>
                </a:cxnLst>
                <a:rect l="0" t="0" r="r" b="b"/>
                <a:pathLst>
                  <a:path w="161" h="90">
                    <a:moveTo>
                      <a:pt x="52" y="34"/>
                    </a:moveTo>
                    <a:lnTo>
                      <a:pt x="1" y="44"/>
                    </a:lnTo>
                    <a:lnTo>
                      <a:pt x="0" y="48"/>
                    </a:lnTo>
                    <a:lnTo>
                      <a:pt x="5" y="87"/>
                    </a:lnTo>
                    <a:lnTo>
                      <a:pt x="12" y="88"/>
                    </a:lnTo>
                    <a:lnTo>
                      <a:pt x="15" y="58"/>
                    </a:lnTo>
                    <a:lnTo>
                      <a:pt x="8" y="50"/>
                    </a:lnTo>
                    <a:lnTo>
                      <a:pt x="47" y="44"/>
                    </a:lnTo>
                    <a:lnTo>
                      <a:pt x="31" y="57"/>
                    </a:lnTo>
                    <a:lnTo>
                      <a:pt x="36" y="81"/>
                    </a:lnTo>
                    <a:lnTo>
                      <a:pt x="86" y="90"/>
                    </a:lnTo>
                    <a:lnTo>
                      <a:pt x="42" y="74"/>
                    </a:lnTo>
                    <a:lnTo>
                      <a:pt x="44" y="64"/>
                    </a:lnTo>
                    <a:lnTo>
                      <a:pt x="111" y="70"/>
                    </a:lnTo>
                    <a:lnTo>
                      <a:pt x="111" y="65"/>
                    </a:lnTo>
                    <a:lnTo>
                      <a:pt x="43" y="55"/>
                    </a:lnTo>
                    <a:lnTo>
                      <a:pt x="64" y="39"/>
                    </a:lnTo>
                    <a:lnTo>
                      <a:pt x="124" y="43"/>
                    </a:lnTo>
                    <a:lnTo>
                      <a:pt x="82" y="31"/>
                    </a:lnTo>
                    <a:lnTo>
                      <a:pt x="92" y="22"/>
                    </a:lnTo>
                    <a:lnTo>
                      <a:pt x="160" y="23"/>
                    </a:lnTo>
                    <a:lnTo>
                      <a:pt x="161" y="18"/>
                    </a:lnTo>
                    <a:lnTo>
                      <a:pt x="91" y="13"/>
                    </a:lnTo>
                    <a:lnTo>
                      <a:pt x="63" y="32"/>
                    </a:lnTo>
                    <a:lnTo>
                      <a:pt x="79" y="9"/>
                    </a:lnTo>
                    <a:lnTo>
                      <a:pt x="100" y="5"/>
                    </a:lnTo>
                    <a:lnTo>
                      <a:pt x="142" y="10"/>
                    </a:lnTo>
                    <a:lnTo>
                      <a:pt x="161" y="11"/>
                    </a:lnTo>
                    <a:lnTo>
                      <a:pt x="161" y="3"/>
                    </a:lnTo>
                    <a:lnTo>
                      <a:pt x="111" y="0"/>
                    </a:lnTo>
                    <a:lnTo>
                      <a:pt x="74" y="5"/>
                    </a:lnTo>
                    <a:lnTo>
                      <a:pt x="58" y="26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6" name="Freeform 962"/>
              <p:cNvSpPr>
                <a:spLocks/>
              </p:cNvSpPr>
              <p:nvPr/>
            </p:nvSpPr>
            <p:spPr bwMode="auto">
              <a:xfrm>
                <a:off x="6903" y="3180"/>
                <a:ext cx="21" cy="1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2"/>
                  </a:cxn>
                  <a:cxn ang="0">
                    <a:pos x="10" y="60"/>
                  </a:cxn>
                  <a:cxn ang="0">
                    <a:pos x="10" y="152"/>
                  </a:cxn>
                  <a:cxn ang="0">
                    <a:pos x="19" y="146"/>
                  </a:cxn>
                  <a:cxn ang="0">
                    <a:pos x="21" y="3"/>
                  </a:cxn>
                  <a:cxn ang="0">
                    <a:pos x="0" y="0"/>
                  </a:cxn>
                </a:cxnLst>
                <a:rect l="0" t="0" r="r" b="b"/>
                <a:pathLst>
                  <a:path w="21" h="152">
                    <a:moveTo>
                      <a:pt x="0" y="0"/>
                    </a:moveTo>
                    <a:lnTo>
                      <a:pt x="2" y="52"/>
                    </a:lnTo>
                    <a:lnTo>
                      <a:pt x="10" y="60"/>
                    </a:lnTo>
                    <a:lnTo>
                      <a:pt x="10" y="152"/>
                    </a:lnTo>
                    <a:lnTo>
                      <a:pt x="19" y="146"/>
                    </a:lnTo>
                    <a:lnTo>
                      <a:pt x="2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7" name="Freeform 963"/>
              <p:cNvSpPr>
                <a:spLocks/>
              </p:cNvSpPr>
              <p:nvPr/>
            </p:nvSpPr>
            <p:spPr bwMode="auto">
              <a:xfrm>
                <a:off x="6913" y="3200"/>
                <a:ext cx="58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5"/>
                  </a:cxn>
                  <a:cxn ang="0">
                    <a:pos x="39" y="26"/>
                  </a:cxn>
                  <a:cxn ang="0">
                    <a:pos x="58" y="33"/>
                  </a:cxn>
                  <a:cxn ang="0">
                    <a:pos x="38" y="83"/>
                  </a:cxn>
                  <a:cxn ang="0">
                    <a:pos x="5" y="94"/>
                  </a:cxn>
                  <a:cxn ang="0">
                    <a:pos x="5" y="84"/>
                  </a:cxn>
                  <a:cxn ang="0">
                    <a:pos x="28" y="71"/>
                  </a:cxn>
                  <a:cxn ang="0">
                    <a:pos x="43" y="36"/>
                  </a:cxn>
                  <a:cxn ang="0">
                    <a:pos x="5" y="45"/>
                  </a:cxn>
                  <a:cxn ang="0">
                    <a:pos x="5" y="36"/>
                  </a:cxn>
                  <a:cxn ang="0">
                    <a:pos x="29" y="28"/>
                  </a:cxn>
                  <a:cxn ang="0">
                    <a:pos x="23" y="13"/>
                  </a:cxn>
                  <a:cxn ang="0">
                    <a:pos x="5" y="12"/>
                  </a:cxn>
                  <a:cxn ang="0">
                    <a:pos x="0" y="0"/>
                  </a:cxn>
                </a:cxnLst>
                <a:rect l="0" t="0" r="r" b="b"/>
                <a:pathLst>
                  <a:path w="58" h="94">
                    <a:moveTo>
                      <a:pt x="0" y="0"/>
                    </a:moveTo>
                    <a:lnTo>
                      <a:pt x="26" y="5"/>
                    </a:lnTo>
                    <a:lnTo>
                      <a:pt x="39" y="26"/>
                    </a:lnTo>
                    <a:lnTo>
                      <a:pt x="58" y="33"/>
                    </a:lnTo>
                    <a:lnTo>
                      <a:pt x="38" y="83"/>
                    </a:lnTo>
                    <a:lnTo>
                      <a:pt x="5" y="94"/>
                    </a:lnTo>
                    <a:lnTo>
                      <a:pt x="5" y="84"/>
                    </a:lnTo>
                    <a:lnTo>
                      <a:pt x="28" y="71"/>
                    </a:lnTo>
                    <a:lnTo>
                      <a:pt x="43" y="36"/>
                    </a:lnTo>
                    <a:lnTo>
                      <a:pt x="5" y="45"/>
                    </a:lnTo>
                    <a:lnTo>
                      <a:pt x="5" y="36"/>
                    </a:lnTo>
                    <a:lnTo>
                      <a:pt x="29" y="28"/>
                    </a:lnTo>
                    <a:lnTo>
                      <a:pt x="23" y="13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8" name="Freeform 964"/>
              <p:cNvSpPr>
                <a:spLocks/>
              </p:cNvSpPr>
              <p:nvPr/>
            </p:nvSpPr>
            <p:spPr bwMode="auto">
              <a:xfrm>
                <a:off x="6762" y="3242"/>
                <a:ext cx="143" cy="7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38" y="7"/>
                  </a:cxn>
                  <a:cxn ang="0">
                    <a:pos x="111" y="18"/>
                  </a:cxn>
                  <a:cxn ang="0">
                    <a:pos x="116" y="27"/>
                  </a:cxn>
                  <a:cxn ang="0">
                    <a:pos x="117" y="48"/>
                  </a:cxn>
                  <a:cxn ang="0">
                    <a:pos x="129" y="48"/>
                  </a:cxn>
                  <a:cxn ang="0">
                    <a:pos x="141" y="29"/>
                  </a:cxn>
                  <a:cxn ang="0">
                    <a:pos x="143" y="41"/>
                  </a:cxn>
                  <a:cxn ang="0">
                    <a:pos x="142" y="52"/>
                  </a:cxn>
                  <a:cxn ang="0">
                    <a:pos x="140" y="65"/>
                  </a:cxn>
                  <a:cxn ang="0">
                    <a:pos x="135" y="73"/>
                  </a:cxn>
                  <a:cxn ang="0">
                    <a:pos x="125" y="73"/>
                  </a:cxn>
                  <a:cxn ang="0">
                    <a:pos x="118" y="63"/>
                  </a:cxn>
                  <a:cxn ang="0">
                    <a:pos x="94" y="58"/>
                  </a:cxn>
                  <a:cxn ang="0">
                    <a:pos x="66" y="56"/>
                  </a:cxn>
                  <a:cxn ang="0">
                    <a:pos x="60" y="49"/>
                  </a:cxn>
                  <a:cxn ang="0">
                    <a:pos x="50" y="62"/>
                  </a:cxn>
                  <a:cxn ang="0">
                    <a:pos x="34" y="63"/>
                  </a:cxn>
                  <a:cxn ang="0">
                    <a:pos x="26" y="50"/>
                  </a:cxn>
                  <a:cxn ang="0">
                    <a:pos x="0" y="47"/>
                  </a:cxn>
                  <a:cxn ang="0">
                    <a:pos x="6" y="43"/>
                  </a:cxn>
                  <a:cxn ang="0">
                    <a:pos x="35" y="46"/>
                  </a:cxn>
                  <a:cxn ang="0">
                    <a:pos x="66" y="48"/>
                  </a:cxn>
                  <a:cxn ang="0">
                    <a:pos x="107" y="52"/>
                  </a:cxn>
                  <a:cxn ang="0">
                    <a:pos x="103" y="26"/>
                  </a:cxn>
                  <a:cxn ang="0">
                    <a:pos x="105" y="14"/>
                  </a:cxn>
                  <a:cxn ang="0">
                    <a:pos x="140" y="0"/>
                  </a:cxn>
                </a:cxnLst>
                <a:rect l="0" t="0" r="r" b="b"/>
                <a:pathLst>
                  <a:path w="143" h="73">
                    <a:moveTo>
                      <a:pt x="140" y="0"/>
                    </a:moveTo>
                    <a:lnTo>
                      <a:pt x="138" y="7"/>
                    </a:lnTo>
                    <a:lnTo>
                      <a:pt x="111" y="18"/>
                    </a:lnTo>
                    <a:lnTo>
                      <a:pt x="116" y="27"/>
                    </a:lnTo>
                    <a:lnTo>
                      <a:pt x="117" y="48"/>
                    </a:lnTo>
                    <a:lnTo>
                      <a:pt x="129" y="48"/>
                    </a:lnTo>
                    <a:lnTo>
                      <a:pt x="141" y="29"/>
                    </a:lnTo>
                    <a:lnTo>
                      <a:pt x="143" y="41"/>
                    </a:lnTo>
                    <a:lnTo>
                      <a:pt x="142" y="52"/>
                    </a:lnTo>
                    <a:lnTo>
                      <a:pt x="140" y="65"/>
                    </a:lnTo>
                    <a:lnTo>
                      <a:pt x="135" y="73"/>
                    </a:lnTo>
                    <a:lnTo>
                      <a:pt x="125" y="73"/>
                    </a:lnTo>
                    <a:lnTo>
                      <a:pt x="118" y="63"/>
                    </a:lnTo>
                    <a:lnTo>
                      <a:pt x="94" y="58"/>
                    </a:lnTo>
                    <a:lnTo>
                      <a:pt x="66" y="56"/>
                    </a:lnTo>
                    <a:lnTo>
                      <a:pt x="60" y="49"/>
                    </a:lnTo>
                    <a:lnTo>
                      <a:pt x="50" y="62"/>
                    </a:lnTo>
                    <a:lnTo>
                      <a:pt x="34" y="63"/>
                    </a:lnTo>
                    <a:lnTo>
                      <a:pt x="26" y="50"/>
                    </a:lnTo>
                    <a:lnTo>
                      <a:pt x="0" y="47"/>
                    </a:lnTo>
                    <a:lnTo>
                      <a:pt x="6" y="43"/>
                    </a:lnTo>
                    <a:lnTo>
                      <a:pt x="35" y="46"/>
                    </a:lnTo>
                    <a:lnTo>
                      <a:pt x="66" y="48"/>
                    </a:lnTo>
                    <a:lnTo>
                      <a:pt x="107" y="52"/>
                    </a:lnTo>
                    <a:lnTo>
                      <a:pt x="103" y="26"/>
                    </a:lnTo>
                    <a:lnTo>
                      <a:pt x="105" y="1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89" name="Freeform 965"/>
              <p:cNvSpPr>
                <a:spLocks/>
              </p:cNvSpPr>
              <p:nvPr/>
            </p:nvSpPr>
            <p:spPr bwMode="auto">
              <a:xfrm>
                <a:off x="6735" y="3132"/>
                <a:ext cx="24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205" y="42"/>
                  </a:cxn>
                  <a:cxn ang="0">
                    <a:pos x="203" y="53"/>
                  </a:cxn>
                  <a:cxn ang="0">
                    <a:pos x="6" y="20"/>
                  </a:cxn>
                  <a:cxn ang="0">
                    <a:pos x="13" y="27"/>
                  </a:cxn>
                  <a:cxn ang="0">
                    <a:pos x="209" y="62"/>
                  </a:cxn>
                  <a:cxn ang="0">
                    <a:pos x="244" y="51"/>
                  </a:cxn>
                  <a:cxn ang="0">
                    <a:pos x="243" y="35"/>
                  </a:cxn>
                  <a:cxn ang="0">
                    <a:pos x="215" y="36"/>
                  </a:cxn>
                  <a:cxn ang="0">
                    <a:pos x="146" y="24"/>
                  </a:cxn>
                  <a:cxn ang="0">
                    <a:pos x="0" y="0"/>
                  </a:cxn>
                </a:cxnLst>
                <a:rect l="0" t="0" r="r" b="b"/>
                <a:pathLst>
                  <a:path w="244" h="62">
                    <a:moveTo>
                      <a:pt x="0" y="0"/>
                    </a:moveTo>
                    <a:lnTo>
                      <a:pt x="3" y="8"/>
                    </a:lnTo>
                    <a:lnTo>
                      <a:pt x="205" y="42"/>
                    </a:lnTo>
                    <a:lnTo>
                      <a:pt x="203" y="53"/>
                    </a:lnTo>
                    <a:lnTo>
                      <a:pt x="6" y="20"/>
                    </a:lnTo>
                    <a:lnTo>
                      <a:pt x="13" y="27"/>
                    </a:lnTo>
                    <a:lnTo>
                      <a:pt x="209" y="62"/>
                    </a:lnTo>
                    <a:lnTo>
                      <a:pt x="244" y="51"/>
                    </a:lnTo>
                    <a:lnTo>
                      <a:pt x="243" y="35"/>
                    </a:lnTo>
                    <a:lnTo>
                      <a:pt x="215" y="36"/>
                    </a:lnTo>
                    <a:lnTo>
                      <a:pt x="14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0" name="Freeform 966"/>
              <p:cNvSpPr>
                <a:spLocks/>
              </p:cNvSpPr>
              <p:nvPr/>
            </p:nvSpPr>
            <p:spPr bwMode="auto">
              <a:xfrm>
                <a:off x="6729" y="3034"/>
                <a:ext cx="248" cy="135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98" y="96"/>
                  </a:cxn>
                  <a:cxn ang="0">
                    <a:pos x="60" y="38"/>
                  </a:cxn>
                  <a:cxn ang="0">
                    <a:pos x="1" y="14"/>
                  </a:cxn>
                  <a:cxn ang="0">
                    <a:pos x="0" y="0"/>
                  </a:cxn>
                  <a:cxn ang="0">
                    <a:pos x="70" y="36"/>
                  </a:cxn>
                  <a:cxn ang="0">
                    <a:pos x="111" y="95"/>
                  </a:cxn>
                  <a:cxn ang="0">
                    <a:pos x="248" y="123"/>
                  </a:cxn>
                  <a:cxn ang="0">
                    <a:pos x="248" y="135"/>
                  </a:cxn>
                  <a:cxn ang="0">
                    <a:pos x="234" y="128"/>
                  </a:cxn>
                  <a:cxn ang="0">
                    <a:pos x="117" y="102"/>
                  </a:cxn>
                  <a:cxn ang="0">
                    <a:pos x="29" y="96"/>
                  </a:cxn>
                </a:cxnLst>
                <a:rect l="0" t="0" r="r" b="b"/>
                <a:pathLst>
                  <a:path w="248" h="135">
                    <a:moveTo>
                      <a:pt x="29" y="96"/>
                    </a:moveTo>
                    <a:lnTo>
                      <a:pt x="98" y="96"/>
                    </a:lnTo>
                    <a:lnTo>
                      <a:pt x="60" y="38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70" y="36"/>
                    </a:lnTo>
                    <a:lnTo>
                      <a:pt x="111" y="95"/>
                    </a:lnTo>
                    <a:lnTo>
                      <a:pt x="248" y="123"/>
                    </a:lnTo>
                    <a:lnTo>
                      <a:pt x="248" y="135"/>
                    </a:lnTo>
                    <a:lnTo>
                      <a:pt x="234" y="128"/>
                    </a:lnTo>
                    <a:lnTo>
                      <a:pt x="117" y="102"/>
                    </a:lnTo>
                    <a:lnTo>
                      <a:pt x="29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1" name="Freeform 967"/>
              <p:cNvSpPr>
                <a:spLocks/>
              </p:cNvSpPr>
              <p:nvPr/>
            </p:nvSpPr>
            <p:spPr bwMode="auto">
              <a:xfrm>
                <a:off x="6823" y="3169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30"/>
                  </a:cxn>
                  <a:cxn ang="0">
                    <a:pos x="3" y="36"/>
                  </a:cxn>
                  <a:cxn ang="0">
                    <a:pos x="0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6">
                    <a:moveTo>
                      <a:pt x="11" y="0"/>
                    </a:moveTo>
                    <a:lnTo>
                      <a:pt x="11" y="30"/>
                    </a:lnTo>
                    <a:lnTo>
                      <a:pt x="3" y="36"/>
                    </a:lnTo>
                    <a:lnTo>
                      <a:pt x="0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2" name="Freeform 968"/>
              <p:cNvSpPr>
                <a:spLocks/>
              </p:cNvSpPr>
              <p:nvPr/>
            </p:nvSpPr>
            <p:spPr bwMode="auto">
              <a:xfrm>
                <a:off x="6856" y="3061"/>
                <a:ext cx="96" cy="75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64" y="0"/>
                  </a:cxn>
                  <a:cxn ang="0">
                    <a:pos x="54" y="5"/>
                  </a:cxn>
                  <a:cxn ang="0">
                    <a:pos x="49" y="19"/>
                  </a:cxn>
                  <a:cxn ang="0">
                    <a:pos x="48" y="30"/>
                  </a:cxn>
                  <a:cxn ang="0">
                    <a:pos x="32" y="29"/>
                  </a:cxn>
                  <a:cxn ang="0">
                    <a:pos x="17" y="32"/>
                  </a:cxn>
                  <a:cxn ang="0">
                    <a:pos x="13" y="38"/>
                  </a:cxn>
                  <a:cxn ang="0">
                    <a:pos x="10" y="47"/>
                  </a:cxn>
                  <a:cxn ang="0">
                    <a:pos x="13" y="55"/>
                  </a:cxn>
                  <a:cxn ang="0">
                    <a:pos x="7" y="58"/>
                  </a:cxn>
                  <a:cxn ang="0">
                    <a:pos x="0" y="74"/>
                  </a:cxn>
                  <a:cxn ang="0">
                    <a:pos x="9" y="75"/>
                  </a:cxn>
                  <a:cxn ang="0">
                    <a:pos x="10" y="64"/>
                  </a:cxn>
                  <a:cxn ang="0">
                    <a:pos x="22" y="57"/>
                  </a:cxn>
                  <a:cxn ang="0">
                    <a:pos x="19" y="44"/>
                  </a:cxn>
                  <a:cxn ang="0">
                    <a:pos x="25" y="32"/>
                  </a:cxn>
                  <a:cxn ang="0">
                    <a:pos x="40" y="33"/>
                  </a:cxn>
                  <a:cxn ang="0">
                    <a:pos x="52" y="40"/>
                  </a:cxn>
                  <a:cxn ang="0">
                    <a:pos x="57" y="42"/>
                  </a:cxn>
                  <a:cxn ang="0">
                    <a:pos x="57" y="25"/>
                  </a:cxn>
                  <a:cxn ang="0">
                    <a:pos x="62" y="16"/>
                  </a:cxn>
                  <a:cxn ang="0">
                    <a:pos x="72" y="5"/>
                  </a:cxn>
                  <a:cxn ang="0">
                    <a:pos x="96" y="24"/>
                  </a:cxn>
                  <a:cxn ang="0">
                    <a:pos x="92" y="13"/>
                  </a:cxn>
                  <a:cxn ang="0">
                    <a:pos x="93" y="9"/>
                  </a:cxn>
                </a:cxnLst>
                <a:rect l="0" t="0" r="r" b="b"/>
                <a:pathLst>
                  <a:path w="96" h="75">
                    <a:moveTo>
                      <a:pt x="93" y="9"/>
                    </a:moveTo>
                    <a:lnTo>
                      <a:pt x="64" y="0"/>
                    </a:lnTo>
                    <a:lnTo>
                      <a:pt x="54" y="5"/>
                    </a:lnTo>
                    <a:lnTo>
                      <a:pt x="49" y="19"/>
                    </a:lnTo>
                    <a:lnTo>
                      <a:pt x="48" y="30"/>
                    </a:lnTo>
                    <a:lnTo>
                      <a:pt x="32" y="29"/>
                    </a:lnTo>
                    <a:lnTo>
                      <a:pt x="17" y="32"/>
                    </a:lnTo>
                    <a:lnTo>
                      <a:pt x="13" y="38"/>
                    </a:lnTo>
                    <a:lnTo>
                      <a:pt x="10" y="47"/>
                    </a:lnTo>
                    <a:lnTo>
                      <a:pt x="13" y="55"/>
                    </a:lnTo>
                    <a:lnTo>
                      <a:pt x="7" y="58"/>
                    </a:lnTo>
                    <a:lnTo>
                      <a:pt x="0" y="74"/>
                    </a:lnTo>
                    <a:lnTo>
                      <a:pt x="9" y="75"/>
                    </a:lnTo>
                    <a:lnTo>
                      <a:pt x="10" y="64"/>
                    </a:lnTo>
                    <a:lnTo>
                      <a:pt x="22" y="57"/>
                    </a:lnTo>
                    <a:lnTo>
                      <a:pt x="19" y="44"/>
                    </a:lnTo>
                    <a:lnTo>
                      <a:pt x="25" y="32"/>
                    </a:lnTo>
                    <a:lnTo>
                      <a:pt x="40" y="33"/>
                    </a:lnTo>
                    <a:lnTo>
                      <a:pt x="52" y="40"/>
                    </a:lnTo>
                    <a:lnTo>
                      <a:pt x="57" y="42"/>
                    </a:lnTo>
                    <a:lnTo>
                      <a:pt x="57" y="25"/>
                    </a:lnTo>
                    <a:lnTo>
                      <a:pt x="62" y="16"/>
                    </a:lnTo>
                    <a:lnTo>
                      <a:pt x="72" y="5"/>
                    </a:lnTo>
                    <a:lnTo>
                      <a:pt x="96" y="24"/>
                    </a:lnTo>
                    <a:lnTo>
                      <a:pt x="92" y="13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3" name="Freeform 969"/>
              <p:cNvSpPr>
                <a:spLocks/>
              </p:cNvSpPr>
              <p:nvPr/>
            </p:nvSpPr>
            <p:spPr bwMode="auto">
              <a:xfrm>
                <a:off x="5933" y="3374"/>
                <a:ext cx="647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14"/>
                  </a:cxn>
                  <a:cxn ang="0">
                    <a:pos x="141" y="1"/>
                  </a:cxn>
                  <a:cxn ang="0">
                    <a:pos x="96" y="18"/>
                  </a:cxn>
                  <a:cxn ang="0">
                    <a:pos x="219" y="42"/>
                  </a:cxn>
                  <a:cxn ang="0">
                    <a:pos x="285" y="22"/>
                  </a:cxn>
                  <a:cxn ang="0">
                    <a:pos x="240" y="48"/>
                  </a:cxn>
                  <a:cxn ang="0">
                    <a:pos x="416" y="77"/>
                  </a:cxn>
                  <a:cxn ang="0">
                    <a:pos x="477" y="53"/>
                  </a:cxn>
                  <a:cxn ang="0">
                    <a:pos x="435" y="86"/>
                  </a:cxn>
                  <a:cxn ang="0">
                    <a:pos x="647" y="121"/>
                  </a:cxn>
                  <a:cxn ang="0">
                    <a:pos x="628" y="125"/>
                  </a:cxn>
                  <a:cxn ang="0">
                    <a:pos x="529" y="113"/>
                  </a:cxn>
                  <a:cxn ang="0">
                    <a:pos x="379" y="90"/>
                  </a:cxn>
                  <a:cxn ang="0">
                    <a:pos x="167" y="49"/>
                  </a:cxn>
                  <a:cxn ang="0">
                    <a:pos x="20" y="24"/>
                  </a:cxn>
                  <a:cxn ang="0">
                    <a:pos x="0" y="0"/>
                  </a:cxn>
                </a:cxnLst>
                <a:rect l="0" t="0" r="r" b="b"/>
                <a:pathLst>
                  <a:path w="647" h="125">
                    <a:moveTo>
                      <a:pt x="0" y="0"/>
                    </a:moveTo>
                    <a:lnTo>
                      <a:pt x="77" y="14"/>
                    </a:lnTo>
                    <a:lnTo>
                      <a:pt x="141" y="1"/>
                    </a:lnTo>
                    <a:lnTo>
                      <a:pt x="96" y="18"/>
                    </a:lnTo>
                    <a:lnTo>
                      <a:pt x="219" y="42"/>
                    </a:lnTo>
                    <a:lnTo>
                      <a:pt x="285" y="22"/>
                    </a:lnTo>
                    <a:lnTo>
                      <a:pt x="240" y="48"/>
                    </a:lnTo>
                    <a:lnTo>
                      <a:pt x="416" y="77"/>
                    </a:lnTo>
                    <a:lnTo>
                      <a:pt x="477" y="53"/>
                    </a:lnTo>
                    <a:lnTo>
                      <a:pt x="435" y="86"/>
                    </a:lnTo>
                    <a:lnTo>
                      <a:pt x="647" y="121"/>
                    </a:lnTo>
                    <a:lnTo>
                      <a:pt x="628" y="125"/>
                    </a:lnTo>
                    <a:lnTo>
                      <a:pt x="529" y="113"/>
                    </a:lnTo>
                    <a:lnTo>
                      <a:pt x="379" y="90"/>
                    </a:lnTo>
                    <a:lnTo>
                      <a:pt x="167" y="49"/>
                    </a:lnTo>
                    <a:lnTo>
                      <a:pt x="2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4" name="Freeform 970"/>
              <p:cNvSpPr>
                <a:spLocks/>
              </p:cNvSpPr>
              <p:nvPr/>
            </p:nvSpPr>
            <p:spPr bwMode="auto">
              <a:xfrm>
                <a:off x="6412" y="3409"/>
                <a:ext cx="326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9" y="34"/>
                  </a:cxn>
                  <a:cxn ang="0">
                    <a:pos x="326" y="42"/>
                  </a:cxn>
                  <a:cxn ang="0">
                    <a:pos x="298" y="52"/>
                  </a:cxn>
                  <a:cxn ang="0">
                    <a:pos x="197" y="35"/>
                  </a:cxn>
                  <a:cxn ang="0">
                    <a:pos x="0" y="0"/>
                  </a:cxn>
                </a:cxnLst>
                <a:rect l="0" t="0" r="r" b="b"/>
                <a:pathLst>
                  <a:path w="326" h="52">
                    <a:moveTo>
                      <a:pt x="0" y="0"/>
                    </a:moveTo>
                    <a:lnTo>
                      <a:pt x="249" y="34"/>
                    </a:lnTo>
                    <a:lnTo>
                      <a:pt x="326" y="42"/>
                    </a:lnTo>
                    <a:lnTo>
                      <a:pt x="298" y="52"/>
                    </a:lnTo>
                    <a:lnTo>
                      <a:pt x="197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5" name="Freeform 971"/>
              <p:cNvSpPr>
                <a:spLocks/>
              </p:cNvSpPr>
              <p:nvPr/>
            </p:nvSpPr>
            <p:spPr bwMode="auto">
              <a:xfrm>
                <a:off x="5886" y="2890"/>
                <a:ext cx="250" cy="196"/>
              </a:xfrm>
              <a:custGeom>
                <a:avLst/>
                <a:gdLst/>
                <a:ahLst/>
                <a:cxnLst>
                  <a:cxn ang="0">
                    <a:pos x="8" y="159"/>
                  </a:cxn>
                  <a:cxn ang="0">
                    <a:pos x="19" y="139"/>
                  </a:cxn>
                  <a:cxn ang="0">
                    <a:pos x="52" y="147"/>
                  </a:cxn>
                  <a:cxn ang="0">
                    <a:pos x="61" y="173"/>
                  </a:cxn>
                  <a:cxn ang="0">
                    <a:pos x="62" y="139"/>
                  </a:cxn>
                  <a:cxn ang="0">
                    <a:pos x="64" y="120"/>
                  </a:cxn>
                  <a:cxn ang="0">
                    <a:pos x="78" y="105"/>
                  </a:cxn>
                  <a:cxn ang="0">
                    <a:pos x="98" y="124"/>
                  </a:cxn>
                  <a:cxn ang="0">
                    <a:pos x="95" y="157"/>
                  </a:cxn>
                  <a:cxn ang="0">
                    <a:pos x="104" y="190"/>
                  </a:cxn>
                  <a:cxn ang="0">
                    <a:pos x="110" y="172"/>
                  </a:cxn>
                  <a:cxn ang="0">
                    <a:pos x="133" y="167"/>
                  </a:cxn>
                  <a:cxn ang="0">
                    <a:pos x="139" y="131"/>
                  </a:cxn>
                  <a:cxn ang="0">
                    <a:pos x="164" y="139"/>
                  </a:cxn>
                  <a:cxn ang="0">
                    <a:pos x="182" y="119"/>
                  </a:cxn>
                  <a:cxn ang="0">
                    <a:pos x="210" y="124"/>
                  </a:cxn>
                  <a:cxn ang="0">
                    <a:pos x="220" y="97"/>
                  </a:cxn>
                  <a:cxn ang="0">
                    <a:pos x="235" y="83"/>
                  </a:cxn>
                  <a:cxn ang="0">
                    <a:pos x="191" y="73"/>
                  </a:cxn>
                  <a:cxn ang="0">
                    <a:pos x="210" y="55"/>
                  </a:cxn>
                  <a:cxn ang="0">
                    <a:pos x="196" y="39"/>
                  </a:cxn>
                  <a:cxn ang="0">
                    <a:pos x="250" y="28"/>
                  </a:cxn>
                  <a:cxn ang="0">
                    <a:pos x="218" y="0"/>
                  </a:cxn>
                  <a:cxn ang="0">
                    <a:pos x="209" y="16"/>
                  </a:cxn>
                  <a:cxn ang="0">
                    <a:pos x="182" y="33"/>
                  </a:cxn>
                  <a:cxn ang="0">
                    <a:pos x="185" y="62"/>
                  </a:cxn>
                  <a:cxn ang="0">
                    <a:pos x="179" y="86"/>
                  </a:cxn>
                  <a:cxn ang="0">
                    <a:pos x="203" y="86"/>
                  </a:cxn>
                  <a:cxn ang="0">
                    <a:pos x="187" y="99"/>
                  </a:cxn>
                  <a:cxn ang="0">
                    <a:pos x="168" y="99"/>
                  </a:cxn>
                  <a:cxn ang="0">
                    <a:pos x="163" y="116"/>
                  </a:cxn>
                  <a:cxn ang="0">
                    <a:pos x="157" y="102"/>
                  </a:cxn>
                  <a:cxn ang="0">
                    <a:pos x="136" y="103"/>
                  </a:cxn>
                  <a:cxn ang="0">
                    <a:pos x="125" y="121"/>
                  </a:cxn>
                  <a:cxn ang="0">
                    <a:pos x="113" y="139"/>
                  </a:cxn>
                  <a:cxn ang="0">
                    <a:pos x="89" y="110"/>
                  </a:cxn>
                  <a:cxn ang="0">
                    <a:pos x="58" y="97"/>
                  </a:cxn>
                  <a:cxn ang="0">
                    <a:pos x="30" y="115"/>
                  </a:cxn>
                  <a:cxn ang="0">
                    <a:pos x="0" y="137"/>
                  </a:cxn>
                </a:cxnLst>
                <a:rect l="0" t="0" r="r" b="b"/>
                <a:pathLst>
                  <a:path w="250" h="196">
                    <a:moveTo>
                      <a:pt x="0" y="137"/>
                    </a:moveTo>
                    <a:lnTo>
                      <a:pt x="8" y="159"/>
                    </a:lnTo>
                    <a:lnTo>
                      <a:pt x="29" y="163"/>
                    </a:lnTo>
                    <a:lnTo>
                      <a:pt x="19" y="139"/>
                    </a:lnTo>
                    <a:lnTo>
                      <a:pt x="38" y="128"/>
                    </a:lnTo>
                    <a:lnTo>
                      <a:pt x="52" y="147"/>
                    </a:lnTo>
                    <a:lnTo>
                      <a:pt x="47" y="158"/>
                    </a:lnTo>
                    <a:lnTo>
                      <a:pt x="61" y="173"/>
                    </a:lnTo>
                    <a:lnTo>
                      <a:pt x="67" y="162"/>
                    </a:lnTo>
                    <a:lnTo>
                      <a:pt x="62" y="139"/>
                    </a:lnTo>
                    <a:lnTo>
                      <a:pt x="75" y="140"/>
                    </a:lnTo>
                    <a:lnTo>
                      <a:pt x="64" y="120"/>
                    </a:lnTo>
                    <a:lnTo>
                      <a:pt x="67" y="106"/>
                    </a:lnTo>
                    <a:lnTo>
                      <a:pt x="78" y="105"/>
                    </a:lnTo>
                    <a:lnTo>
                      <a:pt x="78" y="120"/>
                    </a:lnTo>
                    <a:lnTo>
                      <a:pt x="98" y="124"/>
                    </a:lnTo>
                    <a:lnTo>
                      <a:pt x="89" y="142"/>
                    </a:lnTo>
                    <a:lnTo>
                      <a:pt x="95" y="157"/>
                    </a:lnTo>
                    <a:lnTo>
                      <a:pt x="92" y="177"/>
                    </a:lnTo>
                    <a:lnTo>
                      <a:pt x="104" y="190"/>
                    </a:lnTo>
                    <a:lnTo>
                      <a:pt x="115" y="196"/>
                    </a:lnTo>
                    <a:lnTo>
                      <a:pt x="110" y="172"/>
                    </a:lnTo>
                    <a:lnTo>
                      <a:pt x="124" y="152"/>
                    </a:lnTo>
                    <a:lnTo>
                      <a:pt x="133" y="167"/>
                    </a:lnTo>
                    <a:lnTo>
                      <a:pt x="142" y="147"/>
                    </a:lnTo>
                    <a:lnTo>
                      <a:pt x="139" y="131"/>
                    </a:lnTo>
                    <a:lnTo>
                      <a:pt x="159" y="128"/>
                    </a:lnTo>
                    <a:lnTo>
                      <a:pt x="164" y="139"/>
                    </a:lnTo>
                    <a:lnTo>
                      <a:pt x="176" y="134"/>
                    </a:lnTo>
                    <a:lnTo>
                      <a:pt x="182" y="119"/>
                    </a:lnTo>
                    <a:lnTo>
                      <a:pt x="193" y="127"/>
                    </a:lnTo>
                    <a:lnTo>
                      <a:pt x="210" y="124"/>
                    </a:lnTo>
                    <a:lnTo>
                      <a:pt x="199" y="108"/>
                    </a:lnTo>
                    <a:lnTo>
                      <a:pt x="220" y="97"/>
                    </a:lnTo>
                    <a:lnTo>
                      <a:pt x="236" y="99"/>
                    </a:lnTo>
                    <a:lnTo>
                      <a:pt x="235" y="83"/>
                    </a:lnTo>
                    <a:lnTo>
                      <a:pt x="208" y="78"/>
                    </a:lnTo>
                    <a:lnTo>
                      <a:pt x="191" y="73"/>
                    </a:lnTo>
                    <a:lnTo>
                      <a:pt x="196" y="54"/>
                    </a:lnTo>
                    <a:lnTo>
                      <a:pt x="210" y="55"/>
                    </a:lnTo>
                    <a:lnTo>
                      <a:pt x="216" y="42"/>
                    </a:lnTo>
                    <a:lnTo>
                      <a:pt x="196" y="39"/>
                    </a:lnTo>
                    <a:lnTo>
                      <a:pt x="224" y="21"/>
                    </a:lnTo>
                    <a:lnTo>
                      <a:pt x="250" y="28"/>
                    </a:lnTo>
                    <a:lnTo>
                      <a:pt x="238" y="8"/>
                    </a:lnTo>
                    <a:lnTo>
                      <a:pt x="218" y="0"/>
                    </a:lnTo>
                    <a:lnTo>
                      <a:pt x="192" y="9"/>
                    </a:lnTo>
                    <a:lnTo>
                      <a:pt x="209" y="16"/>
                    </a:lnTo>
                    <a:lnTo>
                      <a:pt x="200" y="27"/>
                    </a:lnTo>
                    <a:lnTo>
                      <a:pt x="182" y="33"/>
                    </a:lnTo>
                    <a:lnTo>
                      <a:pt x="180" y="45"/>
                    </a:lnTo>
                    <a:lnTo>
                      <a:pt x="185" y="62"/>
                    </a:lnTo>
                    <a:lnTo>
                      <a:pt x="173" y="70"/>
                    </a:lnTo>
                    <a:lnTo>
                      <a:pt x="179" y="86"/>
                    </a:lnTo>
                    <a:lnTo>
                      <a:pt x="189" y="86"/>
                    </a:lnTo>
                    <a:lnTo>
                      <a:pt x="203" y="86"/>
                    </a:lnTo>
                    <a:lnTo>
                      <a:pt x="199" y="99"/>
                    </a:lnTo>
                    <a:lnTo>
                      <a:pt x="187" y="99"/>
                    </a:lnTo>
                    <a:lnTo>
                      <a:pt x="183" y="108"/>
                    </a:lnTo>
                    <a:lnTo>
                      <a:pt x="168" y="99"/>
                    </a:lnTo>
                    <a:lnTo>
                      <a:pt x="174" y="111"/>
                    </a:lnTo>
                    <a:lnTo>
                      <a:pt x="163" y="116"/>
                    </a:lnTo>
                    <a:lnTo>
                      <a:pt x="150" y="113"/>
                    </a:lnTo>
                    <a:lnTo>
                      <a:pt x="157" y="102"/>
                    </a:lnTo>
                    <a:lnTo>
                      <a:pt x="142" y="82"/>
                    </a:lnTo>
                    <a:lnTo>
                      <a:pt x="136" y="103"/>
                    </a:lnTo>
                    <a:lnTo>
                      <a:pt x="135" y="119"/>
                    </a:lnTo>
                    <a:lnTo>
                      <a:pt x="125" y="121"/>
                    </a:lnTo>
                    <a:lnTo>
                      <a:pt x="125" y="136"/>
                    </a:lnTo>
                    <a:lnTo>
                      <a:pt x="113" y="139"/>
                    </a:lnTo>
                    <a:lnTo>
                      <a:pt x="110" y="114"/>
                    </a:lnTo>
                    <a:lnTo>
                      <a:pt x="89" y="110"/>
                    </a:lnTo>
                    <a:lnTo>
                      <a:pt x="78" y="92"/>
                    </a:lnTo>
                    <a:lnTo>
                      <a:pt x="58" y="97"/>
                    </a:lnTo>
                    <a:lnTo>
                      <a:pt x="50" y="113"/>
                    </a:lnTo>
                    <a:lnTo>
                      <a:pt x="30" y="115"/>
                    </a:lnTo>
                    <a:lnTo>
                      <a:pt x="19" y="128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6" name="Freeform 972"/>
              <p:cNvSpPr>
                <a:spLocks/>
              </p:cNvSpPr>
              <p:nvPr/>
            </p:nvSpPr>
            <p:spPr bwMode="auto">
              <a:xfrm>
                <a:off x="5865" y="3286"/>
                <a:ext cx="58" cy="1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8" y="0"/>
                  </a:cxn>
                  <a:cxn ang="0">
                    <a:pos x="1" y="19"/>
                  </a:cxn>
                  <a:cxn ang="0">
                    <a:pos x="0" y="8"/>
                  </a:cxn>
                </a:cxnLst>
                <a:rect l="0" t="0" r="r" b="b"/>
                <a:pathLst>
                  <a:path w="58" h="19">
                    <a:moveTo>
                      <a:pt x="0" y="8"/>
                    </a:moveTo>
                    <a:lnTo>
                      <a:pt x="58" y="0"/>
                    </a:lnTo>
                    <a:lnTo>
                      <a:pt x="1" y="1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7" name="Freeform 973"/>
              <p:cNvSpPr>
                <a:spLocks/>
              </p:cNvSpPr>
              <p:nvPr/>
            </p:nvSpPr>
            <p:spPr bwMode="auto">
              <a:xfrm>
                <a:off x="5835" y="3244"/>
                <a:ext cx="40" cy="2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0"/>
                  </a:cxn>
                  <a:cxn ang="0">
                    <a:pos x="19" y="6"/>
                  </a:cxn>
                  <a:cxn ang="0">
                    <a:pos x="27" y="12"/>
                  </a:cxn>
                  <a:cxn ang="0">
                    <a:pos x="33" y="3"/>
                  </a:cxn>
                  <a:cxn ang="0">
                    <a:pos x="40" y="3"/>
                  </a:cxn>
                  <a:cxn ang="0">
                    <a:pos x="40" y="20"/>
                  </a:cxn>
                  <a:cxn ang="0">
                    <a:pos x="37" y="11"/>
                  </a:cxn>
                  <a:cxn ang="0">
                    <a:pos x="23" y="21"/>
                  </a:cxn>
                  <a:cxn ang="0">
                    <a:pos x="12" y="11"/>
                  </a:cxn>
                  <a:cxn ang="0">
                    <a:pos x="2" y="13"/>
                  </a:cxn>
                  <a:cxn ang="0">
                    <a:pos x="0" y="5"/>
                  </a:cxn>
                </a:cxnLst>
                <a:rect l="0" t="0" r="r" b="b"/>
                <a:pathLst>
                  <a:path w="40" h="21">
                    <a:moveTo>
                      <a:pt x="0" y="5"/>
                    </a:moveTo>
                    <a:lnTo>
                      <a:pt x="9" y="0"/>
                    </a:lnTo>
                    <a:lnTo>
                      <a:pt x="19" y="6"/>
                    </a:lnTo>
                    <a:lnTo>
                      <a:pt x="27" y="12"/>
                    </a:lnTo>
                    <a:lnTo>
                      <a:pt x="33" y="3"/>
                    </a:lnTo>
                    <a:lnTo>
                      <a:pt x="40" y="3"/>
                    </a:lnTo>
                    <a:lnTo>
                      <a:pt x="40" y="20"/>
                    </a:lnTo>
                    <a:lnTo>
                      <a:pt x="37" y="11"/>
                    </a:lnTo>
                    <a:lnTo>
                      <a:pt x="23" y="21"/>
                    </a:lnTo>
                    <a:lnTo>
                      <a:pt x="12" y="11"/>
                    </a:lnTo>
                    <a:lnTo>
                      <a:pt x="2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8" name="Freeform 974"/>
              <p:cNvSpPr>
                <a:spLocks/>
              </p:cNvSpPr>
              <p:nvPr/>
            </p:nvSpPr>
            <p:spPr bwMode="auto">
              <a:xfrm>
                <a:off x="5914" y="3259"/>
                <a:ext cx="410" cy="83"/>
              </a:xfrm>
              <a:custGeom>
                <a:avLst/>
                <a:gdLst/>
                <a:ahLst/>
                <a:cxnLst>
                  <a:cxn ang="0">
                    <a:pos x="146" y="67"/>
                  </a:cxn>
                  <a:cxn ang="0">
                    <a:pos x="120" y="69"/>
                  </a:cxn>
                  <a:cxn ang="0">
                    <a:pos x="71" y="78"/>
                  </a:cxn>
                  <a:cxn ang="0">
                    <a:pos x="22" y="83"/>
                  </a:cxn>
                  <a:cxn ang="0">
                    <a:pos x="4" y="50"/>
                  </a:cxn>
                  <a:cxn ang="0">
                    <a:pos x="33" y="19"/>
                  </a:cxn>
                  <a:cxn ang="0">
                    <a:pos x="71" y="28"/>
                  </a:cxn>
                  <a:cxn ang="0">
                    <a:pos x="113" y="36"/>
                  </a:cxn>
                  <a:cxn ang="0">
                    <a:pos x="132" y="27"/>
                  </a:cxn>
                  <a:cxn ang="0">
                    <a:pos x="172" y="20"/>
                  </a:cxn>
                  <a:cxn ang="0">
                    <a:pos x="202" y="6"/>
                  </a:cxn>
                  <a:cxn ang="0">
                    <a:pos x="244" y="12"/>
                  </a:cxn>
                  <a:cxn ang="0">
                    <a:pos x="267" y="11"/>
                  </a:cxn>
                  <a:cxn ang="0">
                    <a:pos x="290" y="15"/>
                  </a:cxn>
                  <a:cxn ang="0">
                    <a:pos x="318" y="11"/>
                  </a:cxn>
                  <a:cxn ang="0">
                    <a:pos x="341" y="12"/>
                  </a:cxn>
                  <a:cxn ang="0">
                    <a:pos x="363" y="10"/>
                  </a:cxn>
                  <a:cxn ang="0">
                    <a:pos x="395" y="10"/>
                  </a:cxn>
                  <a:cxn ang="0">
                    <a:pos x="408" y="20"/>
                  </a:cxn>
                  <a:cxn ang="0">
                    <a:pos x="397" y="36"/>
                  </a:cxn>
                  <a:cxn ang="0">
                    <a:pos x="365" y="38"/>
                  </a:cxn>
                  <a:cxn ang="0">
                    <a:pos x="312" y="47"/>
                  </a:cxn>
                  <a:cxn ang="0">
                    <a:pos x="257" y="55"/>
                  </a:cxn>
                  <a:cxn ang="0">
                    <a:pos x="253" y="52"/>
                  </a:cxn>
                  <a:cxn ang="0">
                    <a:pos x="284" y="44"/>
                  </a:cxn>
                  <a:cxn ang="0">
                    <a:pos x="328" y="37"/>
                  </a:cxn>
                  <a:cxn ang="0">
                    <a:pos x="375" y="25"/>
                  </a:cxn>
                  <a:cxn ang="0">
                    <a:pos x="405" y="24"/>
                  </a:cxn>
                  <a:cxn ang="0">
                    <a:pos x="388" y="12"/>
                  </a:cxn>
                  <a:cxn ang="0">
                    <a:pos x="348" y="21"/>
                  </a:cxn>
                  <a:cxn ang="0">
                    <a:pos x="321" y="14"/>
                  </a:cxn>
                  <a:cxn ang="0">
                    <a:pos x="292" y="20"/>
                  </a:cxn>
                  <a:cxn ang="0">
                    <a:pos x="268" y="19"/>
                  </a:cxn>
                  <a:cxn ang="0">
                    <a:pos x="252" y="20"/>
                  </a:cxn>
                  <a:cxn ang="0">
                    <a:pos x="217" y="6"/>
                  </a:cxn>
                  <a:cxn ang="0">
                    <a:pos x="191" y="9"/>
                  </a:cxn>
                  <a:cxn ang="0">
                    <a:pos x="185" y="28"/>
                  </a:cxn>
                  <a:cxn ang="0">
                    <a:pos x="141" y="27"/>
                  </a:cxn>
                  <a:cxn ang="0">
                    <a:pos x="120" y="35"/>
                  </a:cxn>
                  <a:cxn ang="0">
                    <a:pos x="94" y="43"/>
                  </a:cxn>
                  <a:cxn ang="0">
                    <a:pos x="72" y="36"/>
                  </a:cxn>
                  <a:cxn ang="0">
                    <a:pos x="47" y="25"/>
                  </a:cxn>
                  <a:cxn ang="0">
                    <a:pos x="30" y="45"/>
                  </a:cxn>
                  <a:cxn ang="0">
                    <a:pos x="10" y="62"/>
                  </a:cxn>
                  <a:cxn ang="0">
                    <a:pos x="39" y="74"/>
                  </a:cxn>
                  <a:cxn ang="0">
                    <a:pos x="77" y="65"/>
                  </a:cxn>
                  <a:cxn ang="0">
                    <a:pos x="125" y="60"/>
                  </a:cxn>
                  <a:cxn ang="0">
                    <a:pos x="163" y="56"/>
                  </a:cxn>
                </a:cxnLst>
                <a:rect l="0" t="0" r="r" b="b"/>
                <a:pathLst>
                  <a:path w="410" h="83">
                    <a:moveTo>
                      <a:pt x="195" y="61"/>
                    </a:moveTo>
                    <a:lnTo>
                      <a:pt x="175" y="64"/>
                    </a:lnTo>
                    <a:lnTo>
                      <a:pt x="146" y="67"/>
                    </a:lnTo>
                    <a:lnTo>
                      <a:pt x="137" y="73"/>
                    </a:lnTo>
                    <a:lnTo>
                      <a:pt x="130" y="71"/>
                    </a:lnTo>
                    <a:lnTo>
                      <a:pt x="120" y="69"/>
                    </a:lnTo>
                    <a:lnTo>
                      <a:pt x="101" y="75"/>
                    </a:lnTo>
                    <a:lnTo>
                      <a:pt x="85" y="73"/>
                    </a:lnTo>
                    <a:lnTo>
                      <a:pt x="71" y="78"/>
                    </a:lnTo>
                    <a:lnTo>
                      <a:pt x="51" y="80"/>
                    </a:lnTo>
                    <a:lnTo>
                      <a:pt x="40" y="83"/>
                    </a:lnTo>
                    <a:lnTo>
                      <a:pt x="22" y="83"/>
                    </a:lnTo>
                    <a:lnTo>
                      <a:pt x="8" y="80"/>
                    </a:lnTo>
                    <a:lnTo>
                      <a:pt x="0" y="62"/>
                    </a:lnTo>
                    <a:lnTo>
                      <a:pt x="4" y="50"/>
                    </a:lnTo>
                    <a:lnTo>
                      <a:pt x="16" y="37"/>
                    </a:lnTo>
                    <a:lnTo>
                      <a:pt x="17" y="27"/>
                    </a:lnTo>
                    <a:lnTo>
                      <a:pt x="33" y="19"/>
                    </a:lnTo>
                    <a:lnTo>
                      <a:pt x="49" y="19"/>
                    </a:lnTo>
                    <a:lnTo>
                      <a:pt x="61" y="21"/>
                    </a:lnTo>
                    <a:lnTo>
                      <a:pt x="71" y="28"/>
                    </a:lnTo>
                    <a:lnTo>
                      <a:pt x="90" y="36"/>
                    </a:lnTo>
                    <a:lnTo>
                      <a:pt x="100" y="32"/>
                    </a:lnTo>
                    <a:lnTo>
                      <a:pt x="113" y="36"/>
                    </a:lnTo>
                    <a:lnTo>
                      <a:pt x="111" y="32"/>
                    </a:lnTo>
                    <a:lnTo>
                      <a:pt x="122" y="26"/>
                    </a:lnTo>
                    <a:lnTo>
                      <a:pt x="132" y="27"/>
                    </a:lnTo>
                    <a:lnTo>
                      <a:pt x="140" y="19"/>
                    </a:lnTo>
                    <a:lnTo>
                      <a:pt x="164" y="14"/>
                    </a:lnTo>
                    <a:lnTo>
                      <a:pt x="172" y="20"/>
                    </a:lnTo>
                    <a:lnTo>
                      <a:pt x="184" y="6"/>
                    </a:lnTo>
                    <a:lnTo>
                      <a:pt x="196" y="1"/>
                    </a:lnTo>
                    <a:lnTo>
                      <a:pt x="202" y="6"/>
                    </a:lnTo>
                    <a:lnTo>
                      <a:pt x="208" y="0"/>
                    </a:lnTo>
                    <a:lnTo>
                      <a:pt x="233" y="3"/>
                    </a:lnTo>
                    <a:lnTo>
                      <a:pt x="244" y="12"/>
                    </a:lnTo>
                    <a:lnTo>
                      <a:pt x="250" y="11"/>
                    </a:lnTo>
                    <a:lnTo>
                      <a:pt x="260" y="16"/>
                    </a:lnTo>
                    <a:lnTo>
                      <a:pt x="267" y="11"/>
                    </a:lnTo>
                    <a:lnTo>
                      <a:pt x="275" y="12"/>
                    </a:lnTo>
                    <a:lnTo>
                      <a:pt x="284" y="19"/>
                    </a:lnTo>
                    <a:lnTo>
                      <a:pt x="290" y="15"/>
                    </a:lnTo>
                    <a:lnTo>
                      <a:pt x="301" y="18"/>
                    </a:lnTo>
                    <a:lnTo>
                      <a:pt x="308" y="22"/>
                    </a:lnTo>
                    <a:lnTo>
                      <a:pt x="318" y="11"/>
                    </a:lnTo>
                    <a:lnTo>
                      <a:pt x="329" y="8"/>
                    </a:lnTo>
                    <a:lnTo>
                      <a:pt x="333" y="14"/>
                    </a:lnTo>
                    <a:lnTo>
                      <a:pt x="341" y="12"/>
                    </a:lnTo>
                    <a:lnTo>
                      <a:pt x="348" y="12"/>
                    </a:lnTo>
                    <a:lnTo>
                      <a:pt x="353" y="16"/>
                    </a:lnTo>
                    <a:lnTo>
                      <a:pt x="363" y="10"/>
                    </a:lnTo>
                    <a:lnTo>
                      <a:pt x="369" y="5"/>
                    </a:lnTo>
                    <a:lnTo>
                      <a:pt x="386" y="6"/>
                    </a:lnTo>
                    <a:lnTo>
                      <a:pt x="395" y="10"/>
                    </a:lnTo>
                    <a:lnTo>
                      <a:pt x="395" y="16"/>
                    </a:lnTo>
                    <a:lnTo>
                      <a:pt x="403" y="17"/>
                    </a:lnTo>
                    <a:lnTo>
                      <a:pt x="408" y="20"/>
                    </a:lnTo>
                    <a:lnTo>
                      <a:pt x="410" y="27"/>
                    </a:lnTo>
                    <a:lnTo>
                      <a:pt x="409" y="36"/>
                    </a:lnTo>
                    <a:lnTo>
                      <a:pt x="397" y="36"/>
                    </a:lnTo>
                    <a:lnTo>
                      <a:pt x="377" y="36"/>
                    </a:lnTo>
                    <a:lnTo>
                      <a:pt x="372" y="32"/>
                    </a:lnTo>
                    <a:lnTo>
                      <a:pt x="365" y="38"/>
                    </a:lnTo>
                    <a:lnTo>
                      <a:pt x="342" y="45"/>
                    </a:lnTo>
                    <a:lnTo>
                      <a:pt x="325" y="42"/>
                    </a:lnTo>
                    <a:lnTo>
                      <a:pt x="312" y="47"/>
                    </a:lnTo>
                    <a:lnTo>
                      <a:pt x="283" y="51"/>
                    </a:lnTo>
                    <a:lnTo>
                      <a:pt x="274" y="49"/>
                    </a:lnTo>
                    <a:lnTo>
                      <a:pt x="257" y="55"/>
                    </a:lnTo>
                    <a:lnTo>
                      <a:pt x="242" y="58"/>
                    </a:lnTo>
                    <a:lnTo>
                      <a:pt x="231" y="56"/>
                    </a:lnTo>
                    <a:lnTo>
                      <a:pt x="253" y="52"/>
                    </a:lnTo>
                    <a:lnTo>
                      <a:pt x="265" y="48"/>
                    </a:lnTo>
                    <a:lnTo>
                      <a:pt x="277" y="42"/>
                    </a:lnTo>
                    <a:lnTo>
                      <a:pt x="284" y="44"/>
                    </a:lnTo>
                    <a:lnTo>
                      <a:pt x="299" y="44"/>
                    </a:lnTo>
                    <a:lnTo>
                      <a:pt x="313" y="43"/>
                    </a:lnTo>
                    <a:lnTo>
                      <a:pt x="328" y="37"/>
                    </a:lnTo>
                    <a:lnTo>
                      <a:pt x="339" y="39"/>
                    </a:lnTo>
                    <a:lnTo>
                      <a:pt x="356" y="37"/>
                    </a:lnTo>
                    <a:lnTo>
                      <a:pt x="375" y="25"/>
                    </a:lnTo>
                    <a:lnTo>
                      <a:pt x="383" y="32"/>
                    </a:lnTo>
                    <a:lnTo>
                      <a:pt x="400" y="34"/>
                    </a:lnTo>
                    <a:lnTo>
                      <a:pt x="405" y="24"/>
                    </a:lnTo>
                    <a:lnTo>
                      <a:pt x="397" y="22"/>
                    </a:lnTo>
                    <a:lnTo>
                      <a:pt x="386" y="23"/>
                    </a:lnTo>
                    <a:lnTo>
                      <a:pt x="388" y="12"/>
                    </a:lnTo>
                    <a:lnTo>
                      <a:pt x="374" y="9"/>
                    </a:lnTo>
                    <a:lnTo>
                      <a:pt x="367" y="12"/>
                    </a:lnTo>
                    <a:lnTo>
                      <a:pt x="348" y="21"/>
                    </a:lnTo>
                    <a:lnTo>
                      <a:pt x="345" y="17"/>
                    </a:lnTo>
                    <a:lnTo>
                      <a:pt x="329" y="19"/>
                    </a:lnTo>
                    <a:lnTo>
                      <a:pt x="321" y="14"/>
                    </a:lnTo>
                    <a:lnTo>
                      <a:pt x="314" y="22"/>
                    </a:lnTo>
                    <a:lnTo>
                      <a:pt x="307" y="27"/>
                    </a:lnTo>
                    <a:lnTo>
                      <a:pt x="292" y="20"/>
                    </a:lnTo>
                    <a:lnTo>
                      <a:pt x="283" y="25"/>
                    </a:lnTo>
                    <a:lnTo>
                      <a:pt x="275" y="19"/>
                    </a:lnTo>
                    <a:lnTo>
                      <a:pt x="268" y="19"/>
                    </a:lnTo>
                    <a:lnTo>
                      <a:pt x="265" y="28"/>
                    </a:lnTo>
                    <a:lnTo>
                      <a:pt x="259" y="21"/>
                    </a:lnTo>
                    <a:lnTo>
                      <a:pt x="252" y="20"/>
                    </a:lnTo>
                    <a:lnTo>
                      <a:pt x="242" y="22"/>
                    </a:lnTo>
                    <a:lnTo>
                      <a:pt x="231" y="10"/>
                    </a:lnTo>
                    <a:lnTo>
                      <a:pt x="217" y="6"/>
                    </a:lnTo>
                    <a:lnTo>
                      <a:pt x="207" y="9"/>
                    </a:lnTo>
                    <a:lnTo>
                      <a:pt x="202" y="16"/>
                    </a:lnTo>
                    <a:lnTo>
                      <a:pt x="191" y="9"/>
                    </a:lnTo>
                    <a:lnTo>
                      <a:pt x="187" y="13"/>
                    </a:lnTo>
                    <a:lnTo>
                      <a:pt x="180" y="24"/>
                    </a:lnTo>
                    <a:lnTo>
                      <a:pt x="185" y="28"/>
                    </a:lnTo>
                    <a:lnTo>
                      <a:pt x="174" y="28"/>
                    </a:lnTo>
                    <a:lnTo>
                      <a:pt x="158" y="21"/>
                    </a:lnTo>
                    <a:lnTo>
                      <a:pt x="141" y="27"/>
                    </a:lnTo>
                    <a:lnTo>
                      <a:pt x="135" y="34"/>
                    </a:lnTo>
                    <a:lnTo>
                      <a:pt x="128" y="32"/>
                    </a:lnTo>
                    <a:lnTo>
                      <a:pt x="120" y="35"/>
                    </a:lnTo>
                    <a:lnTo>
                      <a:pt x="118" y="42"/>
                    </a:lnTo>
                    <a:lnTo>
                      <a:pt x="105" y="38"/>
                    </a:lnTo>
                    <a:lnTo>
                      <a:pt x="94" y="43"/>
                    </a:lnTo>
                    <a:lnTo>
                      <a:pt x="89" y="48"/>
                    </a:lnTo>
                    <a:lnTo>
                      <a:pt x="80" y="38"/>
                    </a:lnTo>
                    <a:lnTo>
                      <a:pt x="72" y="36"/>
                    </a:lnTo>
                    <a:lnTo>
                      <a:pt x="63" y="38"/>
                    </a:lnTo>
                    <a:lnTo>
                      <a:pt x="58" y="29"/>
                    </a:lnTo>
                    <a:lnTo>
                      <a:pt x="47" y="25"/>
                    </a:lnTo>
                    <a:lnTo>
                      <a:pt x="32" y="27"/>
                    </a:lnTo>
                    <a:lnTo>
                      <a:pt x="22" y="35"/>
                    </a:lnTo>
                    <a:lnTo>
                      <a:pt x="30" y="45"/>
                    </a:lnTo>
                    <a:lnTo>
                      <a:pt x="20" y="45"/>
                    </a:lnTo>
                    <a:lnTo>
                      <a:pt x="15" y="50"/>
                    </a:lnTo>
                    <a:lnTo>
                      <a:pt x="10" y="62"/>
                    </a:lnTo>
                    <a:lnTo>
                      <a:pt x="21" y="64"/>
                    </a:lnTo>
                    <a:lnTo>
                      <a:pt x="27" y="75"/>
                    </a:lnTo>
                    <a:lnTo>
                      <a:pt x="39" y="74"/>
                    </a:lnTo>
                    <a:lnTo>
                      <a:pt x="49" y="67"/>
                    </a:lnTo>
                    <a:lnTo>
                      <a:pt x="71" y="73"/>
                    </a:lnTo>
                    <a:lnTo>
                      <a:pt x="77" y="65"/>
                    </a:lnTo>
                    <a:lnTo>
                      <a:pt x="88" y="65"/>
                    </a:lnTo>
                    <a:lnTo>
                      <a:pt x="105" y="67"/>
                    </a:lnTo>
                    <a:lnTo>
                      <a:pt x="125" y="60"/>
                    </a:lnTo>
                    <a:lnTo>
                      <a:pt x="137" y="61"/>
                    </a:lnTo>
                    <a:lnTo>
                      <a:pt x="153" y="61"/>
                    </a:lnTo>
                    <a:lnTo>
                      <a:pt x="163" y="56"/>
                    </a:lnTo>
                    <a:lnTo>
                      <a:pt x="177" y="56"/>
                    </a:lnTo>
                    <a:lnTo>
                      <a:pt x="19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599" name="Freeform 975"/>
              <p:cNvSpPr>
                <a:spLocks/>
              </p:cNvSpPr>
              <p:nvPr/>
            </p:nvSpPr>
            <p:spPr bwMode="auto">
              <a:xfrm>
                <a:off x="6394" y="3257"/>
                <a:ext cx="83" cy="35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34" y="0"/>
                  </a:cxn>
                  <a:cxn ang="0">
                    <a:pos x="33" y="11"/>
                  </a:cxn>
                  <a:cxn ang="0">
                    <a:pos x="14" y="12"/>
                  </a:cxn>
                  <a:cxn ang="0">
                    <a:pos x="15" y="22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51" y="35"/>
                  </a:cxn>
                  <a:cxn ang="0">
                    <a:pos x="10" y="25"/>
                  </a:cxn>
                  <a:cxn ang="0">
                    <a:pos x="19" y="22"/>
                  </a:cxn>
                  <a:cxn ang="0">
                    <a:pos x="65" y="24"/>
                  </a:cxn>
                  <a:cxn ang="0">
                    <a:pos x="23" y="14"/>
                  </a:cxn>
                  <a:cxn ang="0">
                    <a:pos x="38" y="12"/>
                  </a:cxn>
                  <a:cxn ang="0">
                    <a:pos x="77" y="14"/>
                  </a:cxn>
                  <a:cxn ang="0">
                    <a:pos x="42" y="6"/>
                  </a:cxn>
                  <a:cxn ang="0">
                    <a:pos x="83" y="6"/>
                  </a:cxn>
                  <a:cxn ang="0">
                    <a:pos x="79" y="0"/>
                  </a:cxn>
                </a:cxnLst>
                <a:rect l="0" t="0" r="r" b="b"/>
                <a:pathLst>
                  <a:path w="83" h="35">
                    <a:moveTo>
                      <a:pt x="79" y="0"/>
                    </a:moveTo>
                    <a:lnTo>
                      <a:pt x="34" y="0"/>
                    </a:lnTo>
                    <a:lnTo>
                      <a:pt x="33" y="11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51" y="35"/>
                    </a:lnTo>
                    <a:lnTo>
                      <a:pt x="10" y="25"/>
                    </a:lnTo>
                    <a:lnTo>
                      <a:pt x="19" y="22"/>
                    </a:lnTo>
                    <a:lnTo>
                      <a:pt x="65" y="24"/>
                    </a:lnTo>
                    <a:lnTo>
                      <a:pt x="23" y="14"/>
                    </a:lnTo>
                    <a:lnTo>
                      <a:pt x="38" y="12"/>
                    </a:lnTo>
                    <a:lnTo>
                      <a:pt x="77" y="14"/>
                    </a:lnTo>
                    <a:lnTo>
                      <a:pt x="42" y="6"/>
                    </a:lnTo>
                    <a:lnTo>
                      <a:pt x="83" y="6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0" name="Freeform 976"/>
              <p:cNvSpPr>
                <a:spLocks/>
              </p:cNvSpPr>
              <p:nvPr/>
            </p:nvSpPr>
            <p:spPr bwMode="auto">
              <a:xfrm>
                <a:off x="5996" y="3290"/>
                <a:ext cx="590" cy="115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8" y="63"/>
                  </a:cxn>
                  <a:cxn ang="0">
                    <a:pos x="104" y="62"/>
                  </a:cxn>
                  <a:cxn ang="0">
                    <a:pos x="145" y="67"/>
                  </a:cxn>
                  <a:cxn ang="0">
                    <a:pos x="174" y="77"/>
                  </a:cxn>
                  <a:cxn ang="0">
                    <a:pos x="218" y="85"/>
                  </a:cxn>
                  <a:cxn ang="0">
                    <a:pos x="254" y="89"/>
                  </a:cxn>
                  <a:cxn ang="0">
                    <a:pos x="302" y="99"/>
                  </a:cxn>
                  <a:cxn ang="0">
                    <a:pos x="368" y="105"/>
                  </a:cxn>
                  <a:cxn ang="0">
                    <a:pos x="566" y="56"/>
                  </a:cxn>
                  <a:cxn ang="0">
                    <a:pos x="566" y="39"/>
                  </a:cxn>
                  <a:cxn ang="0">
                    <a:pos x="357" y="10"/>
                  </a:cxn>
                  <a:cxn ang="0">
                    <a:pos x="399" y="0"/>
                  </a:cxn>
                  <a:cxn ang="0">
                    <a:pos x="388" y="7"/>
                  </a:cxn>
                  <a:cxn ang="0">
                    <a:pos x="577" y="36"/>
                  </a:cxn>
                  <a:cxn ang="0">
                    <a:pos x="590" y="46"/>
                  </a:cxn>
                  <a:cxn ang="0">
                    <a:pos x="583" y="60"/>
                  </a:cxn>
                  <a:cxn ang="0">
                    <a:pos x="446" y="96"/>
                  </a:cxn>
                  <a:cxn ang="0">
                    <a:pos x="397" y="112"/>
                  </a:cxn>
                  <a:cxn ang="0">
                    <a:pos x="368" y="115"/>
                  </a:cxn>
                  <a:cxn ang="0">
                    <a:pos x="292" y="108"/>
                  </a:cxn>
                  <a:cxn ang="0">
                    <a:pos x="119" y="77"/>
                  </a:cxn>
                  <a:cxn ang="0">
                    <a:pos x="0" y="59"/>
                  </a:cxn>
                </a:cxnLst>
                <a:rect l="0" t="0" r="r" b="b"/>
                <a:pathLst>
                  <a:path w="590" h="115">
                    <a:moveTo>
                      <a:pt x="0" y="59"/>
                    </a:moveTo>
                    <a:lnTo>
                      <a:pt x="78" y="63"/>
                    </a:lnTo>
                    <a:lnTo>
                      <a:pt x="104" y="62"/>
                    </a:lnTo>
                    <a:lnTo>
                      <a:pt x="145" y="67"/>
                    </a:lnTo>
                    <a:lnTo>
                      <a:pt x="174" y="77"/>
                    </a:lnTo>
                    <a:lnTo>
                      <a:pt x="218" y="85"/>
                    </a:lnTo>
                    <a:lnTo>
                      <a:pt x="254" y="89"/>
                    </a:lnTo>
                    <a:lnTo>
                      <a:pt x="302" y="99"/>
                    </a:lnTo>
                    <a:lnTo>
                      <a:pt x="368" y="105"/>
                    </a:lnTo>
                    <a:lnTo>
                      <a:pt x="566" y="56"/>
                    </a:lnTo>
                    <a:lnTo>
                      <a:pt x="566" y="39"/>
                    </a:lnTo>
                    <a:lnTo>
                      <a:pt x="357" y="10"/>
                    </a:lnTo>
                    <a:lnTo>
                      <a:pt x="399" y="0"/>
                    </a:lnTo>
                    <a:lnTo>
                      <a:pt x="388" y="7"/>
                    </a:lnTo>
                    <a:lnTo>
                      <a:pt x="577" y="36"/>
                    </a:lnTo>
                    <a:lnTo>
                      <a:pt x="590" y="46"/>
                    </a:lnTo>
                    <a:lnTo>
                      <a:pt x="583" y="60"/>
                    </a:lnTo>
                    <a:lnTo>
                      <a:pt x="446" y="96"/>
                    </a:lnTo>
                    <a:lnTo>
                      <a:pt x="397" y="112"/>
                    </a:lnTo>
                    <a:lnTo>
                      <a:pt x="368" y="115"/>
                    </a:lnTo>
                    <a:lnTo>
                      <a:pt x="292" y="108"/>
                    </a:lnTo>
                    <a:lnTo>
                      <a:pt x="119" y="7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1" name="Freeform 977"/>
              <p:cNvSpPr>
                <a:spLocks/>
              </p:cNvSpPr>
              <p:nvPr/>
            </p:nvSpPr>
            <p:spPr bwMode="auto">
              <a:xfrm>
                <a:off x="5894" y="3213"/>
                <a:ext cx="35" cy="7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5" y="3"/>
                  </a:cxn>
                  <a:cxn ang="0">
                    <a:pos x="35" y="73"/>
                  </a:cxn>
                  <a:cxn ang="0">
                    <a:pos x="0" y="65"/>
                  </a:cxn>
                  <a:cxn ang="0">
                    <a:pos x="2" y="54"/>
                  </a:cxn>
                  <a:cxn ang="0">
                    <a:pos x="28" y="51"/>
                  </a:cxn>
                  <a:cxn ang="0">
                    <a:pos x="9" y="47"/>
                  </a:cxn>
                  <a:cxn ang="0">
                    <a:pos x="10" y="37"/>
                  </a:cxn>
                  <a:cxn ang="0">
                    <a:pos x="29" y="32"/>
                  </a:cxn>
                  <a:cxn ang="0">
                    <a:pos x="9" y="28"/>
                  </a:cxn>
                  <a:cxn ang="0">
                    <a:pos x="9" y="19"/>
                  </a:cxn>
                  <a:cxn ang="0">
                    <a:pos x="25" y="13"/>
                  </a:cxn>
                  <a:cxn ang="0">
                    <a:pos x="7" y="12"/>
                  </a:cxn>
                  <a:cxn ang="0">
                    <a:pos x="4" y="13"/>
                  </a:cxn>
                  <a:cxn ang="0">
                    <a:pos x="2" y="0"/>
                  </a:cxn>
                </a:cxnLst>
                <a:rect l="0" t="0" r="r" b="b"/>
                <a:pathLst>
                  <a:path w="35" h="73">
                    <a:moveTo>
                      <a:pt x="2" y="0"/>
                    </a:moveTo>
                    <a:lnTo>
                      <a:pt x="35" y="3"/>
                    </a:lnTo>
                    <a:lnTo>
                      <a:pt x="35" y="73"/>
                    </a:lnTo>
                    <a:lnTo>
                      <a:pt x="0" y="65"/>
                    </a:lnTo>
                    <a:lnTo>
                      <a:pt x="2" y="54"/>
                    </a:lnTo>
                    <a:lnTo>
                      <a:pt x="28" y="51"/>
                    </a:lnTo>
                    <a:lnTo>
                      <a:pt x="9" y="47"/>
                    </a:lnTo>
                    <a:lnTo>
                      <a:pt x="10" y="37"/>
                    </a:lnTo>
                    <a:lnTo>
                      <a:pt x="29" y="32"/>
                    </a:lnTo>
                    <a:lnTo>
                      <a:pt x="9" y="28"/>
                    </a:lnTo>
                    <a:lnTo>
                      <a:pt x="9" y="19"/>
                    </a:lnTo>
                    <a:lnTo>
                      <a:pt x="25" y="13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2" name="Freeform 978"/>
              <p:cNvSpPr>
                <a:spLocks/>
              </p:cNvSpPr>
              <p:nvPr/>
            </p:nvSpPr>
            <p:spPr bwMode="auto">
              <a:xfrm>
                <a:off x="5880" y="3211"/>
                <a:ext cx="51" cy="73"/>
              </a:xfrm>
              <a:custGeom>
                <a:avLst/>
                <a:gdLst/>
                <a:ahLst/>
                <a:cxnLst>
                  <a:cxn ang="0">
                    <a:pos x="51" y="72"/>
                  </a:cxn>
                  <a:cxn ang="0">
                    <a:pos x="49" y="1"/>
                  </a:cxn>
                  <a:cxn ang="0">
                    <a:pos x="13" y="0"/>
                  </a:cxn>
                  <a:cxn ang="0">
                    <a:pos x="14" y="67"/>
                  </a:cxn>
                  <a:cxn ang="0">
                    <a:pos x="0" y="69"/>
                  </a:cxn>
                  <a:cxn ang="0">
                    <a:pos x="14" y="73"/>
                  </a:cxn>
                  <a:cxn ang="0">
                    <a:pos x="33" y="71"/>
                  </a:cxn>
                  <a:cxn ang="0">
                    <a:pos x="20" y="68"/>
                  </a:cxn>
                  <a:cxn ang="0">
                    <a:pos x="20" y="9"/>
                  </a:cxn>
                  <a:cxn ang="0">
                    <a:pos x="43" y="8"/>
                  </a:cxn>
                  <a:cxn ang="0">
                    <a:pos x="51" y="72"/>
                  </a:cxn>
                </a:cxnLst>
                <a:rect l="0" t="0" r="r" b="b"/>
                <a:pathLst>
                  <a:path w="51" h="73">
                    <a:moveTo>
                      <a:pt x="51" y="72"/>
                    </a:moveTo>
                    <a:lnTo>
                      <a:pt x="49" y="1"/>
                    </a:lnTo>
                    <a:lnTo>
                      <a:pt x="13" y="0"/>
                    </a:lnTo>
                    <a:lnTo>
                      <a:pt x="14" y="67"/>
                    </a:lnTo>
                    <a:lnTo>
                      <a:pt x="0" y="69"/>
                    </a:lnTo>
                    <a:lnTo>
                      <a:pt x="14" y="73"/>
                    </a:lnTo>
                    <a:lnTo>
                      <a:pt x="33" y="71"/>
                    </a:lnTo>
                    <a:lnTo>
                      <a:pt x="20" y="68"/>
                    </a:lnTo>
                    <a:lnTo>
                      <a:pt x="20" y="9"/>
                    </a:lnTo>
                    <a:lnTo>
                      <a:pt x="43" y="8"/>
                    </a:lnTo>
                    <a:lnTo>
                      <a:pt x="51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3" name="Freeform 979"/>
              <p:cNvSpPr>
                <a:spLocks/>
              </p:cNvSpPr>
              <p:nvPr/>
            </p:nvSpPr>
            <p:spPr bwMode="auto">
              <a:xfrm>
                <a:off x="5945" y="3244"/>
                <a:ext cx="37" cy="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1"/>
                  </a:cxn>
                  <a:cxn ang="0">
                    <a:pos x="15" y="13"/>
                  </a:cxn>
                  <a:cxn ang="0">
                    <a:pos x="22" y="23"/>
                  </a:cxn>
                  <a:cxn ang="0">
                    <a:pos x="31" y="25"/>
                  </a:cxn>
                  <a:cxn ang="0">
                    <a:pos x="37" y="36"/>
                  </a:cxn>
                  <a:cxn ang="0">
                    <a:pos x="10" y="33"/>
                  </a:cxn>
                  <a:cxn ang="0">
                    <a:pos x="0" y="18"/>
                  </a:cxn>
                  <a:cxn ang="0">
                    <a:pos x="12" y="0"/>
                  </a:cxn>
                </a:cxnLst>
                <a:rect l="0" t="0" r="r" b="b"/>
                <a:pathLst>
                  <a:path w="37" h="36">
                    <a:moveTo>
                      <a:pt x="12" y="0"/>
                    </a:moveTo>
                    <a:lnTo>
                      <a:pt x="19" y="1"/>
                    </a:lnTo>
                    <a:lnTo>
                      <a:pt x="15" y="13"/>
                    </a:lnTo>
                    <a:lnTo>
                      <a:pt x="22" y="23"/>
                    </a:lnTo>
                    <a:lnTo>
                      <a:pt x="31" y="25"/>
                    </a:lnTo>
                    <a:lnTo>
                      <a:pt x="37" y="36"/>
                    </a:lnTo>
                    <a:lnTo>
                      <a:pt x="10" y="33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CDA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4" name="Freeform 980"/>
              <p:cNvSpPr>
                <a:spLocks/>
              </p:cNvSpPr>
              <p:nvPr/>
            </p:nvSpPr>
            <p:spPr bwMode="auto">
              <a:xfrm>
                <a:off x="6078" y="3234"/>
                <a:ext cx="27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2"/>
                  </a:cxn>
                  <a:cxn ang="0">
                    <a:pos x="15" y="10"/>
                  </a:cxn>
                  <a:cxn ang="0">
                    <a:pos x="21" y="13"/>
                  </a:cxn>
                  <a:cxn ang="0">
                    <a:pos x="27" y="33"/>
                  </a:cxn>
                  <a:cxn ang="0">
                    <a:pos x="11" y="35"/>
                  </a:cxn>
                  <a:cxn ang="0">
                    <a:pos x="2" y="20"/>
                  </a:cxn>
                  <a:cxn ang="0">
                    <a:pos x="0" y="0"/>
                  </a:cxn>
                </a:cxnLst>
                <a:rect l="0" t="0" r="r" b="b"/>
                <a:pathLst>
                  <a:path w="27" h="35">
                    <a:moveTo>
                      <a:pt x="0" y="0"/>
                    </a:moveTo>
                    <a:lnTo>
                      <a:pt x="11" y="12"/>
                    </a:lnTo>
                    <a:lnTo>
                      <a:pt x="15" y="10"/>
                    </a:lnTo>
                    <a:lnTo>
                      <a:pt x="21" y="13"/>
                    </a:lnTo>
                    <a:lnTo>
                      <a:pt x="27" y="33"/>
                    </a:lnTo>
                    <a:lnTo>
                      <a:pt x="11" y="35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DA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5" name="Freeform 981"/>
              <p:cNvSpPr>
                <a:spLocks/>
              </p:cNvSpPr>
              <p:nvPr/>
            </p:nvSpPr>
            <p:spPr bwMode="auto">
              <a:xfrm>
                <a:off x="5939" y="3205"/>
                <a:ext cx="41" cy="7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2"/>
                  </a:cxn>
                  <a:cxn ang="0">
                    <a:pos x="4" y="71"/>
                  </a:cxn>
                  <a:cxn ang="0">
                    <a:pos x="9" y="77"/>
                  </a:cxn>
                  <a:cxn ang="0">
                    <a:pos x="7" y="62"/>
                  </a:cxn>
                  <a:cxn ang="0">
                    <a:pos x="10" y="52"/>
                  </a:cxn>
                  <a:cxn ang="0">
                    <a:pos x="15" y="52"/>
                  </a:cxn>
                  <a:cxn ang="0">
                    <a:pos x="15" y="44"/>
                  </a:cxn>
                  <a:cxn ang="0">
                    <a:pos x="18" y="40"/>
                  </a:cxn>
                  <a:cxn ang="0">
                    <a:pos x="25" y="40"/>
                  </a:cxn>
                  <a:cxn ang="0">
                    <a:pos x="30" y="46"/>
                  </a:cxn>
                  <a:cxn ang="0">
                    <a:pos x="30" y="56"/>
                  </a:cxn>
                  <a:cxn ang="0">
                    <a:pos x="36" y="57"/>
                  </a:cxn>
                  <a:cxn ang="0">
                    <a:pos x="40" y="70"/>
                  </a:cxn>
                  <a:cxn ang="0">
                    <a:pos x="41" y="53"/>
                  </a:cxn>
                  <a:cxn ang="0">
                    <a:pos x="35" y="49"/>
                  </a:cxn>
                  <a:cxn ang="0">
                    <a:pos x="34" y="40"/>
                  </a:cxn>
                  <a:cxn ang="0">
                    <a:pos x="27" y="33"/>
                  </a:cxn>
                  <a:cxn ang="0">
                    <a:pos x="21" y="31"/>
                  </a:cxn>
                  <a:cxn ang="0">
                    <a:pos x="16" y="35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41" h="77">
                    <a:moveTo>
                      <a:pt x="10" y="0"/>
                    </a:moveTo>
                    <a:lnTo>
                      <a:pt x="9" y="45"/>
                    </a:lnTo>
                    <a:lnTo>
                      <a:pt x="4" y="53"/>
                    </a:lnTo>
                    <a:lnTo>
                      <a:pt x="0" y="62"/>
                    </a:lnTo>
                    <a:lnTo>
                      <a:pt x="4" y="71"/>
                    </a:lnTo>
                    <a:lnTo>
                      <a:pt x="9" y="77"/>
                    </a:lnTo>
                    <a:lnTo>
                      <a:pt x="7" y="62"/>
                    </a:lnTo>
                    <a:lnTo>
                      <a:pt x="10" y="52"/>
                    </a:lnTo>
                    <a:lnTo>
                      <a:pt x="15" y="52"/>
                    </a:lnTo>
                    <a:lnTo>
                      <a:pt x="15" y="44"/>
                    </a:lnTo>
                    <a:lnTo>
                      <a:pt x="18" y="40"/>
                    </a:lnTo>
                    <a:lnTo>
                      <a:pt x="25" y="40"/>
                    </a:lnTo>
                    <a:lnTo>
                      <a:pt x="30" y="46"/>
                    </a:lnTo>
                    <a:lnTo>
                      <a:pt x="30" y="56"/>
                    </a:lnTo>
                    <a:lnTo>
                      <a:pt x="36" y="57"/>
                    </a:lnTo>
                    <a:lnTo>
                      <a:pt x="40" y="70"/>
                    </a:lnTo>
                    <a:lnTo>
                      <a:pt x="41" y="53"/>
                    </a:lnTo>
                    <a:lnTo>
                      <a:pt x="35" y="49"/>
                    </a:lnTo>
                    <a:lnTo>
                      <a:pt x="34" y="40"/>
                    </a:lnTo>
                    <a:lnTo>
                      <a:pt x="27" y="33"/>
                    </a:lnTo>
                    <a:lnTo>
                      <a:pt x="21" y="31"/>
                    </a:lnTo>
                    <a:lnTo>
                      <a:pt x="16" y="35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6" name="Freeform 982"/>
              <p:cNvSpPr>
                <a:spLocks/>
              </p:cNvSpPr>
              <p:nvPr/>
            </p:nvSpPr>
            <p:spPr bwMode="auto">
              <a:xfrm>
                <a:off x="5980" y="3227"/>
                <a:ext cx="129" cy="53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" y="4"/>
                  </a:cxn>
                  <a:cxn ang="0">
                    <a:pos x="19" y="2"/>
                  </a:cxn>
                  <a:cxn ang="0">
                    <a:pos x="23" y="8"/>
                  </a:cxn>
                  <a:cxn ang="0">
                    <a:pos x="22" y="35"/>
                  </a:cxn>
                  <a:cxn ang="0">
                    <a:pos x="27" y="30"/>
                  </a:cxn>
                  <a:cxn ang="0">
                    <a:pos x="31" y="27"/>
                  </a:cxn>
                  <a:cxn ang="0">
                    <a:pos x="36" y="29"/>
                  </a:cxn>
                  <a:cxn ang="0">
                    <a:pos x="40" y="34"/>
                  </a:cxn>
                  <a:cxn ang="0">
                    <a:pos x="42" y="29"/>
                  </a:cxn>
                  <a:cxn ang="0">
                    <a:pos x="48" y="26"/>
                  </a:cxn>
                  <a:cxn ang="0">
                    <a:pos x="56" y="25"/>
                  </a:cxn>
                  <a:cxn ang="0">
                    <a:pos x="62" y="26"/>
                  </a:cxn>
                  <a:cxn ang="0">
                    <a:pos x="68" y="32"/>
                  </a:cxn>
                  <a:cxn ang="0">
                    <a:pos x="79" y="31"/>
                  </a:cxn>
                  <a:cxn ang="0">
                    <a:pos x="84" y="35"/>
                  </a:cxn>
                  <a:cxn ang="0">
                    <a:pos x="91" y="28"/>
                  </a:cxn>
                  <a:cxn ang="0">
                    <a:pos x="90" y="20"/>
                  </a:cxn>
                  <a:cxn ang="0">
                    <a:pos x="93" y="10"/>
                  </a:cxn>
                  <a:cxn ang="0">
                    <a:pos x="100" y="1"/>
                  </a:cxn>
                  <a:cxn ang="0">
                    <a:pos x="104" y="0"/>
                  </a:cxn>
                  <a:cxn ang="0">
                    <a:pos x="109" y="5"/>
                  </a:cxn>
                  <a:cxn ang="0">
                    <a:pos x="113" y="13"/>
                  </a:cxn>
                  <a:cxn ang="0">
                    <a:pos x="119" y="13"/>
                  </a:cxn>
                  <a:cxn ang="0">
                    <a:pos x="124" y="18"/>
                  </a:cxn>
                  <a:cxn ang="0">
                    <a:pos x="124" y="28"/>
                  </a:cxn>
                  <a:cxn ang="0">
                    <a:pos x="126" y="34"/>
                  </a:cxn>
                  <a:cxn ang="0">
                    <a:pos x="129" y="37"/>
                  </a:cxn>
                  <a:cxn ang="0">
                    <a:pos x="123" y="40"/>
                  </a:cxn>
                  <a:cxn ang="0">
                    <a:pos x="119" y="33"/>
                  </a:cxn>
                  <a:cxn ang="0">
                    <a:pos x="120" y="20"/>
                  </a:cxn>
                  <a:cxn ang="0">
                    <a:pos x="115" y="17"/>
                  </a:cxn>
                  <a:cxn ang="0">
                    <a:pos x="110" y="19"/>
                  </a:cxn>
                  <a:cxn ang="0">
                    <a:pos x="106" y="11"/>
                  </a:cxn>
                  <a:cxn ang="0">
                    <a:pos x="100" y="7"/>
                  </a:cxn>
                  <a:cxn ang="0">
                    <a:pos x="95" y="18"/>
                  </a:cxn>
                  <a:cxn ang="0">
                    <a:pos x="97" y="28"/>
                  </a:cxn>
                  <a:cxn ang="0">
                    <a:pos x="99" y="34"/>
                  </a:cxn>
                  <a:cxn ang="0">
                    <a:pos x="93" y="33"/>
                  </a:cxn>
                  <a:cxn ang="0">
                    <a:pos x="89" y="39"/>
                  </a:cxn>
                  <a:cxn ang="0">
                    <a:pos x="84" y="45"/>
                  </a:cxn>
                  <a:cxn ang="0">
                    <a:pos x="78" y="40"/>
                  </a:cxn>
                  <a:cxn ang="0">
                    <a:pos x="74" y="34"/>
                  </a:cxn>
                  <a:cxn ang="0">
                    <a:pos x="68" y="37"/>
                  </a:cxn>
                  <a:cxn ang="0">
                    <a:pos x="65" y="42"/>
                  </a:cxn>
                  <a:cxn ang="0">
                    <a:pos x="62" y="32"/>
                  </a:cxn>
                  <a:cxn ang="0">
                    <a:pos x="53" y="29"/>
                  </a:cxn>
                  <a:cxn ang="0">
                    <a:pos x="48" y="31"/>
                  </a:cxn>
                  <a:cxn ang="0">
                    <a:pos x="45" y="37"/>
                  </a:cxn>
                  <a:cxn ang="0">
                    <a:pos x="41" y="45"/>
                  </a:cxn>
                  <a:cxn ang="0">
                    <a:pos x="37" y="37"/>
                  </a:cxn>
                  <a:cxn ang="0">
                    <a:pos x="32" y="33"/>
                  </a:cxn>
                  <a:cxn ang="0">
                    <a:pos x="27" y="39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1" y="42"/>
                  </a:cxn>
                  <a:cxn ang="0">
                    <a:pos x="9" y="53"/>
                  </a:cxn>
                  <a:cxn ang="0">
                    <a:pos x="6" y="45"/>
                  </a:cxn>
                  <a:cxn ang="0">
                    <a:pos x="8" y="37"/>
                  </a:cxn>
                  <a:cxn ang="0">
                    <a:pos x="16" y="35"/>
                  </a:cxn>
                  <a:cxn ang="0">
                    <a:pos x="15" y="9"/>
                  </a:cxn>
                  <a:cxn ang="0">
                    <a:pos x="4" y="9"/>
                  </a:cxn>
                  <a:cxn ang="0">
                    <a:pos x="0" y="30"/>
                  </a:cxn>
                </a:cxnLst>
                <a:rect l="0" t="0" r="r" b="b"/>
                <a:pathLst>
                  <a:path w="129" h="53">
                    <a:moveTo>
                      <a:pt x="0" y="30"/>
                    </a:moveTo>
                    <a:lnTo>
                      <a:pt x="1" y="4"/>
                    </a:lnTo>
                    <a:lnTo>
                      <a:pt x="19" y="2"/>
                    </a:lnTo>
                    <a:lnTo>
                      <a:pt x="23" y="8"/>
                    </a:lnTo>
                    <a:lnTo>
                      <a:pt x="22" y="35"/>
                    </a:lnTo>
                    <a:lnTo>
                      <a:pt x="27" y="30"/>
                    </a:lnTo>
                    <a:lnTo>
                      <a:pt x="31" y="27"/>
                    </a:lnTo>
                    <a:lnTo>
                      <a:pt x="36" y="29"/>
                    </a:lnTo>
                    <a:lnTo>
                      <a:pt x="40" y="34"/>
                    </a:lnTo>
                    <a:lnTo>
                      <a:pt x="42" y="29"/>
                    </a:lnTo>
                    <a:lnTo>
                      <a:pt x="48" y="26"/>
                    </a:lnTo>
                    <a:lnTo>
                      <a:pt x="56" y="25"/>
                    </a:lnTo>
                    <a:lnTo>
                      <a:pt x="62" y="26"/>
                    </a:lnTo>
                    <a:lnTo>
                      <a:pt x="68" y="32"/>
                    </a:lnTo>
                    <a:lnTo>
                      <a:pt x="79" y="31"/>
                    </a:lnTo>
                    <a:lnTo>
                      <a:pt x="84" y="35"/>
                    </a:lnTo>
                    <a:lnTo>
                      <a:pt x="91" y="28"/>
                    </a:lnTo>
                    <a:lnTo>
                      <a:pt x="90" y="20"/>
                    </a:lnTo>
                    <a:lnTo>
                      <a:pt x="93" y="10"/>
                    </a:lnTo>
                    <a:lnTo>
                      <a:pt x="100" y="1"/>
                    </a:lnTo>
                    <a:lnTo>
                      <a:pt x="104" y="0"/>
                    </a:lnTo>
                    <a:lnTo>
                      <a:pt x="109" y="5"/>
                    </a:lnTo>
                    <a:lnTo>
                      <a:pt x="113" y="13"/>
                    </a:lnTo>
                    <a:lnTo>
                      <a:pt x="119" y="13"/>
                    </a:lnTo>
                    <a:lnTo>
                      <a:pt x="124" y="18"/>
                    </a:lnTo>
                    <a:lnTo>
                      <a:pt x="124" y="28"/>
                    </a:lnTo>
                    <a:lnTo>
                      <a:pt x="126" y="34"/>
                    </a:lnTo>
                    <a:lnTo>
                      <a:pt x="129" y="37"/>
                    </a:lnTo>
                    <a:lnTo>
                      <a:pt x="123" y="40"/>
                    </a:lnTo>
                    <a:lnTo>
                      <a:pt x="119" y="33"/>
                    </a:lnTo>
                    <a:lnTo>
                      <a:pt x="120" y="20"/>
                    </a:lnTo>
                    <a:lnTo>
                      <a:pt x="115" y="17"/>
                    </a:lnTo>
                    <a:lnTo>
                      <a:pt x="110" y="19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5" y="18"/>
                    </a:lnTo>
                    <a:lnTo>
                      <a:pt x="97" y="28"/>
                    </a:lnTo>
                    <a:lnTo>
                      <a:pt x="99" y="34"/>
                    </a:lnTo>
                    <a:lnTo>
                      <a:pt x="93" y="33"/>
                    </a:lnTo>
                    <a:lnTo>
                      <a:pt x="89" y="39"/>
                    </a:lnTo>
                    <a:lnTo>
                      <a:pt x="84" y="45"/>
                    </a:lnTo>
                    <a:lnTo>
                      <a:pt x="78" y="40"/>
                    </a:lnTo>
                    <a:lnTo>
                      <a:pt x="74" y="34"/>
                    </a:lnTo>
                    <a:lnTo>
                      <a:pt x="68" y="37"/>
                    </a:lnTo>
                    <a:lnTo>
                      <a:pt x="65" y="42"/>
                    </a:lnTo>
                    <a:lnTo>
                      <a:pt x="62" y="32"/>
                    </a:lnTo>
                    <a:lnTo>
                      <a:pt x="53" y="29"/>
                    </a:lnTo>
                    <a:lnTo>
                      <a:pt x="48" y="31"/>
                    </a:lnTo>
                    <a:lnTo>
                      <a:pt x="45" y="37"/>
                    </a:lnTo>
                    <a:lnTo>
                      <a:pt x="41" y="45"/>
                    </a:lnTo>
                    <a:lnTo>
                      <a:pt x="37" y="37"/>
                    </a:lnTo>
                    <a:lnTo>
                      <a:pt x="32" y="33"/>
                    </a:lnTo>
                    <a:lnTo>
                      <a:pt x="27" y="39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1" y="42"/>
                    </a:lnTo>
                    <a:lnTo>
                      <a:pt x="9" y="53"/>
                    </a:lnTo>
                    <a:lnTo>
                      <a:pt x="6" y="45"/>
                    </a:lnTo>
                    <a:lnTo>
                      <a:pt x="8" y="37"/>
                    </a:lnTo>
                    <a:lnTo>
                      <a:pt x="16" y="35"/>
                    </a:lnTo>
                    <a:lnTo>
                      <a:pt x="15" y="9"/>
                    </a:lnTo>
                    <a:lnTo>
                      <a:pt x="4" y="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7" name="Freeform 983"/>
              <p:cNvSpPr>
                <a:spLocks/>
              </p:cNvSpPr>
              <p:nvPr/>
            </p:nvSpPr>
            <p:spPr bwMode="auto">
              <a:xfrm>
                <a:off x="6115" y="3215"/>
                <a:ext cx="23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5"/>
                  </a:cxn>
                  <a:cxn ang="0">
                    <a:pos x="14" y="25"/>
                  </a:cxn>
                  <a:cxn ang="0">
                    <a:pos x="23" y="27"/>
                  </a:cxn>
                  <a:cxn ang="0">
                    <a:pos x="18" y="1"/>
                  </a:cxn>
                  <a:cxn ang="0">
                    <a:pos x="0" y="0"/>
                  </a:cxn>
                </a:cxnLst>
                <a:rect l="0" t="0" r="r" b="b"/>
                <a:pathLst>
                  <a:path w="23" h="27">
                    <a:moveTo>
                      <a:pt x="0" y="0"/>
                    </a:moveTo>
                    <a:lnTo>
                      <a:pt x="14" y="5"/>
                    </a:lnTo>
                    <a:lnTo>
                      <a:pt x="14" y="25"/>
                    </a:lnTo>
                    <a:lnTo>
                      <a:pt x="23" y="27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D9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8" name="Freeform 984"/>
              <p:cNvSpPr>
                <a:spLocks/>
              </p:cNvSpPr>
              <p:nvPr/>
            </p:nvSpPr>
            <p:spPr bwMode="auto">
              <a:xfrm>
                <a:off x="6686" y="3196"/>
                <a:ext cx="43" cy="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8"/>
                  </a:cxn>
                  <a:cxn ang="0">
                    <a:pos x="34" y="24"/>
                  </a:cxn>
                  <a:cxn ang="0">
                    <a:pos x="38" y="56"/>
                  </a:cxn>
                  <a:cxn ang="0">
                    <a:pos x="43" y="65"/>
                  </a:cxn>
                  <a:cxn ang="0">
                    <a:pos x="40" y="88"/>
                  </a:cxn>
                  <a:cxn ang="0">
                    <a:pos x="28" y="96"/>
                  </a:cxn>
                  <a:cxn ang="0">
                    <a:pos x="0" y="57"/>
                  </a:cxn>
                  <a:cxn ang="0">
                    <a:pos x="14" y="41"/>
                  </a:cxn>
                  <a:cxn ang="0">
                    <a:pos x="5" y="21"/>
                  </a:cxn>
                  <a:cxn ang="0">
                    <a:pos x="15" y="0"/>
                  </a:cxn>
                </a:cxnLst>
                <a:rect l="0" t="0" r="r" b="b"/>
                <a:pathLst>
                  <a:path w="43" h="96">
                    <a:moveTo>
                      <a:pt x="15" y="0"/>
                    </a:moveTo>
                    <a:lnTo>
                      <a:pt x="22" y="18"/>
                    </a:lnTo>
                    <a:lnTo>
                      <a:pt x="34" y="24"/>
                    </a:lnTo>
                    <a:lnTo>
                      <a:pt x="38" y="56"/>
                    </a:lnTo>
                    <a:lnTo>
                      <a:pt x="43" y="65"/>
                    </a:lnTo>
                    <a:lnTo>
                      <a:pt x="40" y="88"/>
                    </a:lnTo>
                    <a:lnTo>
                      <a:pt x="28" y="96"/>
                    </a:lnTo>
                    <a:lnTo>
                      <a:pt x="0" y="57"/>
                    </a:lnTo>
                    <a:lnTo>
                      <a:pt x="14" y="41"/>
                    </a:lnTo>
                    <a:lnTo>
                      <a:pt x="5" y="2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09" name="Freeform 985"/>
              <p:cNvSpPr>
                <a:spLocks/>
              </p:cNvSpPr>
              <p:nvPr/>
            </p:nvSpPr>
            <p:spPr bwMode="auto">
              <a:xfrm>
                <a:off x="6498" y="3271"/>
                <a:ext cx="35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" y="8"/>
                  </a:cxn>
                  <a:cxn ang="0">
                    <a:pos x="19" y="17"/>
                  </a:cxn>
                  <a:cxn ang="0">
                    <a:pos x="35" y="17"/>
                  </a:cxn>
                  <a:cxn ang="0">
                    <a:pos x="25" y="2"/>
                  </a:cxn>
                  <a:cxn ang="0">
                    <a:pos x="11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17">
                    <a:moveTo>
                      <a:pt x="0" y="8"/>
                    </a:moveTo>
                    <a:lnTo>
                      <a:pt x="11" y="8"/>
                    </a:lnTo>
                    <a:lnTo>
                      <a:pt x="19" y="17"/>
                    </a:lnTo>
                    <a:lnTo>
                      <a:pt x="35" y="17"/>
                    </a:lnTo>
                    <a:lnTo>
                      <a:pt x="25" y="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0" name="Freeform 986"/>
              <p:cNvSpPr>
                <a:spLocks/>
              </p:cNvSpPr>
              <p:nvPr/>
            </p:nvSpPr>
            <p:spPr bwMode="auto">
              <a:xfrm>
                <a:off x="6559" y="3253"/>
                <a:ext cx="84" cy="27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4" y="17"/>
                  </a:cxn>
                  <a:cxn ang="0">
                    <a:pos x="30" y="16"/>
                  </a:cxn>
                  <a:cxn ang="0">
                    <a:pos x="36" y="21"/>
                  </a:cxn>
                  <a:cxn ang="0">
                    <a:pos x="47" y="18"/>
                  </a:cxn>
                  <a:cxn ang="0">
                    <a:pos x="54" y="10"/>
                  </a:cxn>
                  <a:cxn ang="0">
                    <a:pos x="63" y="8"/>
                  </a:cxn>
                  <a:cxn ang="0">
                    <a:pos x="74" y="21"/>
                  </a:cxn>
                  <a:cxn ang="0">
                    <a:pos x="81" y="27"/>
                  </a:cxn>
                  <a:cxn ang="0">
                    <a:pos x="84" y="14"/>
                  </a:cxn>
                  <a:cxn ang="0">
                    <a:pos x="70" y="0"/>
                  </a:cxn>
                  <a:cxn ang="0">
                    <a:pos x="52" y="0"/>
                  </a:cxn>
                  <a:cxn ang="0">
                    <a:pos x="40" y="7"/>
                  </a:cxn>
                  <a:cxn ang="0">
                    <a:pos x="35" y="2"/>
                  </a:cxn>
                  <a:cxn ang="0">
                    <a:pos x="22" y="4"/>
                  </a:cxn>
                  <a:cxn ang="0">
                    <a:pos x="11" y="4"/>
                  </a:cxn>
                  <a:cxn ang="0">
                    <a:pos x="0" y="10"/>
                  </a:cxn>
                  <a:cxn ang="0">
                    <a:pos x="10" y="27"/>
                  </a:cxn>
                </a:cxnLst>
                <a:rect l="0" t="0" r="r" b="b"/>
                <a:pathLst>
                  <a:path w="84" h="27">
                    <a:moveTo>
                      <a:pt x="10" y="27"/>
                    </a:moveTo>
                    <a:lnTo>
                      <a:pt x="14" y="17"/>
                    </a:lnTo>
                    <a:lnTo>
                      <a:pt x="30" y="16"/>
                    </a:lnTo>
                    <a:lnTo>
                      <a:pt x="36" y="21"/>
                    </a:lnTo>
                    <a:lnTo>
                      <a:pt x="47" y="18"/>
                    </a:lnTo>
                    <a:lnTo>
                      <a:pt x="54" y="10"/>
                    </a:lnTo>
                    <a:lnTo>
                      <a:pt x="63" y="8"/>
                    </a:lnTo>
                    <a:lnTo>
                      <a:pt x="74" y="21"/>
                    </a:lnTo>
                    <a:lnTo>
                      <a:pt x="81" y="27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52" y="0"/>
                    </a:lnTo>
                    <a:lnTo>
                      <a:pt x="40" y="7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1" y="4"/>
                    </a:lnTo>
                    <a:lnTo>
                      <a:pt x="0" y="1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92E5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1" name="Freeform 987"/>
              <p:cNvSpPr>
                <a:spLocks/>
              </p:cNvSpPr>
              <p:nvPr/>
            </p:nvSpPr>
            <p:spPr bwMode="auto">
              <a:xfrm>
                <a:off x="6498" y="3186"/>
                <a:ext cx="241" cy="119"/>
              </a:xfrm>
              <a:custGeom>
                <a:avLst/>
                <a:gdLst/>
                <a:ahLst/>
                <a:cxnLst>
                  <a:cxn ang="0">
                    <a:pos x="15" y="81"/>
                  </a:cxn>
                  <a:cxn ang="0">
                    <a:pos x="34" y="86"/>
                  </a:cxn>
                  <a:cxn ang="0">
                    <a:pos x="45" y="97"/>
                  </a:cxn>
                  <a:cxn ang="0">
                    <a:pos x="59" y="89"/>
                  </a:cxn>
                  <a:cxn ang="0">
                    <a:pos x="66" y="69"/>
                  </a:cxn>
                  <a:cxn ang="0">
                    <a:pos x="83" y="71"/>
                  </a:cxn>
                  <a:cxn ang="0">
                    <a:pos x="100" y="64"/>
                  </a:cxn>
                  <a:cxn ang="0">
                    <a:pos x="114" y="60"/>
                  </a:cxn>
                  <a:cxn ang="0">
                    <a:pos x="139" y="65"/>
                  </a:cxn>
                  <a:cxn ang="0">
                    <a:pos x="154" y="68"/>
                  </a:cxn>
                  <a:cxn ang="0">
                    <a:pos x="167" y="68"/>
                  </a:cxn>
                  <a:cxn ang="0">
                    <a:pos x="174" y="30"/>
                  </a:cxn>
                  <a:cxn ang="0">
                    <a:pos x="187" y="11"/>
                  </a:cxn>
                  <a:cxn ang="0">
                    <a:pos x="202" y="2"/>
                  </a:cxn>
                  <a:cxn ang="0">
                    <a:pos x="216" y="26"/>
                  </a:cxn>
                  <a:cxn ang="0">
                    <a:pos x="230" y="49"/>
                  </a:cxn>
                  <a:cxn ang="0">
                    <a:pos x="240" y="77"/>
                  </a:cxn>
                  <a:cxn ang="0">
                    <a:pos x="235" y="108"/>
                  </a:cxn>
                  <a:cxn ang="0">
                    <a:pos x="209" y="119"/>
                  </a:cxn>
                  <a:cxn ang="0">
                    <a:pos x="229" y="82"/>
                  </a:cxn>
                  <a:cxn ang="0">
                    <a:pos x="222" y="56"/>
                  </a:cxn>
                  <a:cxn ang="0">
                    <a:pos x="206" y="33"/>
                  </a:cxn>
                  <a:cxn ang="0">
                    <a:pos x="199" y="11"/>
                  </a:cxn>
                  <a:cxn ang="0">
                    <a:pos x="184" y="34"/>
                  </a:cxn>
                  <a:cxn ang="0">
                    <a:pos x="172" y="58"/>
                  </a:cxn>
                  <a:cxn ang="0">
                    <a:pos x="172" y="80"/>
                  </a:cxn>
                  <a:cxn ang="0">
                    <a:pos x="165" y="75"/>
                  </a:cxn>
                  <a:cxn ang="0">
                    <a:pos x="142" y="89"/>
                  </a:cxn>
                  <a:cxn ang="0">
                    <a:pos x="121" y="66"/>
                  </a:cxn>
                  <a:cxn ang="0">
                    <a:pos x="102" y="82"/>
                  </a:cxn>
                  <a:cxn ang="0">
                    <a:pos x="85" y="79"/>
                  </a:cxn>
                  <a:cxn ang="0">
                    <a:pos x="69" y="86"/>
                  </a:cxn>
                  <a:cxn ang="0">
                    <a:pos x="55" y="97"/>
                  </a:cxn>
                  <a:cxn ang="0">
                    <a:pos x="39" y="102"/>
                  </a:cxn>
                  <a:cxn ang="0">
                    <a:pos x="20" y="87"/>
                  </a:cxn>
                  <a:cxn ang="0">
                    <a:pos x="5" y="87"/>
                  </a:cxn>
                </a:cxnLst>
                <a:rect l="0" t="0" r="r" b="b"/>
                <a:pathLst>
                  <a:path w="241" h="119">
                    <a:moveTo>
                      <a:pt x="5" y="87"/>
                    </a:moveTo>
                    <a:lnTo>
                      <a:pt x="15" y="81"/>
                    </a:lnTo>
                    <a:lnTo>
                      <a:pt x="27" y="81"/>
                    </a:lnTo>
                    <a:lnTo>
                      <a:pt x="34" y="86"/>
                    </a:lnTo>
                    <a:lnTo>
                      <a:pt x="41" y="91"/>
                    </a:lnTo>
                    <a:lnTo>
                      <a:pt x="45" y="97"/>
                    </a:lnTo>
                    <a:lnTo>
                      <a:pt x="50" y="89"/>
                    </a:lnTo>
                    <a:lnTo>
                      <a:pt x="59" y="89"/>
                    </a:lnTo>
                    <a:lnTo>
                      <a:pt x="61" y="78"/>
                    </a:lnTo>
                    <a:lnTo>
                      <a:pt x="66" y="69"/>
                    </a:lnTo>
                    <a:lnTo>
                      <a:pt x="77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100" y="64"/>
                    </a:lnTo>
                    <a:lnTo>
                      <a:pt x="107" y="68"/>
                    </a:lnTo>
                    <a:lnTo>
                      <a:pt x="114" y="60"/>
                    </a:lnTo>
                    <a:lnTo>
                      <a:pt x="132" y="59"/>
                    </a:lnTo>
                    <a:lnTo>
                      <a:pt x="139" y="65"/>
                    </a:lnTo>
                    <a:lnTo>
                      <a:pt x="144" y="75"/>
                    </a:lnTo>
                    <a:lnTo>
                      <a:pt x="154" y="68"/>
                    </a:lnTo>
                    <a:lnTo>
                      <a:pt x="158" y="64"/>
                    </a:lnTo>
                    <a:lnTo>
                      <a:pt x="167" y="68"/>
                    </a:lnTo>
                    <a:lnTo>
                      <a:pt x="167" y="46"/>
                    </a:lnTo>
                    <a:lnTo>
                      <a:pt x="174" y="30"/>
                    </a:lnTo>
                    <a:lnTo>
                      <a:pt x="183" y="26"/>
                    </a:lnTo>
                    <a:lnTo>
                      <a:pt x="187" y="11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14" y="14"/>
                    </a:lnTo>
                    <a:lnTo>
                      <a:pt x="216" y="26"/>
                    </a:lnTo>
                    <a:lnTo>
                      <a:pt x="231" y="33"/>
                    </a:lnTo>
                    <a:lnTo>
                      <a:pt x="230" y="49"/>
                    </a:lnTo>
                    <a:lnTo>
                      <a:pt x="230" y="64"/>
                    </a:lnTo>
                    <a:lnTo>
                      <a:pt x="240" y="77"/>
                    </a:lnTo>
                    <a:lnTo>
                      <a:pt x="241" y="92"/>
                    </a:lnTo>
                    <a:lnTo>
                      <a:pt x="235" y="108"/>
                    </a:lnTo>
                    <a:lnTo>
                      <a:pt x="226" y="117"/>
                    </a:lnTo>
                    <a:lnTo>
                      <a:pt x="209" y="119"/>
                    </a:lnTo>
                    <a:lnTo>
                      <a:pt x="225" y="101"/>
                    </a:lnTo>
                    <a:lnTo>
                      <a:pt x="229" y="82"/>
                    </a:lnTo>
                    <a:lnTo>
                      <a:pt x="219" y="68"/>
                    </a:lnTo>
                    <a:lnTo>
                      <a:pt x="222" y="56"/>
                    </a:lnTo>
                    <a:lnTo>
                      <a:pt x="219" y="35"/>
                    </a:lnTo>
                    <a:lnTo>
                      <a:pt x="206" y="33"/>
                    </a:lnTo>
                    <a:lnTo>
                      <a:pt x="207" y="21"/>
                    </a:lnTo>
                    <a:lnTo>
                      <a:pt x="199" y="11"/>
                    </a:lnTo>
                    <a:lnTo>
                      <a:pt x="192" y="18"/>
                    </a:lnTo>
                    <a:lnTo>
                      <a:pt x="184" y="34"/>
                    </a:lnTo>
                    <a:lnTo>
                      <a:pt x="175" y="36"/>
                    </a:lnTo>
                    <a:lnTo>
                      <a:pt x="172" y="58"/>
                    </a:lnTo>
                    <a:lnTo>
                      <a:pt x="180" y="78"/>
                    </a:lnTo>
                    <a:lnTo>
                      <a:pt x="172" y="80"/>
                    </a:lnTo>
                    <a:lnTo>
                      <a:pt x="168" y="94"/>
                    </a:lnTo>
                    <a:lnTo>
                      <a:pt x="165" y="75"/>
                    </a:lnTo>
                    <a:lnTo>
                      <a:pt x="157" y="75"/>
                    </a:lnTo>
                    <a:lnTo>
                      <a:pt x="142" y="89"/>
                    </a:lnTo>
                    <a:lnTo>
                      <a:pt x="134" y="75"/>
                    </a:lnTo>
                    <a:lnTo>
                      <a:pt x="121" y="66"/>
                    </a:lnTo>
                    <a:lnTo>
                      <a:pt x="113" y="67"/>
                    </a:lnTo>
                    <a:lnTo>
                      <a:pt x="102" y="82"/>
                    </a:lnTo>
                    <a:lnTo>
                      <a:pt x="94" y="74"/>
                    </a:lnTo>
                    <a:lnTo>
                      <a:pt x="85" y="79"/>
                    </a:lnTo>
                    <a:lnTo>
                      <a:pt x="71" y="78"/>
                    </a:lnTo>
                    <a:lnTo>
                      <a:pt x="69" y="86"/>
                    </a:lnTo>
                    <a:lnTo>
                      <a:pt x="71" y="100"/>
                    </a:lnTo>
                    <a:lnTo>
                      <a:pt x="55" y="97"/>
                    </a:lnTo>
                    <a:lnTo>
                      <a:pt x="48" y="104"/>
                    </a:lnTo>
                    <a:lnTo>
                      <a:pt x="39" y="102"/>
                    </a:lnTo>
                    <a:lnTo>
                      <a:pt x="28" y="92"/>
                    </a:lnTo>
                    <a:lnTo>
                      <a:pt x="20" y="87"/>
                    </a:lnTo>
                    <a:lnTo>
                      <a:pt x="0" y="93"/>
                    </a:lnTo>
                    <a:lnTo>
                      <a:pt x="5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2" name="Freeform 988"/>
              <p:cNvSpPr>
                <a:spLocks/>
              </p:cNvSpPr>
              <p:nvPr/>
            </p:nvSpPr>
            <p:spPr bwMode="auto">
              <a:xfrm>
                <a:off x="6574" y="3165"/>
                <a:ext cx="98" cy="6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65"/>
                  </a:cxn>
                  <a:cxn ang="0">
                    <a:pos x="93" y="69"/>
                  </a:cxn>
                  <a:cxn ang="0">
                    <a:pos x="98" y="44"/>
                  </a:cxn>
                  <a:cxn ang="0">
                    <a:pos x="95" y="0"/>
                  </a:cxn>
                  <a:cxn ang="0">
                    <a:pos x="2" y="2"/>
                  </a:cxn>
                </a:cxnLst>
                <a:rect l="0" t="0" r="r" b="b"/>
                <a:pathLst>
                  <a:path w="98" h="69">
                    <a:moveTo>
                      <a:pt x="2" y="2"/>
                    </a:moveTo>
                    <a:lnTo>
                      <a:pt x="0" y="65"/>
                    </a:lnTo>
                    <a:lnTo>
                      <a:pt x="93" y="69"/>
                    </a:lnTo>
                    <a:lnTo>
                      <a:pt x="98" y="44"/>
                    </a:lnTo>
                    <a:lnTo>
                      <a:pt x="95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3" name="Freeform 989"/>
              <p:cNvSpPr>
                <a:spLocks/>
              </p:cNvSpPr>
              <p:nvPr/>
            </p:nvSpPr>
            <p:spPr bwMode="auto">
              <a:xfrm>
                <a:off x="6588" y="3171"/>
                <a:ext cx="64" cy="5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3"/>
                  </a:cxn>
                  <a:cxn ang="0">
                    <a:pos x="16" y="28"/>
                  </a:cxn>
                  <a:cxn ang="0">
                    <a:pos x="23" y="36"/>
                  </a:cxn>
                  <a:cxn ang="0">
                    <a:pos x="17" y="59"/>
                  </a:cxn>
                  <a:cxn ang="0">
                    <a:pos x="55" y="56"/>
                  </a:cxn>
                  <a:cxn ang="0">
                    <a:pos x="52" y="38"/>
                  </a:cxn>
                  <a:cxn ang="0">
                    <a:pos x="64" y="20"/>
                  </a:cxn>
                  <a:cxn ang="0">
                    <a:pos x="46" y="1"/>
                  </a:cxn>
                  <a:cxn ang="0">
                    <a:pos x="15" y="0"/>
                  </a:cxn>
                </a:cxnLst>
                <a:rect l="0" t="0" r="r" b="b"/>
                <a:pathLst>
                  <a:path w="64" h="59">
                    <a:moveTo>
                      <a:pt x="15" y="0"/>
                    </a:moveTo>
                    <a:lnTo>
                      <a:pt x="0" y="23"/>
                    </a:lnTo>
                    <a:lnTo>
                      <a:pt x="16" y="28"/>
                    </a:lnTo>
                    <a:lnTo>
                      <a:pt x="23" y="36"/>
                    </a:lnTo>
                    <a:lnTo>
                      <a:pt x="17" y="59"/>
                    </a:lnTo>
                    <a:lnTo>
                      <a:pt x="55" y="56"/>
                    </a:lnTo>
                    <a:lnTo>
                      <a:pt x="52" y="38"/>
                    </a:lnTo>
                    <a:lnTo>
                      <a:pt x="64" y="20"/>
                    </a:lnTo>
                    <a:lnTo>
                      <a:pt x="46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E5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4" name="Freeform 990"/>
              <p:cNvSpPr>
                <a:spLocks/>
              </p:cNvSpPr>
              <p:nvPr/>
            </p:nvSpPr>
            <p:spPr bwMode="auto">
              <a:xfrm>
                <a:off x="6482" y="3192"/>
                <a:ext cx="2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"/>
                  </a:cxn>
                  <a:cxn ang="0">
                    <a:pos x="19" y="29"/>
                  </a:cxn>
                  <a:cxn ang="0">
                    <a:pos x="1" y="14"/>
                  </a:cxn>
                  <a:cxn ang="0">
                    <a:pos x="0" y="0"/>
                  </a:cxn>
                </a:cxnLst>
                <a:rect l="0" t="0" r="r" b="b"/>
                <a:pathLst>
                  <a:path w="20" h="29">
                    <a:moveTo>
                      <a:pt x="0" y="0"/>
                    </a:moveTo>
                    <a:lnTo>
                      <a:pt x="20" y="2"/>
                    </a:lnTo>
                    <a:lnTo>
                      <a:pt x="19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5" name="Freeform 991"/>
              <p:cNvSpPr>
                <a:spLocks/>
              </p:cNvSpPr>
              <p:nvPr/>
            </p:nvSpPr>
            <p:spPr bwMode="auto">
              <a:xfrm>
                <a:off x="6486" y="3200"/>
                <a:ext cx="10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10" y="17"/>
                  </a:cxn>
                  <a:cxn ang="0">
                    <a:pos x="0" y="9"/>
                  </a:cxn>
                </a:cxnLst>
                <a:rect l="0" t="0" r="r" b="b"/>
                <a:pathLst>
                  <a:path w="10" h="17">
                    <a:moveTo>
                      <a:pt x="0" y="9"/>
                    </a:moveTo>
                    <a:lnTo>
                      <a:pt x="8" y="0"/>
                    </a:lnTo>
                    <a:lnTo>
                      <a:pt x="10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E5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6" name="Freeform 992"/>
              <p:cNvSpPr>
                <a:spLocks/>
              </p:cNvSpPr>
              <p:nvPr/>
            </p:nvSpPr>
            <p:spPr bwMode="auto">
              <a:xfrm>
                <a:off x="6480" y="3190"/>
                <a:ext cx="22" cy="27"/>
              </a:xfrm>
              <a:custGeom>
                <a:avLst/>
                <a:gdLst/>
                <a:ahLst/>
                <a:cxnLst>
                  <a:cxn ang="0">
                    <a:pos x="22" y="27"/>
                  </a:cxn>
                  <a:cxn ang="0">
                    <a:pos x="20" y="1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" y="17"/>
                  </a:cxn>
                  <a:cxn ang="0">
                    <a:pos x="6" y="7"/>
                  </a:cxn>
                  <a:cxn ang="0">
                    <a:pos x="14" y="11"/>
                  </a:cxn>
                  <a:cxn ang="0">
                    <a:pos x="22" y="27"/>
                  </a:cxn>
                </a:cxnLst>
                <a:rect l="0" t="0" r="r" b="b"/>
                <a:pathLst>
                  <a:path w="22" h="27">
                    <a:moveTo>
                      <a:pt x="22" y="27"/>
                    </a:moveTo>
                    <a:lnTo>
                      <a:pt x="20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" y="17"/>
                    </a:lnTo>
                    <a:lnTo>
                      <a:pt x="6" y="7"/>
                    </a:lnTo>
                    <a:lnTo>
                      <a:pt x="14" y="11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7" name="Freeform 993"/>
              <p:cNvSpPr>
                <a:spLocks/>
              </p:cNvSpPr>
              <p:nvPr/>
            </p:nvSpPr>
            <p:spPr bwMode="auto">
              <a:xfrm>
                <a:off x="6584" y="3173"/>
                <a:ext cx="35" cy="5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6" y="15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10" y="55"/>
                  </a:cxn>
                  <a:cxn ang="0">
                    <a:pos x="21" y="57"/>
                  </a:cxn>
                  <a:cxn ang="0">
                    <a:pos x="16" y="30"/>
                  </a:cxn>
                  <a:cxn ang="0">
                    <a:pos x="14" y="24"/>
                  </a:cxn>
                  <a:cxn ang="0">
                    <a:pos x="35" y="0"/>
                  </a:cxn>
                  <a:cxn ang="0">
                    <a:pos x="24" y="2"/>
                  </a:cxn>
                </a:cxnLst>
                <a:rect l="0" t="0" r="r" b="b"/>
                <a:pathLst>
                  <a:path w="35" h="57">
                    <a:moveTo>
                      <a:pt x="24" y="2"/>
                    </a:moveTo>
                    <a:lnTo>
                      <a:pt x="16" y="15"/>
                    </a:lnTo>
                    <a:lnTo>
                      <a:pt x="0" y="28"/>
                    </a:lnTo>
                    <a:lnTo>
                      <a:pt x="8" y="34"/>
                    </a:lnTo>
                    <a:lnTo>
                      <a:pt x="10" y="55"/>
                    </a:lnTo>
                    <a:lnTo>
                      <a:pt x="21" y="57"/>
                    </a:lnTo>
                    <a:lnTo>
                      <a:pt x="16" y="30"/>
                    </a:lnTo>
                    <a:lnTo>
                      <a:pt x="14" y="24"/>
                    </a:lnTo>
                    <a:lnTo>
                      <a:pt x="35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8" name="Freeform 994"/>
              <p:cNvSpPr>
                <a:spLocks/>
              </p:cNvSpPr>
              <p:nvPr/>
            </p:nvSpPr>
            <p:spPr bwMode="auto">
              <a:xfrm>
                <a:off x="6641" y="3169"/>
                <a:ext cx="25" cy="5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2"/>
                  </a:cxn>
                  <a:cxn ang="0">
                    <a:pos x="16" y="33"/>
                  </a:cxn>
                  <a:cxn ang="0">
                    <a:pos x="8" y="42"/>
                  </a:cxn>
                  <a:cxn ang="0">
                    <a:pos x="3" y="58"/>
                  </a:cxn>
                  <a:cxn ang="0">
                    <a:pos x="15" y="58"/>
                  </a:cxn>
                  <a:cxn ang="0">
                    <a:pos x="17" y="46"/>
                  </a:cxn>
                  <a:cxn ang="0">
                    <a:pos x="25" y="33"/>
                  </a:cxn>
                  <a:cxn ang="0">
                    <a:pos x="13" y="17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58">
                    <a:moveTo>
                      <a:pt x="0" y="2"/>
                    </a:moveTo>
                    <a:lnTo>
                      <a:pt x="6" y="22"/>
                    </a:lnTo>
                    <a:lnTo>
                      <a:pt x="16" y="33"/>
                    </a:lnTo>
                    <a:lnTo>
                      <a:pt x="8" y="42"/>
                    </a:lnTo>
                    <a:lnTo>
                      <a:pt x="3" y="58"/>
                    </a:lnTo>
                    <a:lnTo>
                      <a:pt x="15" y="58"/>
                    </a:lnTo>
                    <a:lnTo>
                      <a:pt x="17" y="46"/>
                    </a:lnTo>
                    <a:lnTo>
                      <a:pt x="25" y="33"/>
                    </a:lnTo>
                    <a:lnTo>
                      <a:pt x="13" y="17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19" name="Freeform 995"/>
              <p:cNvSpPr>
                <a:spLocks/>
              </p:cNvSpPr>
              <p:nvPr/>
            </p:nvSpPr>
            <p:spPr bwMode="auto">
              <a:xfrm>
                <a:off x="6666" y="2975"/>
                <a:ext cx="45" cy="3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5" y="17"/>
                  </a:cxn>
                  <a:cxn ang="0">
                    <a:pos x="6" y="30"/>
                  </a:cxn>
                  <a:cxn ang="0">
                    <a:pos x="0" y="14"/>
                  </a:cxn>
                  <a:cxn ang="0">
                    <a:pos x="42" y="0"/>
                  </a:cxn>
                </a:cxnLst>
                <a:rect l="0" t="0" r="r" b="b"/>
                <a:pathLst>
                  <a:path w="45" h="30">
                    <a:moveTo>
                      <a:pt x="42" y="0"/>
                    </a:moveTo>
                    <a:lnTo>
                      <a:pt x="45" y="17"/>
                    </a:lnTo>
                    <a:lnTo>
                      <a:pt x="6" y="30"/>
                    </a:lnTo>
                    <a:lnTo>
                      <a:pt x="0" y="1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20" name="Freeform 996"/>
              <p:cNvSpPr>
                <a:spLocks/>
              </p:cNvSpPr>
              <p:nvPr/>
            </p:nvSpPr>
            <p:spPr bwMode="auto">
              <a:xfrm>
                <a:off x="6666" y="2977"/>
                <a:ext cx="75" cy="10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30"/>
                  </a:cxn>
                  <a:cxn ang="0">
                    <a:pos x="13" y="33"/>
                  </a:cxn>
                  <a:cxn ang="0">
                    <a:pos x="12" y="80"/>
                  </a:cxn>
                  <a:cxn ang="0">
                    <a:pos x="32" y="102"/>
                  </a:cxn>
                  <a:cxn ang="0">
                    <a:pos x="18" y="70"/>
                  </a:cxn>
                  <a:cxn ang="0">
                    <a:pos x="23" y="30"/>
                  </a:cxn>
                  <a:cxn ang="0">
                    <a:pos x="36" y="24"/>
                  </a:cxn>
                  <a:cxn ang="0">
                    <a:pos x="38" y="70"/>
                  </a:cxn>
                  <a:cxn ang="0">
                    <a:pos x="44" y="23"/>
                  </a:cxn>
                  <a:cxn ang="0">
                    <a:pos x="59" y="35"/>
                  </a:cxn>
                  <a:cxn ang="0">
                    <a:pos x="58" y="96"/>
                  </a:cxn>
                  <a:cxn ang="0">
                    <a:pos x="65" y="109"/>
                  </a:cxn>
                  <a:cxn ang="0">
                    <a:pos x="65" y="48"/>
                  </a:cxn>
                  <a:cxn ang="0">
                    <a:pos x="75" y="43"/>
                  </a:cxn>
                  <a:cxn ang="0">
                    <a:pos x="75" y="25"/>
                  </a:cxn>
                  <a:cxn ang="0">
                    <a:pos x="42" y="0"/>
                  </a:cxn>
                  <a:cxn ang="0">
                    <a:pos x="43" y="12"/>
                  </a:cxn>
                  <a:cxn ang="0">
                    <a:pos x="9" y="23"/>
                  </a:cxn>
                  <a:cxn ang="0">
                    <a:pos x="0" y="13"/>
                  </a:cxn>
                </a:cxnLst>
                <a:rect l="0" t="0" r="r" b="b"/>
                <a:pathLst>
                  <a:path w="75" h="109">
                    <a:moveTo>
                      <a:pt x="0" y="13"/>
                    </a:moveTo>
                    <a:lnTo>
                      <a:pt x="2" y="30"/>
                    </a:lnTo>
                    <a:lnTo>
                      <a:pt x="13" y="33"/>
                    </a:lnTo>
                    <a:lnTo>
                      <a:pt x="12" y="80"/>
                    </a:lnTo>
                    <a:lnTo>
                      <a:pt x="32" y="102"/>
                    </a:lnTo>
                    <a:lnTo>
                      <a:pt x="18" y="70"/>
                    </a:lnTo>
                    <a:lnTo>
                      <a:pt x="23" y="30"/>
                    </a:lnTo>
                    <a:lnTo>
                      <a:pt x="36" y="24"/>
                    </a:lnTo>
                    <a:lnTo>
                      <a:pt x="38" y="70"/>
                    </a:lnTo>
                    <a:lnTo>
                      <a:pt x="44" y="23"/>
                    </a:lnTo>
                    <a:lnTo>
                      <a:pt x="59" y="35"/>
                    </a:lnTo>
                    <a:lnTo>
                      <a:pt x="58" y="96"/>
                    </a:lnTo>
                    <a:lnTo>
                      <a:pt x="65" y="109"/>
                    </a:lnTo>
                    <a:lnTo>
                      <a:pt x="65" y="48"/>
                    </a:lnTo>
                    <a:lnTo>
                      <a:pt x="75" y="43"/>
                    </a:lnTo>
                    <a:lnTo>
                      <a:pt x="75" y="25"/>
                    </a:lnTo>
                    <a:lnTo>
                      <a:pt x="42" y="0"/>
                    </a:lnTo>
                    <a:lnTo>
                      <a:pt x="43" y="12"/>
                    </a:lnTo>
                    <a:lnTo>
                      <a:pt x="9" y="2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21" name="Freeform 997"/>
              <p:cNvSpPr>
                <a:spLocks/>
              </p:cNvSpPr>
              <p:nvPr/>
            </p:nvSpPr>
            <p:spPr bwMode="auto">
              <a:xfrm>
                <a:off x="5814" y="2838"/>
                <a:ext cx="1167" cy="563"/>
              </a:xfrm>
              <a:custGeom>
                <a:avLst/>
                <a:gdLst/>
                <a:ahLst/>
                <a:cxnLst>
                  <a:cxn ang="0">
                    <a:pos x="212" y="77"/>
                  </a:cxn>
                  <a:cxn ang="0">
                    <a:pos x="100" y="149"/>
                  </a:cxn>
                  <a:cxn ang="0">
                    <a:pos x="24" y="239"/>
                  </a:cxn>
                  <a:cxn ang="0">
                    <a:pos x="0" y="326"/>
                  </a:cxn>
                  <a:cxn ang="0">
                    <a:pos x="15" y="422"/>
                  </a:cxn>
                  <a:cxn ang="0">
                    <a:pos x="83" y="519"/>
                  </a:cxn>
                  <a:cxn ang="0">
                    <a:pos x="143" y="563"/>
                  </a:cxn>
                  <a:cxn ang="0">
                    <a:pos x="128" y="540"/>
                  </a:cxn>
                  <a:cxn ang="0">
                    <a:pos x="55" y="464"/>
                  </a:cxn>
                  <a:cxn ang="0">
                    <a:pos x="15" y="372"/>
                  </a:cxn>
                  <a:cxn ang="0">
                    <a:pos x="16" y="291"/>
                  </a:cxn>
                  <a:cxn ang="0">
                    <a:pos x="58" y="209"/>
                  </a:cxn>
                  <a:cxn ang="0">
                    <a:pos x="158" y="121"/>
                  </a:cxn>
                  <a:cxn ang="0">
                    <a:pos x="279" y="63"/>
                  </a:cxn>
                  <a:cxn ang="0">
                    <a:pos x="433" y="23"/>
                  </a:cxn>
                  <a:cxn ang="0">
                    <a:pos x="597" y="13"/>
                  </a:cxn>
                  <a:cxn ang="0">
                    <a:pos x="713" y="21"/>
                  </a:cxn>
                  <a:cxn ang="0">
                    <a:pos x="833" y="45"/>
                  </a:cxn>
                  <a:cxn ang="0">
                    <a:pos x="938" y="83"/>
                  </a:cxn>
                  <a:cxn ang="0">
                    <a:pos x="1037" y="141"/>
                  </a:cxn>
                  <a:cxn ang="0">
                    <a:pos x="1109" y="211"/>
                  </a:cxn>
                  <a:cxn ang="0">
                    <a:pos x="1152" y="306"/>
                  </a:cxn>
                  <a:cxn ang="0">
                    <a:pos x="1153" y="369"/>
                  </a:cxn>
                  <a:cxn ang="0">
                    <a:pos x="1141" y="439"/>
                  </a:cxn>
                  <a:cxn ang="0">
                    <a:pos x="1167" y="360"/>
                  </a:cxn>
                  <a:cxn ang="0">
                    <a:pos x="1143" y="243"/>
                  </a:cxn>
                  <a:cxn ang="0">
                    <a:pos x="1086" y="167"/>
                  </a:cxn>
                  <a:cxn ang="0">
                    <a:pos x="997" y="95"/>
                  </a:cxn>
                  <a:cxn ang="0">
                    <a:pos x="896" y="50"/>
                  </a:cxn>
                  <a:cxn ang="0">
                    <a:pos x="790" y="22"/>
                  </a:cxn>
                  <a:cxn ang="0">
                    <a:pos x="673" y="4"/>
                  </a:cxn>
                  <a:cxn ang="0">
                    <a:pos x="491" y="3"/>
                  </a:cxn>
                  <a:cxn ang="0">
                    <a:pos x="337" y="32"/>
                  </a:cxn>
                </a:cxnLst>
                <a:rect l="0" t="0" r="r" b="b"/>
                <a:pathLst>
                  <a:path w="1167" h="563">
                    <a:moveTo>
                      <a:pt x="268" y="52"/>
                    </a:moveTo>
                    <a:lnTo>
                      <a:pt x="212" y="77"/>
                    </a:lnTo>
                    <a:lnTo>
                      <a:pt x="148" y="113"/>
                    </a:lnTo>
                    <a:lnTo>
                      <a:pt x="100" y="149"/>
                    </a:lnTo>
                    <a:lnTo>
                      <a:pt x="50" y="200"/>
                    </a:lnTo>
                    <a:lnTo>
                      <a:pt x="24" y="239"/>
                    </a:lnTo>
                    <a:lnTo>
                      <a:pt x="7" y="286"/>
                    </a:lnTo>
                    <a:lnTo>
                      <a:pt x="0" y="326"/>
                    </a:lnTo>
                    <a:lnTo>
                      <a:pt x="2" y="378"/>
                    </a:lnTo>
                    <a:lnTo>
                      <a:pt x="15" y="422"/>
                    </a:lnTo>
                    <a:lnTo>
                      <a:pt x="40" y="467"/>
                    </a:lnTo>
                    <a:lnTo>
                      <a:pt x="83" y="519"/>
                    </a:lnTo>
                    <a:lnTo>
                      <a:pt x="110" y="543"/>
                    </a:lnTo>
                    <a:lnTo>
                      <a:pt x="143" y="563"/>
                    </a:lnTo>
                    <a:lnTo>
                      <a:pt x="160" y="562"/>
                    </a:lnTo>
                    <a:lnTo>
                      <a:pt x="128" y="540"/>
                    </a:lnTo>
                    <a:lnTo>
                      <a:pt x="83" y="496"/>
                    </a:lnTo>
                    <a:lnTo>
                      <a:pt x="55" y="464"/>
                    </a:lnTo>
                    <a:lnTo>
                      <a:pt x="29" y="419"/>
                    </a:lnTo>
                    <a:lnTo>
                      <a:pt x="15" y="372"/>
                    </a:lnTo>
                    <a:lnTo>
                      <a:pt x="12" y="332"/>
                    </a:lnTo>
                    <a:lnTo>
                      <a:pt x="16" y="291"/>
                    </a:lnTo>
                    <a:lnTo>
                      <a:pt x="35" y="249"/>
                    </a:lnTo>
                    <a:lnTo>
                      <a:pt x="58" y="209"/>
                    </a:lnTo>
                    <a:lnTo>
                      <a:pt x="112" y="155"/>
                    </a:lnTo>
                    <a:lnTo>
                      <a:pt x="158" y="121"/>
                    </a:lnTo>
                    <a:lnTo>
                      <a:pt x="221" y="88"/>
                    </a:lnTo>
                    <a:lnTo>
                      <a:pt x="279" y="63"/>
                    </a:lnTo>
                    <a:lnTo>
                      <a:pt x="349" y="41"/>
                    </a:lnTo>
                    <a:lnTo>
                      <a:pt x="433" y="23"/>
                    </a:lnTo>
                    <a:lnTo>
                      <a:pt x="509" y="16"/>
                    </a:lnTo>
                    <a:lnTo>
                      <a:pt x="597" y="13"/>
                    </a:lnTo>
                    <a:lnTo>
                      <a:pt x="660" y="16"/>
                    </a:lnTo>
                    <a:lnTo>
                      <a:pt x="713" y="21"/>
                    </a:lnTo>
                    <a:lnTo>
                      <a:pt x="781" y="33"/>
                    </a:lnTo>
                    <a:lnTo>
                      <a:pt x="833" y="45"/>
                    </a:lnTo>
                    <a:lnTo>
                      <a:pt x="889" y="63"/>
                    </a:lnTo>
                    <a:lnTo>
                      <a:pt x="938" y="83"/>
                    </a:lnTo>
                    <a:lnTo>
                      <a:pt x="989" y="109"/>
                    </a:lnTo>
                    <a:lnTo>
                      <a:pt x="1037" y="141"/>
                    </a:lnTo>
                    <a:lnTo>
                      <a:pt x="1078" y="177"/>
                    </a:lnTo>
                    <a:lnTo>
                      <a:pt x="1109" y="211"/>
                    </a:lnTo>
                    <a:lnTo>
                      <a:pt x="1131" y="247"/>
                    </a:lnTo>
                    <a:lnTo>
                      <a:pt x="1152" y="306"/>
                    </a:lnTo>
                    <a:lnTo>
                      <a:pt x="1157" y="338"/>
                    </a:lnTo>
                    <a:lnTo>
                      <a:pt x="1153" y="369"/>
                    </a:lnTo>
                    <a:lnTo>
                      <a:pt x="1134" y="425"/>
                    </a:lnTo>
                    <a:lnTo>
                      <a:pt x="1141" y="439"/>
                    </a:lnTo>
                    <a:lnTo>
                      <a:pt x="1156" y="409"/>
                    </a:lnTo>
                    <a:lnTo>
                      <a:pt x="1167" y="360"/>
                    </a:lnTo>
                    <a:lnTo>
                      <a:pt x="1165" y="300"/>
                    </a:lnTo>
                    <a:lnTo>
                      <a:pt x="1143" y="243"/>
                    </a:lnTo>
                    <a:lnTo>
                      <a:pt x="1120" y="205"/>
                    </a:lnTo>
                    <a:lnTo>
                      <a:pt x="1086" y="167"/>
                    </a:lnTo>
                    <a:lnTo>
                      <a:pt x="1048" y="130"/>
                    </a:lnTo>
                    <a:lnTo>
                      <a:pt x="997" y="95"/>
                    </a:lnTo>
                    <a:lnTo>
                      <a:pt x="949" y="73"/>
                    </a:lnTo>
                    <a:lnTo>
                      <a:pt x="896" y="50"/>
                    </a:lnTo>
                    <a:lnTo>
                      <a:pt x="835" y="33"/>
                    </a:lnTo>
                    <a:lnTo>
                      <a:pt x="790" y="22"/>
                    </a:lnTo>
                    <a:lnTo>
                      <a:pt x="721" y="9"/>
                    </a:lnTo>
                    <a:lnTo>
                      <a:pt x="673" y="4"/>
                    </a:lnTo>
                    <a:lnTo>
                      <a:pt x="587" y="0"/>
                    </a:lnTo>
                    <a:lnTo>
                      <a:pt x="491" y="3"/>
                    </a:lnTo>
                    <a:lnTo>
                      <a:pt x="408" y="14"/>
                    </a:lnTo>
                    <a:lnTo>
                      <a:pt x="337" y="32"/>
                    </a:lnTo>
                    <a:lnTo>
                      <a:pt x="26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22" name="Freeform 998"/>
              <p:cNvSpPr>
                <a:spLocks/>
              </p:cNvSpPr>
              <p:nvPr/>
            </p:nvSpPr>
            <p:spPr bwMode="auto">
              <a:xfrm>
                <a:off x="5939" y="3219"/>
                <a:ext cx="1034" cy="300"/>
              </a:xfrm>
              <a:custGeom>
                <a:avLst/>
                <a:gdLst/>
                <a:ahLst/>
                <a:cxnLst>
                  <a:cxn ang="0">
                    <a:pos x="1028" y="0"/>
                  </a:cxn>
                  <a:cxn ang="0">
                    <a:pos x="1001" y="62"/>
                  </a:cxn>
                  <a:cxn ang="0">
                    <a:pos x="974" y="102"/>
                  </a:cxn>
                  <a:cxn ang="0">
                    <a:pos x="929" y="145"/>
                  </a:cxn>
                  <a:cxn ang="0">
                    <a:pos x="879" y="182"/>
                  </a:cxn>
                  <a:cxn ang="0">
                    <a:pos x="830" y="209"/>
                  </a:cxn>
                  <a:cxn ang="0">
                    <a:pos x="770" y="233"/>
                  </a:cxn>
                  <a:cxn ang="0">
                    <a:pos x="700" y="257"/>
                  </a:cxn>
                  <a:cxn ang="0">
                    <a:pos x="623" y="272"/>
                  </a:cxn>
                  <a:cxn ang="0">
                    <a:pos x="530" y="285"/>
                  </a:cxn>
                  <a:cxn ang="0">
                    <a:pos x="462" y="288"/>
                  </a:cxn>
                  <a:cxn ang="0">
                    <a:pos x="400" y="285"/>
                  </a:cxn>
                  <a:cxn ang="0">
                    <a:pos x="341" y="280"/>
                  </a:cxn>
                  <a:cxn ang="0">
                    <a:pos x="288" y="271"/>
                  </a:cxn>
                  <a:cxn ang="0">
                    <a:pos x="228" y="258"/>
                  </a:cxn>
                  <a:cxn ang="0">
                    <a:pos x="167" y="239"/>
                  </a:cxn>
                  <a:cxn ang="0">
                    <a:pos x="114" y="220"/>
                  </a:cxn>
                  <a:cxn ang="0">
                    <a:pos x="23" y="172"/>
                  </a:cxn>
                  <a:cxn ang="0">
                    <a:pos x="0" y="168"/>
                  </a:cxn>
                  <a:cxn ang="0">
                    <a:pos x="24" y="186"/>
                  </a:cxn>
                  <a:cxn ang="0">
                    <a:pos x="73" y="212"/>
                  </a:cxn>
                  <a:cxn ang="0">
                    <a:pos x="116" y="233"/>
                  </a:cxn>
                  <a:cxn ang="0">
                    <a:pos x="177" y="256"/>
                  </a:cxn>
                  <a:cxn ang="0">
                    <a:pos x="254" y="276"/>
                  </a:cxn>
                  <a:cxn ang="0">
                    <a:pos x="320" y="288"/>
                  </a:cxn>
                  <a:cxn ang="0">
                    <a:pos x="407" y="298"/>
                  </a:cxn>
                  <a:cxn ang="0">
                    <a:pos x="489" y="300"/>
                  </a:cxn>
                  <a:cxn ang="0">
                    <a:pos x="558" y="297"/>
                  </a:cxn>
                  <a:cxn ang="0">
                    <a:pos x="618" y="289"/>
                  </a:cxn>
                  <a:cxn ang="0">
                    <a:pos x="678" y="275"/>
                  </a:cxn>
                  <a:cxn ang="0">
                    <a:pos x="725" y="262"/>
                  </a:cxn>
                  <a:cxn ang="0">
                    <a:pos x="773" y="245"/>
                  </a:cxn>
                  <a:cxn ang="0">
                    <a:pos x="817" y="228"/>
                  </a:cxn>
                  <a:cxn ang="0">
                    <a:pos x="850" y="212"/>
                  </a:cxn>
                  <a:cxn ang="0">
                    <a:pos x="886" y="192"/>
                  </a:cxn>
                  <a:cxn ang="0">
                    <a:pos x="928" y="164"/>
                  </a:cxn>
                  <a:cxn ang="0">
                    <a:pos x="955" y="141"/>
                  </a:cxn>
                  <a:cxn ang="0">
                    <a:pos x="986" y="107"/>
                  </a:cxn>
                  <a:cxn ang="0">
                    <a:pos x="1007" y="78"/>
                  </a:cxn>
                  <a:cxn ang="0">
                    <a:pos x="1025" y="44"/>
                  </a:cxn>
                  <a:cxn ang="0">
                    <a:pos x="1034" y="3"/>
                  </a:cxn>
                  <a:cxn ang="0">
                    <a:pos x="1028" y="0"/>
                  </a:cxn>
                </a:cxnLst>
                <a:rect l="0" t="0" r="r" b="b"/>
                <a:pathLst>
                  <a:path w="1034" h="300">
                    <a:moveTo>
                      <a:pt x="1028" y="0"/>
                    </a:moveTo>
                    <a:lnTo>
                      <a:pt x="1001" y="62"/>
                    </a:lnTo>
                    <a:lnTo>
                      <a:pt x="974" y="102"/>
                    </a:lnTo>
                    <a:lnTo>
                      <a:pt x="929" y="145"/>
                    </a:lnTo>
                    <a:lnTo>
                      <a:pt x="879" y="182"/>
                    </a:lnTo>
                    <a:lnTo>
                      <a:pt x="830" y="209"/>
                    </a:lnTo>
                    <a:lnTo>
                      <a:pt x="770" y="233"/>
                    </a:lnTo>
                    <a:lnTo>
                      <a:pt x="700" y="257"/>
                    </a:lnTo>
                    <a:lnTo>
                      <a:pt x="623" y="272"/>
                    </a:lnTo>
                    <a:lnTo>
                      <a:pt x="530" y="285"/>
                    </a:lnTo>
                    <a:lnTo>
                      <a:pt x="462" y="288"/>
                    </a:lnTo>
                    <a:lnTo>
                      <a:pt x="400" y="285"/>
                    </a:lnTo>
                    <a:lnTo>
                      <a:pt x="341" y="280"/>
                    </a:lnTo>
                    <a:lnTo>
                      <a:pt x="288" y="271"/>
                    </a:lnTo>
                    <a:lnTo>
                      <a:pt x="228" y="258"/>
                    </a:lnTo>
                    <a:lnTo>
                      <a:pt x="167" y="239"/>
                    </a:lnTo>
                    <a:lnTo>
                      <a:pt x="114" y="220"/>
                    </a:lnTo>
                    <a:lnTo>
                      <a:pt x="23" y="172"/>
                    </a:lnTo>
                    <a:lnTo>
                      <a:pt x="0" y="168"/>
                    </a:lnTo>
                    <a:lnTo>
                      <a:pt x="24" y="186"/>
                    </a:lnTo>
                    <a:lnTo>
                      <a:pt x="73" y="212"/>
                    </a:lnTo>
                    <a:lnTo>
                      <a:pt x="116" y="233"/>
                    </a:lnTo>
                    <a:lnTo>
                      <a:pt x="177" y="256"/>
                    </a:lnTo>
                    <a:lnTo>
                      <a:pt x="254" y="276"/>
                    </a:lnTo>
                    <a:lnTo>
                      <a:pt x="320" y="288"/>
                    </a:lnTo>
                    <a:lnTo>
                      <a:pt x="407" y="298"/>
                    </a:lnTo>
                    <a:lnTo>
                      <a:pt x="489" y="300"/>
                    </a:lnTo>
                    <a:lnTo>
                      <a:pt x="558" y="297"/>
                    </a:lnTo>
                    <a:lnTo>
                      <a:pt x="618" y="289"/>
                    </a:lnTo>
                    <a:lnTo>
                      <a:pt x="678" y="275"/>
                    </a:lnTo>
                    <a:lnTo>
                      <a:pt x="725" y="262"/>
                    </a:lnTo>
                    <a:lnTo>
                      <a:pt x="773" y="245"/>
                    </a:lnTo>
                    <a:lnTo>
                      <a:pt x="817" y="228"/>
                    </a:lnTo>
                    <a:lnTo>
                      <a:pt x="850" y="212"/>
                    </a:lnTo>
                    <a:lnTo>
                      <a:pt x="886" y="192"/>
                    </a:lnTo>
                    <a:lnTo>
                      <a:pt x="928" y="164"/>
                    </a:lnTo>
                    <a:lnTo>
                      <a:pt x="955" y="141"/>
                    </a:lnTo>
                    <a:lnTo>
                      <a:pt x="986" y="107"/>
                    </a:lnTo>
                    <a:lnTo>
                      <a:pt x="1007" y="78"/>
                    </a:lnTo>
                    <a:lnTo>
                      <a:pt x="1025" y="44"/>
                    </a:lnTo>
                    <a:lnTo>
                      <a:pt x="1034" y="3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11623" name="Group 999"/>
            <p:cNvGrpSpPr>
              <a:grpSpLocks/>
            </p:cNvGrpSpPr>
            <p:nvPr/>
          </p:nvGrpSpPr>
          <p:grpSpPr bwMode="auto">
            <a:xfrm>
              <a:off x="5879" y="4275"/>
              <a:ext cx="1642" cy="525"/>
              <a:chOff x="5879" y="4275"/>
              <a:chExt cx="1642" cy="525"/>
            </a:xfrm>
          </p:grpSpPr>
          <p:sp>
            <p:nvSpPr>
              <p:cNvPr id="411624" name="Line 1000"/>
              <p:cNvSpPr>
                <a:spLocks noChangeShapeType="1"/>
              </p:cNvSpPr>
              <p:nvPr/>
            </p:nvSpPr>
            <p:spPr bwMode="auto">
              <a:xfrm>
                <a:off x="5879" y="4554"/>
                <a:ext cx="1642" cy="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11625" name="Group 1001"/>
              <p:cNvGrpSpPr>
                <a:grpSpLocks/>
              </p:cNvGrpSpPr>
              <p:nvPr/>
            </p:nvGrpSpPr>
            <p:grpSpPr bwMode="auto">
              <a:xfrm>
                <a:off x="6270" y="4275"/>
                <a:ext cx="797" cy="525"/>
                <a:chOff x="3438" y="5125"/>
                <a:chExt cx="797" cy="525"/>
              </a:xfrm>
            </p:grpSpPr>
            <p:sp>
              <p:nvSpPr>
                <p:cNvPr id="411626" name="Freeform 1002"/>
                <p:cNvSpPr>
                  <a:spLocks/>
                </p:cNvSpPr>
                <p:nvPr/>
              </p:nvSpPr>
              <p:spPr bwMode="auto">
                <a:xfrm>
                  <a:off x="3438" y="5606"/>
                  <a:ext cx="797" cy="44"/>
                </a:xfrm>
                <a:custGeom>
                  <a:avLst/>
                  <a:gdLst/>
                  <a:ahLst/>
                  <a:cxnLst>
                    <a:cxn ang="0">
                      <a:pos x="782" y="2"/>
                    </a:cxn>
                    <a:cxn ang="0">
                      <a:pos x="793" y="8"/>
                    </a:cxn>
                    <a:cxn ang="0">
                      <a:pos x="797" y="21"/>
                    </a:cxn>
                    <a:cxn ang="0">
                      <a:pos x="789" y="35"/>
                    </a:cxn>
                    <a:cxn ang="0">
                      <a:pos x="766" y="42"/>
                    </a:cxn>
                    <a:cxn ang="0">
                      <a:pos x="750" y="42"/>
                    </a:cxn>
                    <a:cxn ang="0">
                      <a:pos x="721" y="42"/>
                    </a:cxn>
                    <a:cxn ang="0">
                      <a:pos x="680" y="44"/>
                    </a:cxn>
                    <a:cxn ang="0">
                      <a:pos x="631" y="44"/>
                    </a:cxn>
                    <a:cxn ang="0">
                      <a:pos x="574" y="42"/>
                    </a:cxn>
                    <a:cxn ang="0">
                      <a:pos x="512" y="42"/>
                    </a:cxn>
                    <a:cxn ang="0">
                      <a:pos x="445" y="42"/>
                    </a:cxn>
                    <a:cxn ang="0">
                      <a:pos x="377" y="42"/>
                    </a:cxn>
                    <a:cxn ang="0">
                      <a:pos x="309" y="42"/>
                    </a:cxn>
                    <a:cxn ang="0">
                      <a:pos x="244" y="42"/>
                    </a:cxn>
                    <a:cxn ang="0">
                      <a:pos x="185" y="42"/>
                    </a:cxn>
                    <a:cxn ang="0">
                      <a:pos x="129" y="40"/>
                    </a:cxn>
                    <a:cxn ang="0">
                      <a:pos x="82" y="40"/>
                    </a:cxn>
                    <a:cxn ang="0">
                      <a:pos x="45" y="42"/>
                    </a:cxn>
                    <a:cxn ang="0">
                      <a:pos x="19" y="42"/>
                    </a:cxn>
                    <a:cxn ang="0">
                      <a:pos x="8" y="42"/>
                    </a:cxn>
                    <a:cxn ang="0">
                      <a:pos x="2" y="42"/>
                    </a:cxn>
                    <a:cxn ang="0">
                      <a:pos x="0" y="38"/>
                    </a:cxn>
                    <a:cxn ang="0">
                      <a:pos x="2" y="33"/>
                    </a:cxn>
                    <a:cxn ang="0">
                      <a:pos x="8" y="25"/>
                    </a:cxn>
                    <a:cxn ang="0">
                      <a:pos x="19" y="19"/>
                    </a:cxn>
                    <a:cxn ang="0">
                      <a:pos x="35" y="10"/>
                    </a:cxn>
                    <a:cxn ang="0">
                      <a:pos x="62" y="6"/>
                    </a:cxn>
                    <a:cxn ang="0">
                      <a:pos x="93" y="2"/>
                    </a:cxn>
                    <a:cxn ang="0">
                      <a:pos x="105" y="2"/>
                    </a:cxn>
                    <a:cxn ang="0">
                      <a:pos x="127" y="2"/>
                    </a:cxn>
                    <a:cxn ang="0">
                      <a:pos x="162" y="0"/>
                    </a:cxn>
                    <a:cxn ang="0">
                      <a:pos x="207" y="0"/>
                    </a:cxn>
                    <a:cxn ang="0">
                      <a:pos x="258" y="0"/>
                    </a:cxn>
                    <a:cxn ang="0">
                      <a:pos x="316" y="0"/>
                    </a:cxn>
                    <a:cxn ang="0">
                      <a:pos x="377" y="0"/>
                    </a:cxn>
                    <a:cxn ang="0">
                      <a:pos x="441" y="0"/>
                    </a:cxn>
                    <a:cxn ang="0">
                      <a:pos x="504" y="0"/>
                    </a:cxn>
                    <a:cxn ang="0">
                      <a:pos x="563" y="0"/>
                    </a:cxn>
                    <a:cxn ang="0">
                      <a:pos x="621" y="0"/>
                    </a:cxn>
                    <a:cxn ang="0">
                      <a:pos x="672" y="0"/>
                    </a:cxn>
                    <a:cxn ang="0">
                      <a:pos x="715" y="0"/>
                    </a:cxn>
                    <a:cxn ang="0">
                      <a:pos x="750" y="0"/>
                    </a:cxn>
                    <a:cxn ang="0">
                      <a:pos x="772" y="2"/>
                    </a:cxn>
                    <a:cxn ang="0">
                      <a:pos x="782" y="2"/>
                    </a:cxn>
                  </a:cxnLst>
                  <a:rect l="0" t="0" r="r" b="b"/>
                  <a:pathLst>
                    <a:path w="797" h="44">
                      <a:moveTo>
                        <a:pt x="782" y="2"/>
                      </a:moveTo>
                      <a:lnTo>
                        <a:pt x="793" y="8"/>
                      </a:lnTo>
                      <a:lnTo>
                        <a:pt x="797" y="21"/>
                      </a:lnTo>
                      <a:lnTo>
                        <a:pt x="789" y="35"/>
                      </a:lnTo>
                      <a:lnTo>
                        <a:pt x="766" y="42"/>
                      </a:lnTo>
                      <a:lnTo>
                        <a:pt x="750" y="42"/>
                      </a:lnTo>
                      <a:lnTo>
                        <a:pt x="721" y="42"/>
                      </a:lnTo>
                      <a:lnTo>
                        <a:pt x="680" y="44"/>
                      </a:lnTo>
                      <a:lnTo>
                        <a:pt x="631" y="44"/>
                      </a:lnTo>
                      <a:lnTo>
                        <a:pt x="574" y="42"/>
                      </a:lnTo>
                      <a:lnTo>
                        <a:pt x="512" y="42"/>
                      </a:lnTo>
                      <a:lnTo>
                        <a:pt x="445" y="42"/>
                      </a:lnTo>
                      <a:lnTo>
                        <a:pt x="377" y="42"/>
                      </a:lnTo>
                      <a:lnTo>
                        <a:pt x="309" y="42"/>
                      </a:lnTo>
                      <a:lnTo>
                        <a:pt x="244" y="42"/>
                      </a:lnTo>
                      <a:lnTo>
                        <a:pt x="185" y="42"/>
                      </a:lnTo>
                      <a:lnTo>
                        <a:pt x="129" y="40"/>
                      </a:lnTo>
                      <a:lnTo>
                        <a:pt x="82" y="40"/>
                      </a:lnTo>
                      <a:lnTo>
                        <a:pt x="45" y="42"/>
                      </a:lnTo>
                      <a:lnTo>
                        <a:pt x="19" y="42"/>
                      </a:lnTo>
                      <a:lnTo>
                        <a:pt x="8" y="42"/>
                      </a:lnTo>
                      <a:lnTo>
                        <a:pt x="2" y="42"/>
                      </a:lnTo>
                      <a:lnTo>
                        <a:pt x="0" y="38"/>
                      </a:lnTo>
                      <a:lnTo>
                        <a:pt x="2" y="33"/>
                      </a:lnTo>
                      <a:lnTo>
                        <a:pt x="8" y="25"/>
                      </a:lnTo>
                      <a:lnTo>
                        <a:pt x="19" y="19"/>
                      </a:lnTo>
                      <a:lnTo>
                        <a:pt x="35" y="10"/>
                      </a:lnTo>
                      <a:lnTo>
                        <a:pt x="62" y="6"/>
                      </a:lnTo>
                      <a:lnTo>
                        <a:pt x="93" y="2"/>
                      </a:lnTo>
                      <a:lnTo>
                        <a:pt x="105" y="2"/>
                      </a:lnTo>
                      <a:lnTo>
                        <a:pt x="127" y="2"/>
                      </a:lnTo>
                      <a:lnTo>
                        <a:pt x="162" y="0"/>
                      </a:lnTo>
                      <a:lnTo>
                        <a:pt x="207" y="0"/>
                      </a:lnTo>
                      <a:lnTo>
                        <a:pt x="258" y="0"/>
                      </a:lnTo>
                      <a:lnTo>
                        <a:pt x="316" y="0"/>
                      </a:lnTo>
                      <a:lnTo>
                        <a:pt x="377" y="0"/>
                      </a:lnTo>
                      <a:lnTo>
                        <a:pt x="441" y="0"/>
                      </a:lnTo>
                      <a:lnTo>
                        <a:pt x="504" y="0"/>
                      </a:lnTo>
                      <a:lnTo>
                        <a:pt x="563" y="0"/>
                      </a:lnTo>
                      <a:lnTo>
                        <a:pt x="621" y="0"/>
                      </a:lnTo>
                      <a:lnTo>
                        <a:pt x="672" y="0"/>
                      </a:lnTo>
                      <a:lnTo>
                        <a:pt x="715" y="0"/>
                      </a:lnTo>
                      <a:lnTo>
                        <a:pt x="750" y="0"/>
                      </a:lnTo>
                      <a:lnTo>
                        <a:pt x="772" y="2"/>
                      </a:lnTo>
                      <a:lnTo>
                        <a:pt x="78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27" name="Freeform 1003"/>
                <p:cNvSpPr>
                  <a:spLocks/>
                </p:cNvSpPr>
                <p:nvPr/>
              </p:nvSpPr>
              <p:spPr bwMode="auto">
                <a:xfrm>
                  <a:off x="3600" y="5125"/>
                  <a:ext cx="289" cy="462"/>
                </a:xfrm>
                <a:custGeom>
                  <a:avLst/>
                  <a:gdLst/>
                  <a:ahLst/>
                  <a:cxnLst>
                    <a:cxn ang="0">
                      <a:pos x="147" y="0"/>
                    </a:cxn>
                    <a:cxn ang="0">
                      <a:pos x="178" y="2"/>
                    </a:cxn>
                    <a:cxn ang="0">
                      <a:pos x="207" y="4"/>
                    </a:cxn>
                    <a:cxn ang="0">
                      <a:pos x="231" y="10"/>
                    </a:cxn>
                    <a:cxn ang="0">
                      <a:pos x="252" y="16"/>
                    </a:cxn>
                    <a:cxn ang="0">
                      <a:pos x="268" y="27"/>
                    </a:cxn>
                    <a:cxn ang="0">
                      <a:pos x="281" y="37"/>
                    </a:cxn>
                    <a:cxn ang="0">
                      <a:pos x="287" y="54"/>
                    </a:cxn>
                    <a:cxn ang="0">
                      <a:pos x="289" y="70"/>
                    </a:cxn>
                    <a:cxn ang="0">
                      <a:pos x="287" y="127"/>
                    </a:cxn>
                    <a:cxn ang="0">
                      <a:pos x="281" y="231"/>
                    </a:cxn>
                    <a:cxn ang="0">
                      <a:pos x="274" y="333"/>
                    </a:cxn>
                    <a:cxn ang="0">
                      <a:pos x="270" y="391"/>
                    </a:cxn>
                    <a:cxn ang="0">
                      <a:pos x="266" y="406"/>
                    </a:cxn>
                    <a:cxn ang="0">
                      <a:pos x="258" y="421"/>
                    </a:cxn>
                    <a:cxn ang="0">
                      <a:pos x="244" y="433"/>
                    </a:cxn>
                    <a:cxn ang="0">
                      <a:pos x="227" y="444"/>
                    </a:cxn>
                    <a:cxn ang="0">
                      <a:pos x="207" y="452"/>
                    </a:cxn>
                    <a:cxn ang="0">
                      <a:pos x="184" y="458"/>
                    </a:cxn>
                    <a:cxn ang="0">
                      <a:pos x="162" y="460"/>
                    </a:cxn>
                    <a:cxn ang="0">
                      <a:pos x="137" y="462"/>
                    </a:cxn>
                    <a:cxn ang="0">
                      <a:pos x="115" y="462"/>
                    </a:cxn>
                    <a:cxn ang="0">
                      <a:pos x="90" y="458"/>
                    </a:cxn>
                    <a:cxn ang="0">
                      <a:pos x="70" y="454"/>
                    </a:cxn>
                    <a:cxn ang="0">
                      <a:pos x="49" y="446"/>
                    </a:cxn>
                    <a:cxn ang="0">
                      <a:pos x="35" y="437"/>
                    </a:cxn>
                    <a:cxn ang="0">
                      <a:pos x="23" y="425"/>
                    </a:cxn>
                    <a:cxn ang="0">
                      <a:pos x="15" y="408"/>
                    </a:cxn>
                    <a:cxn ang="0">
                      <a:pos x="12" y="391"/>
                    </a:cxn>
                    <a:cxn ang="0">
                      <a:pos x="10" y="308"/>
                    </a:cxn>
                    <a:cxn ang="0">
                      <a:pos x="6" y="216"/>
                    </a:cxn>
                    <a:cxn ang="0">
                      <a:pos x="2" y="133"/>
                    </a:cxn>
                    <a:cxn ang="0">
                      <a:pos x="0" y="70"/>
                    </a:cxn>
                    <a:cxn ang="0">
                      <a:pos x="4" y="56"/>
                    </a:cxn>
                    <a:cxn ang="0">
                      <a:pos x="15" y="43"/>
                    </a:cxn>
                    <a:cxn ang="0">
                      <a:pos x="29" y="29"/>
                    </a:cxn>
                    <a:cxn ang="0">
                      <a:pos x="47" y="20"/>
                    </a:cxn>
                    <a:cxn ang="0">
                      <a:pos x="72" y="10"/>
                    </a:cxn>
                    <a:cxn ang="0">
                      <a:pos x="94" y="4"/>
                    </a:cxn>
                    <a:cxn ang="0">
                      <a:pos x="121" y="2"/>
                    </a:cxn>
                    <a:cxn ang="0">
                      <a:pos x="147" y="0"/>
                    </a:cxn>
                  </a:cxnLst>
                  <a:rect l="0" t="0" r="r" b="b"/>
                  <a:pathLst>
                    <a:path w="289" h="462">
                      <a:moveTo>
                        <a:pt x="147" y="0"/>
                      </a:moveTo>
                      <a:lnTo>
                        <a:pt x="178" y="2"/>
                      </a:lnTo>
                      <a:lnTo>
                        <a:pt x="207" y="4"/>
                      </a:lnTo>
                      <a:lnTo>
                        <a:pt x="231" y="10"/>
                      </a:lnTo>
                      <a:lnTo>
                        <a:pt x="252" y="16"/>
                      </a:lnTo>
                      <a:lnTo>
                        <a:pt x="268" y="27"/>
                      </a:lnTo>
                      <a:lnTo>
                        <a:pt x="281" y="37"/>
                      </a:lnTo>
                      <a:lnTo>
                        <a:pt x="287" y="54"/>
                      </a:lnTo>
                      <a:lnTo>
                        <a:pt x="289" y="70"/>
                      </a:lnTo>
                      <a:lnTo>
                        <a:pt x="287" y="127"/>
                      </a:lnTo>
                      <a:lnTo>
                        <a:pt x="281" y="231"/>
                      </a:lnTo>
                      <a:lnTo>
                        <a:pt x="274" y="333"/>
                      </a:lnTo>
                      <a:lnTo>
                        <a:pt x="270" y="391"/>
                      </a:lnTo>
                      <a:lnTo>
                        <a:pt x="266" y="406"/>
                      </a:lnTo>
                      <a:lnTo>
                        <a:pt x="258" y="421"/>
                      </a:lnTo>
                      <a:lnTo>
                        <a:pt x="244" y="433"/>
                      </a:lnTo>
                      <a:lnTo>
                        <a:pt x="227" y="444"/>
                      </a:lnTo>
                      <a:lnTo>
                        <a:pt x="207" y="452"/>
                      </a:lnTo>
                      <a:lnTo>
                        <a:pt x="184" y="458"/>
                      </a:lnTo>
                      <a:lnTo>
                        <a:pt x="162" y="460"/>
                      </a:lnTo>
                      <a:lnTo>
                        <a:pt x="137" y="462"/>
                      </a:lnTo>
                      <a:lnTo>
                        <a:pt x="115" y="462"/>
                      </a:lnTo>
                      <a:lnTo>
                        <a:pt x="90" y="458"/>
                      </a:lnTo>
                      <a:lnTo>
                        <a:pt x="70" y="454"/>
                      </a:lnTo>
                      <a:lnTo>
                        <a:pt x="49" y="446"/>
                      </a:lnTo>
                      <a:lnTo>
                        <a:pt x="35" y="437"/>
                      </a:lnTo>
                      <a:lnTo>
                        <a:pt x="23" y="425"/>
                      </a:lnTo>
                      <a:lnTo>
                        <a:pt x="15" y="408"/>
                      </a:lnTo>
                      <a:lnTo>
                        <a:pt x="12" y="391"/>
                      </a:lnTo>
                      <a:lnTo>
                        <a:pt x="10" y="308"/>
                      </a:lnTo>
                      <a:lnTo>
                        <a:pt x="6" y="216"/>
                      </a:lnTo>
                      <a:lnTo>
                        <a:pt x="2" y="133"/>
                      </a:lnTo>
                      <a:lnTo>
                        <a:pt x="0" y="70"/>
                      </a:lnTo>
                      <a:lnTo>
                        <a:pt x="4" y="56"/>
                      </a:lnTo>
                      <a:lnTo>
                        <a:pt x="15" y="43"/>
                      </a:lnTo>
                      <a:lnTo>
                        <a:pt x="29" y="29"/>
                      </a:lnTo>
                      <a:lnTo>
                        <a:pt x="47" y="20"/>
                      </a:lnTo>
                      <a:lnTo>
                        <a:pt x="72" y="10"/>
                      </a:lnTo>
                      <a:lnTo>
                        <a:pt x="94" y="4"/>
                      </a:lnTo>
                      <a:lnTo>
                        <a:pt x="121" y="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28" name="Freeform 1004"/>
                <p:cNvSpPr>
                  <a:spLocks/>
                </p:cNvSpPr>
                <p:nvPr/>
              </p:nvSpPr>
              <p:spPr bwMode="auto">
                <a:xfrm>
                  <a:off x="3629" y="5143"/>
                  <a:ext cx="237" cy="84"/>
                </a:xfrm>
                <a:custGeom>
                  <a:avLst/>
                  <a:gdLst/>
                  <a:ahLst/>
                  <a:cxnLst>
                    <a:cxn ang="0">
                      <a:pos x="112" y="84"/>
                    </a:cxn>
                    <a:cxn ang="0">
                      <a:pos x="145" y="82"/>
                    </a:cxn>
                    <a:cxn ang="0">
                      <a:pos x="172" y="79"/>
                    </a:cxn>
                    <a:cxn ang="0">
                      <a:pos x="194" y="77"/>
                    </a:cxn>
                    <a:cxn ang="0">
                      <a:pos x="213" y="71"/>
                    </a:cxn>
                    <a:cxn ang="0">
                      <a:pos x="225" y="67"/>
                    </a:cxn>
                    <a:cxn ang="0">
                      <a:pos x="235" y="59"/>
                    </a:cxn>
                    <a:cxn ang="0">
                      <a:pos x="237" y="52"/>
                    </a:cxn>
                    <a:cxn ang="0">
                      <a:pos x="237" y="46"/>
                    </a:cxn>
                    <a:cxn ang="0">
                      <a:pos x="231" y="38"/>
                    </a:cxn>
                    <a:cxn ang="0">
                      <a:pos x="223" y="29"/>
                    </a:cxn>
                    <a:cxn ang="0">
                      <a:pos x="211" y="21"/>
                    </a:cxn>
                    <a:cxn ang="0">
                      <a:pos x="196" y="15"/>
                    </a:cxn>
                    <a:cxn ang="0">
                      <a:pos x="178" y="9"/>
                    </a:cxn>
                    <a:cxn ang="0">
                      <a:pos x="157" y="4"/>
                    </a:cxn>
                    <a:cxn ang="0">
                      <a:pos x="135" y="2"/>
                    </a:cxn>
                    <a:cxn ang="0">
                      <a:pos x="112" y="0"/>
                    </a:cxn>
                    <a:cxn ang="0">
                      <a:pos x="88" y="2"/>
                    </a:cxn>
                    <a:cxn ang="0">
                      <a:pos x="65" y="4"/>
                    </a:cxn>
                    <a:cxn ang="0">
                      <a:pos x="45" y="11"/>
                    </a:cxn>
                    <a:cxn ang="0">
                      <a:pos x="30" y="17"/>
                    </a:cxn>
                    <a:cxn ang="0">
                      <a:pos x="18" y="25"/>
                    </a:cxn>
                    <a:cxn ang="0">
                      <a:pos x="8" y="32"/>
                    </a:cxn>
                    <a:cxn ang="0">
                      <a:pos x="2" y="40"/>
                    </a:cxn>
                    <a:cxn ang="0">
                      <a:pos x="0" y="48"/>
                    </a:cxn>
                    <a:cxn ang="0">
                      <a:pos x="2" y="57"/>
                    </a:cxn>
                    <a:cxn ang="0">
                      <a:pos x="12" y="63"/>
                    </a:cxn>
                    <a:cxn ang="0">
                      <a:pos x="24" y="69"/>
                    </a:cxn>
                    <a:cxn ang="0">
                      <a:pos x="41" y="73"/>
                    </a:cxn>
                    <a:cxn ang="0">
                      <a:pos x="59" y="77"/>
                    </a:cxn>
                    <a:cxn ang="0">
                      <a:pos x="78" y="79"/>
                    </a:cxn>
                    <a:cxn ang="0">
                      <a:pos x="96" y="84"/>
                    </a:cxn>
                    <a:cxn ang="0">
                      <a:pos x="112" y="84"/>
                    </a:cxn>
                  </a:cxnLst>
                  <a:rect l="0" t="0" r="r" b="b"/>
                  <a:pathLst>
                    <a:path w="237" h="84">
                      <a:moveTo>
                        <a:pt x="112" y="84"/>
                      </a:moveTo>
                      <a:lnTo>
                        <a:pt x="145" y="82"/>
                      </a:lnTo>
                      <a:lnTo>
                        <a:pt x="172" y="79"/>
                      </a:lnTo>
                      <a:lnTo>
                        <a:pt x="194" y="77"/>
                      </a:lnTo>
                      <a:lnTo>
                        <a:pt x="213" y="71"/>
                      </a:lnTo>
                      <a:lnTo>
                        <a:pt x="225" y="67"/>
                      </a:lnTo>
                      <a:lnTo>
                        <a:pt x="235" y="59"/>
                      </a:lnTo>
                      <a:lnTo>
                        <a:pt x="237" y="52"/>
                      </a:lnTo>
                      <a:lnTo>
                        <a:pt x="237" y="46"/>
                      </a:lnTo>
                      <a:lnTo>
                        <a:pt x="231" y="38"/>
                      </a:lnTo>
                      <a:lnTo>
                        <a:pt x="223" y="29"/>
                      </a:lnTo>
                      <a:lnTo>
                        <a:pt x="211" y="21"/>
                      </a:lnTo>
                      <a:lnTo>
                        <a:pt x="196" y="15"/>
                      </a:lnTo>
                      <a:lnTo>
                        <a:pt x="178" y="9"/>
                      </a:lnTo>
                      <a:lnTo>
                        <a:pt x="157" y="4"/>
                      </a:lnTo>
                      <a:lnTo>
                        <a:pt x="135" y="2"/>
                      </a:lnTo>
                      <a:lnTo>
                        <a:pt x="112" y="0"/>
                      </a:lnTo>
                      <a:lnTo>
                        <a:pt x="88" y="2"/>
                      </a:lnTo>
                      <a:lnTo>
                        <a:pt x="65" y="4"/>
                      </a:lnTo>
                      <a:lnTo>
                        <a:pt x="45" y="11"/>
                      </a:lnTo>
                      <a:lnTo>
                        <a:pt x="30" y="17"/>
                      </a:lnTo>
                      <a:lnTo>
                        <a:pt x="18" y="25"/>
                      </a:lnTo>
                      <a:lnTo>
                        <a:pt x="8" y="32"/>
                      </a:lnTo>
                      <a:lnTo>
                        <a:pt x="2" y="40"/>
                      </a:lnTo>
                      <a:lnTo>
                        <a:pt x="0" y="48"/>
                      </a:lnTo>
                      <a:lnTo>
                        <a:pt x="2" y="57"/>
                      </a:lnTo>
                      <a:lnTo>
                        <a:pt x="12" y="63"/>
                      </a:lnTo>
                      <a:lnTo>
                        <a:pt x="24" y="69"/>
                      </a:lnTo>
                      <a:lnTo>
                        <a:pt x="41" y="73"/>
                      </a:lnTo>
                      <a:lnTo>
                        <a:pt x="59" y="77"/>
                      </a:lnTo>
                      <a:lnTo>
                        <a:pt x="78" y="79"/>
                      </a:lnTo>
                      <a:lnTo>
                        <a:pt x="96" y="84"/>
                      </a:lnTo>
                      <a:lnTo>
                        <a:pt x="112" y="84"/>
                      </a:lnTo>
                      <a:close/>
                    </a:path>
                  </a:pathLst>
                </a:custGeom>
                <a:solidFill>
                  <a:srgbClr val="BAC9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29" name="Freeform 1005"/>
                <p:cNvSpPr>
                  <a:spLocks/>
                </p:cNvSpPr>
                <p:nvPr/>
              </p:nvSpPr>
              <p:spPr bwMode="auto">
                <a:xfrm>
                  <a:off x="3631" y="5235"/>
                  <a:ext cx="223" cy="315"/>
                </a:xfrm>
                <a:custGeom>
                  <a:avLst/>
                  <a:gdLst/>
                  <a:ahLst/>
                  <a:cxnLst>
                    <a:cxn ang="0">
                      <a:pos x="223" y="2"/>
                    </a:cxn>
                    <a:cxn ang="0">
                      <a:pos x="213" y="4"/>
                    </a:cxn>
                    <a:cxn ang="0">
                      <a:pos x="200" y="6"/>
                    </a:cxn>
                    <a:cxn ang="0">
                      <a:pos x="186" y="10"/>
                    </a:cxn>
                    <a:cxn ang="0">
                      <a:pos x="170" y="15"/>
                    </a:cxn>
                    <a:cxn ang="0">
                      <a:pos x="155" y="17"/>
                    </a:cxn>
                    <a:cxn ang="0">
                      <a:pos x="141" y="21"/>
                    </a:cxn>
                    <a:cxn ang="0">
                      <a:pos x="127" y="23"/>
                    </a:cxn>
                    <a:cxn ang="0">
                      <a:pos x="114" y="23"/>
                    </a:cxn>
                    <a:cxn ang="0">
                      <a:pos x="96" y="23"/>
                    </a:cxn>
                    <a:cxn ang="0">
                      <a:pos x="80" y="23"/>
                    </a:cxn>
                    <a:cxn ang="0">
                      <a:pos x="63" y="19"/>
                    </a:cxn>
                    <a:cxn ang="0">
                      <a:pos x="49" y="17"/>
                    </a:cxn>
                    <a:cxn ang="0">
                      <a:pos x="35" y="12"/>
                    </a:cxn>
                    <a:cxn ang="0">
                      <a:pos x="20" y="8"/>
                    </a:cxn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2" y="17"/>
                    </a:cxn>
                    <a:cxn ang="0">
                      <a:pos x="2" y="50"/>
                    </a:cxn>
                    <a:cxn ang="0">
                      <a:pos x="2" y="92"/>
                    </a:cxn>
                    <a:cxn ang="0">
                      <a:pos x="2" y="137"/>
                    </a:cxn>
                    <a:cxn ang="0">
                      <a:pos x="0" y="185"/>
                    </a:cxn>
                    <a:cxn ang="0">
                      <a:pos x="4" y="233"/>
                    </a:cxn>
                    <a:cxn ang="0">
                      <a:pos x="8" y="273"/>
                    </a:cxn>
                    <a:cxn ang="0">
                      <a:pos x="12" y="294"/>
                    </a:cxn>
                    <a:cxn ang="0">
                      <a:pos x="20" y="302"/>
                    </a:cxn>
                    <a:cxn ang="0">
                      <a:pos x="41" y="311"/>
                    </a:cxn>
                    <a:cxn ang="0">
                      <a:pos x="73" y="315"/>
                    </a:cxn>
                    <a:cxn ang="0">
                      <a:pos x="108" y="315"/>
                    </a:cxn>
                    <a:cxn ang="0">
                      <a:pos x="143" y="313"/>
                    </a:cxn>
                    <a:cxn ang="0">
                      <a:pos x="176" y="306"/>
                    </a:cxn>
                    <a:cxn ang="0">
                      <a:pos x="196" y="294"/>
                    </a:cxn>
                    <a:cxn ang="0">
                      <a:pos x="209" y="275"/>
                    </a:cxn>
                    <a:cxn ang="0">
                      <a:pos x="211" y="225"/>
                    </a:cxn>
                    <a:cxn ang="0">
                      <a:pos x="215" y="137"/>
                    </a:cxn>
                    <a:cxn ang="0">
                      <a:pos x="219" y="52"/>
                    </a:cxn>
                    <a:cxn ang="0">
                      <a:pos x="223" y="2"/>
                    </a:cxn>
                  </a:cxnLst>
                  <a:rect l="0" t="0" r="r" b="b"/>
                  <a:pathLst>
                    <a:path w="223" h="315">
                      <a:moveTo>
                        <a:pt x="223" y="2"/>
                      </a:moveTo>
                      <a:lnTo>
                        <a:pt x="213" y="4"/>
                      </a:lnTo>
                      <a:lnTo>
                        <a:pt x="200" y="6"/>
                      </a:lnTo>
                      <a:lnTo>
                        <a:pt x="186" y="10"/>
                      </a:lnTo>
                      <a:lnTo>
                        <a:pt x="170" y="15"/>
                      </a:lnTo>
                      <a:lnTo>
                        <a:pt x="155" y="17"/>
                      </a:lnTo>
                      <a:lnTo>
                        <a:pt x="141" y="21"/>
                      </a:lnTo>
                      <a:lnTo>
                        <a:pt x="127" y="23"/>
                      </a:lnTo>
                      <a:lnTo>
                        <a:pt x="114" y="2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63" y="19"/>
                      </a:lnTo>
                      <a:lnTo>
                        <a:pt x="49" y="17"/>
                      </a:lnTo>
                      <a:lnTo>
                        <a:pt x="35" y="12"/>
                      </a:lnTo>
                      <a:lnTo>
                        <a:pt x="20" y="8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2" y="17"/>
                      </a:lnTo>
                      <a:lnTo>
                        <a:pt x="2" y="50"/>
                      </a:lnTo>
                      <a:lnTo>
                        <a:pt x="2" y="92"/>
                      </a:lnTo>
                      <a:lnTo>
                        <a:pt x="2" y="137"/>
                      </a:lnTo>
                      <a:lnTo>
                        <a:pt x="0" y="185"/>
                      </a:lnTo>
                      <a:lnTo>
                        <a:pt x="4" y="233"/>
                      </a:lnTo>
                      <a:lnTo>
                        <a:pt x="8" y="273"/>
                      </a:lnTo>
                      <a:lnTo>
                        <a:pt x="12" y="294"/>
                      </a:lnTo>
                      <a:lnTo>
                        <a:pt x="20" y="302"/>
                      </a:lnTo>
                      <a:lnTo>
                        <a:pt x="41" y="311"/>
                      </a:lnTo>
                      <a:lnTo>
                        <a:pt x="73" y="315"/>
                      </a:lnTo>
                      <a:lnTo>
                        <a:pt x="108" y="315"/>
                      </a:lnTo>
                      <a:lnTo>
                        <a:pt x="143" y="313"/>
                      </a:lnTo>
                      <a:lnTo>
                        <a:pt x="176" y="306"/>
                      </a:lnTo>
                      <a:lnTo>
                        <a:pt x="196" y="294"/>
                      </a:lnTo>
                      <a:lnTo>
                        <a:pt x="209" y="275"/>
                      </a:lnTo>
                      <a:lnTo>
                        <a:pt x="211" y="225"/>
                      </a:lnTo>
                      <a:lnTo>
                        <a:pt x="215" y="137"/>
                      </a:lnTo>
                      <a:lnTo>
                        <a:pt x="219" y="52"/>
                      </a:lnTo>
                      <a:lnTo>
                        <a:pt x="223" y="2"/>
                      </a:lnTo>
                      <a:close/>
                    </a:path>
                  </a:pathLst>
                </a:custGeom>
                <a:solidFill>
                  <a:srgbClr val="BAC9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30" name="Freeform 1006"/>
                <p:cNvSpPr>
                  <a:spLocks/>
                </p:cNvSpPr>
                <p:nvPr/>
              </p:nvSpPr>
              <p:spPr bwMode="auto">
                <a:xfrm>
                  <a:off x="3713" y="5152"/>
                  <a:ext cx="73" cy="50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0" y="33"/>
                    </a:cxn>
                    <a:cxn ang="0">
                      <a:pos x="2" y="25"/>
                    </a:cxn>
                    <a:cxn ang="0">
                      <a:pos x="2" y="16"/>
                    </a:cxn>
                    <a:cxn ang="0">
                      <a:pos x="8" y="10"/>
                    </a:cxn>
                    <a:cxn ang="0">
                      <a:pos x="12" y="6"/>
                    </a:cxn>
                    <a:cxn ang="0">
                      <a:pos x="18" y="4"/>
                    </a:cxn>
                    <a:cxn ang="0">
                      <a:pos x="28" y="0"/>
                    </a:cxn>
                    <a:cxn ang="0">
                      <a:pos x="37" y="0"/>
                    </a:cxn>
                    <a:cxn ang="0">
                      <a:pos x="45" y="0"/>
                    </a:cxn>
                    <a:cxn ang="0">
                      <a:pos x="53" y="2"/>
                    </a:cxn>
                    <a:cxn ang="0">
                      <a:pos x="61" y="4"/>
                    </a:cxn>
                    <a:cxn ang="0">
                      <a:pos x="65" y="8"/>
                    </a:cxn>
                    <a:cxn ang="0">
                      <a:pos x="69" y="16"/>
                    </a:cxn>
                    <a:cxn ang="0">
                      <a:pos x="71" y="29"/>
                    </a:cxn>
                    <a:cxn ang="0">
                      <a:pos x="73" y="37"/>
                    </a:cxn>
                    <a:cxn ang="0">
                      <a:pos x="73" y="45"/>
                    </a:cxn>
                    <a:cxn ang="0">
                      <a:pos x="71" y="50"/>
                    </a:cxn>
                    <a:cxn ang="0">
                      <a:pos x="65" y="50"/>
                    </a:cxn>
                    <a:cxn ang="0">
                      <a:pos x="61" y="45"/>
                    </a:cxn>
                    <a:cxn ang="0">
                      <a:pos x="57" y="39"/>
                    </a:cxn>
                    <a:cxn ang="0">
                      <a:pos x="55" y="29"/>
                    </a:cxn>
                    <a:cxn ang="0">
                      <a:pos x="49" y="23"/>
                    </a:cxn>
                    <a:cxn ang="0">
                      <a:pos x="41" y="16"/>
                    </a:cxn>
                    <a:cxn ang="0">
                      <a:pos x="34" y="16"/>
                    </a:cxn>
                    <a:cxn ang="0">
                      <a:pos x="26" y="18"/>
                    </a:cxn>
                    <a:cxn ang="0">
                      <a:pos x="20" y="23"/>
                    </a:cxn>
                    <a:cxn ang="0">
                      <a:pos x="16" y="31"/>
                    </a:cxn>
                    <a:cxn ang="0">
                      <a:pos x="14" y="41"/>
                    </a:cxn>
                    <a:cxn ang="0">
                      <a:pos x="12" y="45"/>
                    </a:cxn>
                    <a:cxn ang="0">
                      <a:pos x="8" y="48"/>
                    </a:cxn>
                    <a:cxn ang="0">
                      <a:pos x="2" y="4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73" h="50">
                      <a:moveTo>
                        <a:pt x="0" y="39"/>
                      </a:moveTo>
                      <a:lnTo>
                        <a:pt x="0" y="33"/>
                      </a:lnTo>
                      <a:lnTo>
                        <a:pt x="2" y="25"/>
                      </a:lnTo>
                      <a:lnTo>
                        <a:pt x="2" y="16"/>
                      </a:lnTo>
                      <a:lnTo>
                        <a:pt x="8" y="10"/>
                      </a:lnTo>
                      <a:lnTo>
                        <a:pt x="12" y="6"/>
                      </a:lnTo>
                      <a:lnTo>
                        <a:pt x="18" y="4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45" y="0"/>
                      </a:lnTo>
                      <a:lnTo>
                        <a:pt x="53" y="2"/>
                      </a:lnTo>
                      <a:lnTo>
                        <a:pt x="61" y="4"/>
                      </a:lnTo>
                      <a:lnTo>
                        <a:pt x="65" y="8"/>
                      </a:lnTo>
                      <a:lnTo>
                        <a:pt x="69" y="16"/>
                      </a:lnTo>
                      <a:lnTo>
                        <a:pt x="71" y="29"/>
                      </a:lnTo>
                      <a:lnTo>
                        <a:pt x="73" y="37"/>
                      </a:lnTo>
                      <a:lnTo>
                        <a:pt x="73" y="45"/>
                      </a:lnTo>
                      <a:lnTo>
                        <a:pt x="71" y="50"/>
                      </a:lnTo>
                      <a:lnTo>
                        <a:pt x="65" y="50"/>
                      </a:lnTo>
                      <a:lnTo>
                        <a:pt x="61" y="45"/>
                      </a:lnTo>
                      <a:lnTo>
                        <a:pt x="57" y="39"/>
                      </a:lnTo>
                      <a:lnTo>
                        <a:pt x="55" y="29"/>
                      </a:lnTo>
                      <a:lnTo>
                        <a:pt x="49" y="23"/>
                      </a:lnTo>
                      <a:lnTo>
                        <a:pt x="41" y="16"/>
                      </a:lnTo>
                      <a:lnTo>
                        <a:pt x="34" y="16"/>
                      </a:lnTo>
                      <a:lnTo>
                        <a:pt x="26" y="18"/>
                      </a:lnTo>
                      <a:lnTo>
                        <a:pt x="20" y="23"/>
                      </a:lnTo>
                      <a:lnTo>
                        <a:pt x="16" y="31"/>
                      </a:lnTo>
                      <a:lnTo>
                        <a:pt x="14" y="41"/>
                      </a:lnTo>
                      <a:lnTo>
                        <a:pt x="12" y="45"/>
                      </a:lnTo>
                      <a:lnTo>
                        <a:pt x="8" y="48"/>
                      </a:lnTo>
                      <a:lnTo>
                        <a:pt x="2" y="45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31" name="Freeform 1007"/>
                <p:cNvSpPr>
                  <a:spLocks/>
                </p:cNvSpPr>
                <p:nvPr/>
              </p:nvSpPr>
              <p:spPr bwMode="auto">
                <a:xfrm>
                  <a:off x="3709" y="5272"/>
                  <a:ext cx="55" cy="259"/>
                </a:xfrm>
                <a:custGeom>
                  <a:avLst/>
                  <a:gdLst/>
                  <a:ahLst/>
                  <a:cxnLst>
                    <a:cxn ang="0">
                      <a:pos x="32" y="21"/>
                    </a:cxn>
                    <a:cxn ang="0">
                      <a:pos x="36" y="61"/>
                    </a:cxn>
                    <a:cxn ang="0">
                      <a:pos x="36" y="138"/>
                    </a:cxn>
                    <a:cxn ang="0">
                      <a:pos x="32" y="217"/>
                    </a:cxn>
                    <a:cxn ang="0">
                      <a:pos x="32" y="253"/>
                    </a:cxn>
                    <a:cxn ang="0">
                      <a:pos x="35" y="255"/>
                    </a:cxn>
                    <a:cxn ang="0">
                      <a:pos x="36" y="257"/>
                    </a:cxn>
                    <a:cxn ang="0">
                      <a:pos x="36" y="259"/>
                    </a:cxn>
                    <a:cxn ang="0">
                      <a:pos x="43" y="259"/>
                    </a:cxn>
                    <a:cxn ang="0">
                      <a:pos x="49" y="257"/>
                    </a:cxn>
                    <a:cxn ang="0">
                      <a:pos x="53" y="253"/>
                    </a:cxn>
                    <a:cxn ang="0">
                      <a:pos x="53" y="249"/>
                    </a:cxn>
                    <a:cxn ang="0">
                      <a:pos x="55" y="242"/>
                    </a:cxn>
                    <a:cxn ang="0">
                      <a:pos x="53" y="182"/>
                    </a:cxn>
                    <a:cxn ang="0">
                      <a:pos x="53" y="111"/>
                    </a:cxn>
                    <a:cxn ang="0">
                      <a:pos x="51" y="53"/>
                    </a:cxn>
                    <a:cxn ang="0">
                      <a:pos x="51" y="25"/>
                    </a:cxn>
                    <a:cxn ang="0">
                      <a:pos x="49" y="13"/>
                    </a:cxn>
                    <a:cxn ang="0">
                      <a:pos x="45" y="5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0" y="3"/>
                    </a:cxn>
                    <a:cxn ang="0">
                      <a:pos x="12" y="9"/>
                    </a:cxn>
                    <a:cxn ang="0">
                      <a:pos x="6" y="17"/>
                    </a:cxn>
                    <a:cxn ang="0">
                      <a:pos x="2" y="28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0"/>
                    </a:cxn>
                    <a:cxn ang="0">
                      <a:pos x="4" y="42"/>
                    </a:cxn>
                    <a:cxn ang="0">
                      <a:pos x="12" y="38"/>
                    </a:cxn>
                    <a:cxn ang="0">
                      <a:pos x="18" y="25"/>
                    </a:cxn>
                    <a:cxn ang="0">
                      <a:pos x="24" y="17"/>
                    </a:cxn>
                    <a:cxn ang="0">
                      <a:pos x="32" y="21"/>
                    </a:cxn>
                  </a:cxnLst>
                  <a:rect l="0" t="0" r="r" b="b"/>
                  <a:pathLst>
                    <a:path w="55" h="259">
                      <a:moveTo>
                        <a:pt x="32" y="21"/>
                      </a:moveTo>
                      <a:lnTo>
                        <a:pt x="36" y="61"/>
                      </a:lnTo>
                      <a:lnTo>
                        <a:pt x="36" y="138"/>
                      </a:lnTo>
                      <a:lnTo>
                        <a:pt x="32" y="217"/>
                      </a:lnTo>
                      <a:lnTo>
                        <a:pt x="32" y="253"/>
                      </a:lnTo>
                      <a:lnTo>
                        <a:pt x="35" y="255"/>
                      </a:lnTo>
                      <a:lnTo>
                        <a:pt x="36" y="257"/>
                      </a:lnTo>
                      <a:lnTo>
                        <a:pt x="36" y="259"/>
                      </a:lnTo>
                      <a:lnTo>
                        <a:pt x="43" y="259"/>
                      </a:lnTo>
                      <a:lnTo>
                        <a:pt x="49" y="257"/>
                      </a:lnTo>
                      <a:lnTo>
                        <a:pt x="53" y="253"/>
                      </a:lnTo>
                      <a:lnTo>
                        <a:pt x="53" y="249"/>
                      </a:lnTo>
                      <a:lnTo>
                        <a:pt x="55" y="242"/>
                      </a:lnTo>
                      <a:lnTo>
                        <a:pt x="53" y="182"/>
                      </a:lnTo>
                      <a:lnTo>
                        <a:pt x="53" y="111"/>
                      </a:lnTo>
                      <a:lnTo>
                        <a:pt x="51" y="53"/>
                      </a:lnTo>
                      <a:lnTo>
                        <a:pt x="51" y="25"/>
                      </a:lnTo>
                      <a:lnTo>
                        <a:pt x="49" y="13"/>
                      </a:lnTo>
                      <a:lnTo>
                        <a:pt x="45" y="5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0" y="3"/>
                      </a:lnTo>
                      <a:lnTo>
                        <a:pt x="12" y="9"/>
                      </a:lnTo>
                      <a:lnTo>
                        <a:pt x="6" y="17"/>
                      </a:lnTo>
                      <a:lnTo>
                        <a:pt x="2" y="28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0"/>
                      </a:lnTo>
                      <a:lnTo>
                        <a:pt x="4" y="42"/>
                      </a:lnTo>
                      <a:lnTo>
                        <a:pt x="12" y="38"/>
                      </a:lnTo>
                      <a:lnTo>
                        <a:pt x="18" y="25"/>
                      </a:lnTo>
                      <a:lnTo>
                        <a:pt x="24" y="17"/>
                      </a:lnTo>
                      <a:lnTo>
                        <a:pt x="3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32" name="Freeform 1008"/>
                <p:cNvSpPr>
                  <a:spLocks/>
                </p:cNvSpPr>
                <p:nvPr/>
              </p:nvSpPr>
              <p:spPr bwMode="auto">
                <a:xfrm>
                  <a:off x="3774" y="5275"/>
                  <a:ext cx="53" cy="256"/>
                </a:xfrm>
                <a:custGeom>
                  <a:avLst/>
                  <a:gdLst/>
                  <a:ahLst/>
                  <a:cxnLst>
                    <a:cxn ang="0">
                      <a:pos x="33" y="20"/>
                    </a:cxn>
                    <a:cxn ang="0">
                      <a:pos x="35" y="60"/>
                    </a:cxn>
                    <a:cxn ang="0">
                      <a:pos x="35" y="137"/>
                    </a:cxn>
                    <a:cxn ang="0">
                      <a:pos x="33" y="214"/>
                    </a:cxn>
                    <a:cxn ang="0">
                      <a:pos x="33" y="250"/>
                    </a:cxn>
                    <a:cxn ang="0">
                      <a:pos x="33" y="252"/>
                    </a:cxn>
                    <a:cxn ang="0">
                      <a:pos x="35" y="254"/>
                    </a:cxn>
                    <a:cxn ang="0">
                      <a:pos x="37" y="256"/>
                    </a:cxn>
                    <a:cxn ang="0">
                      <a:pos x="41" y="256"/>
                    </a:cxn>
                    <a:cxn ang="0">
                      <a:pos x="45" y="254"/>
                    </a:cxn>
                    <a:cxn ang="0">
                      <a:pos x="51" y="252"/>
                    </a:cxn>
                    <a:cxn ang="0">
                      <a:pos x="51" y="246"/>
                    </a:cxn>
                    <a:cxn ang="0">
                      <a:pos x="53" y="241"/>
                    </a:cxn>
                    <a:cxn ang="0">
                      <a:pos x="51" y="181"/>
                    </a:cxn>
                    <a:cxn ang="0">
                      <a:pos x="51" y="110"/>
                    </a:cxn>
                    <a:cxn ang="0">
                      <a:pos x="49" y="52"/>
                    </a:cxn>
                    <a:cxn ang="0">
                      <a:pos x="49" y="22"/>
                    </a:cxn>
                    <a:cxn ang="0">
                      <a:pos x="47" y="12"/>
                    </a:cxn>
                    <a:cxn ang="0">
                      <a:pos x="43" y="4"/>
                    </a:cxn>
                    <a:cxn ang="0">
                      <a:pos x="37" y="0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2" y="6"/>
                    </a:cxn>
                    <a:cxn ang="0">
                      <a:pos x="6" y="14"/>
                    </a:cxn>
                    <a:cxn ang="0">
                      <a:pos x="2" y="25"/>
                    </a:cxn>
                    <a:cxn ang="0">
                      <a:pos x="0" y="31"/>
                    </a:cxn>
                    <a:cxn ang="0">
                      <a:pos x="0" y="35"/>
                    </a:cxn>
                    <a:cxn ang="0">
                      <a:pos x="2" y="39"/>
                    </a:cxn>
                    <a:cxn ang="0">
                      <a:pos x="4" y="41"/>
                    </a:cxn>
                    <a:cxn ang="0">
                      <a:pos x="12" y="37"/>
                    </a:cxn>
                    <a:cxn ang="0">
                      <a:pos x="16" y="22"/>
                    </a:cxn>
                    <a:cxn ang="0">
                      <a:pos x="23" y="16"/>
                    </a:cxn>
                    <a:cxn ang="0">
                      <a:pos x="33" y="20"/>
                    </a:cxn>
                  </a:cxnLst>
                  <a:rect l="0" t="0" r="r" b="b"/>
                  <a:pathLst>
                    <a:path w="53" h="256">
                      <a:moveTo>
                        <a:pt x="33" y="20"/>
                      </a:moveTo>
                      <a:lnTo>
                        <a:pt x="35" y="60"/>
                      </a:lnTo>
                      <a:lnTo>
                        <a:pt x="35" y="137"/>
                      </a:lnTo>
                      <a:lnTo>
                        <a:pt x="33" y="214"/>
                      </a:lnTo>
                      <a:lnTo>
                        <a:pt x="33" y="250"/>
                      </a:lnTo>
                      <a:lnTo>
                        <a:pt x="33" y="252"/>
                      </a:lnTo>
                      <a:lnTo>
                        <a:pt x="35" y="254"/>
                      </a:lnTo>
                      <a:lnTo>
                        <a:pt x="37" y="256"/>
                      </a:lnTo>
                      <a:lnTo>
                        <a:pt x="41" y="256"/>
                      </a:lnTo>
                      <a:lnTo>
                        <a:pt x="45" y="254"/>
                      </a:lnTo>
                      <a:lnTo>
                        <a:pt x="51" y="252"/>
                      </a:lnTo>
                      <a:lnTo>
                        <a:pt x="51" y="246"/>
                      </a:lnTo>
                      <a:lnTo>
                        <a:pt x="53" y="241"/>
                      </a:lnTo>
                      <a:lnTo>
                        <a:pt x="51" y="181"/>
                      </a:lnTo>
                      <a:lnTo>
                        <a:pt x="51" y="110"/>
                      </a:lnTo>
                      <a:lnTo>
                        <a:pt x="49" y="52"/>
                      </a:lnTo>
                      <a:lnTo>
                        <a:pt x="49" y="22"/>
                      </a:lnTo>
                      <a:lnTo>
                        <a:pt x="47" y="12"/>
                      </a:lnTo>
                      <a:lnTo>
                        <a:pt x="43" y="4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2" y="6"/>
                      </a:lnTo>
                      <a:lnTo>
                        <a:pt x="6" y="14"/>
                      </a:lnTo>
                      <a:lnTo>
                        <a:pt x="2" y="25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2" y="39"/>
                      </a:lnTo>
                      <a:lnTo>
                        <a:pt x="4" y="41"/>
                      </a:lnTo>
                      <a:lnTo>
                        <a:pt x="12" y="37"/>
                      </a:lnTo>
                      <a:lnTo>
                        <a:pt x="16" y="22"/>
                      </a:lnTo>
                      <a:lnTo>
                        <a:pt x="23" y="16"/>
                      </a:lnTo>
                      <a:lnTo>
                        <a:pt x="3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33" name="Freeform 1009"/>
                <p:cNvSpPr>
                  <a:spLocks/>
                </p:cNvSpPr>
                <p:nvPr/>
              </p:nvSpPr>
              <p:spPr bwMode="auto">
                <a:xfrm>
                  <a:off x="3641" y="5275"/>
                  <a:ext cx="55" cy="260"/>
                </a:xfrm>
                <a:custGeom>
                  <a:avLst/>
                  <a:gdLst/>
                  <a:ahLst/>
                  <a:cxnLst>
                    <a:cxn ang="0">
                      <a:pos x="35" y="20"/>
                    </a:cxn>
                    <a:cxn ang="0">
                      <a:pos x="37" y="60"/>
                    </a:cxn>
                    <a:cxn ang="0">
                      <a:pos x="37" y="139"/>
                    </a:cxn>
                    <a:cxn ang="0">
                      <a:pos x="33" y="216"/>
                    </a:cxn>
                    <a:cxn ang="0">
                      <a:pos x="33" y="254"/>
                    </a:cxn>
                    <a:cxn ang="0">
                      <a:pos x="35" y="256"/>
                    </a:cxn>
                    <a:cxn ang="0">
                      <a:pos x="37" y="258"/>
                    </a:cxn>
                    <a:cxn ang="0">
                      <a:pos x="39" y="260"/>
                    </a:cxn>
                    <a:cxn ang="0">
                      <a:pos x="43" y="260"/>
                    </a:cxn>
                    <a:cxn ang="0">
                      <a:pos x="49" y="258"/>
                    </a:cxn>
                    <a:cxn ang="0">
                      <a:pos x="53" y="254"/>
                    </a:cxn>
                    <a:cxn ang="0">
                      <a:pos x="55" y="248"/>
                    </a:cxn>
                    <a:cxn ang="0">
                      <a:pos x="55" y="244"/>
                    </a:cxn>
                    <a:cxn ang="0">
                      <a:pos x="53" y="183"/>
                    </a:cxn>
                    <a:cxn ang="0">
                      <a:pos x="53" y="112"/>
                    </a:cxn>
                    <a:cxn ang="0">
                      <a:pos x="53" y="54"/>
                    </a:cxn>
                    <a:cxn ang="0">
                      <a:pos x="53" y="25"/>
                    </a:cxn>
                    <a:cxn ang="0">
                      <a:pos x="51" y="14"/>
                    </a:cxn>
                    <a:cxn ang="0">
                      <a:pos x="45" y="6"/>
                    </a:cxn>
                    <a:cxn ang="0">
                      <a:pos x="37" y="2"/>
                    </a:cxn>
                    <a:cxn ang="0">
                      <a:pos x="31" y="0"/>
                    </a:cxn>
                    <a:cxn ang="0">
                      <a:pos x="20" y="4"/>
                    </a:cxn>
                    <a:cxn ang="0">
                      <a:pos x="14" y="8"/>
                    </a:cxn>
                    <a:cxn ang="0">
                      <a:pos x="8" y="16"/>
                    </a:cxn>
                    <a:cxn ang="0">
                      <a:pos x="4" y="27"/>
                    </a:cxn>
                    <a:cxn ang="0">
                      <a:pos x="2" y="31"/>
                    </a:cxn>
                    <a:cxn ang="0">
                      <a:pos x="0" y="37"/>
                    </a:cxn>
                    <a:cxn ang="0">
                      <a:pos x="2" y="39"/>
                    </a:cxn>
                    <a:cxn ang="0">
                      <a:pos x="6" y="41"/>
                    </a:cxn>
                    <a:cxn ang="0">
                      <a:pos x="14" y="37"/>
                    </a:cxn>
                    <a:cxn ang="0">
                      <a:pos x="20" y="25"/>
                    </a:cxn>
                    <a:cxn ang="0">
                      <a:pos x="27" y="16"/>
                    </a:cxn>
                    <a:cxn ang="0">
                      <a:pos x="35" y="20"/>
                    </a:cxn>
                  </a:cxnLst>
                  <a:rect l="0" t="0" r="r" b="b"/>
                  <a:pathLst>
                    <a:path w="55" h="260">
                      <a:moveTo>
                        <a:pt x="35" y="20"/>
                      </a:moveTo>
                      <a:lnTo>
                        <a:pt x="37" y="60"/>
                      </a:lnTo>
                      <a:lnTo>
                        <a:pt x="37" y="139"/>
                      </a:lnTo>
                      <a:lnTo>
                        <a:pt x="33" y="216"/>
                      </a:lnTo>
                      <a:lnTo>
                        <a:pt x="33" y="254"/>
                      </a:lnTo>
                      <a:lnTo>
                        <a:pt x="35" y="256"/>
                      </a:lnTo>
                      <a:lnTo>
                        <a:pt x="37" y="258"/>
                      </a:lnTo>
                      <a:lnTo>
                        <a:pt x="39" y="260"/>
                      </a:lnTo>
                      <a:lnTo>
                        <a:pt x="43" y="260"/>
                      </a:lnTo>
                      <a:lnTo>
                        <a:pt x="49" y="258"/>
                      </a:lnTo>
                      <a:lnTo>
                        <a:pt x="53" y="254"/>
                      </a:lnTo>
                      <a:lnTo>
                        <a:pt x="55" y="248"/>
                      </a:lnTo>
                      <a:lnTo>
                        <a:pt x="55" y="244"/>
                      </a:lnTo>
                      <a:lnTo>
                        <a:pt x="53" y="183"/>
                      </a:lnTo>
                      <a:lnTo>
                        <a:pt x="53" y="112"/>
                      </a:lnTo>
                      <a:lnTo>
                        <a:pt x="53" y="54"/>
                      </a:lnTo>
                      <a:lnTo>
                        <a:pt x="53" y="25"/>
                      </a:lnTo>
                      <a:lnTo>
                        <a:pt x="51" y="14"/>
                      </a:lnTo>
                      <a:lnTo>
                        <a:pt x="45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0" y="4"/>
                      </a:lnTo>
                      <a:lnTo>
                        <a:pt x="14" y="8"/>
                      </a:lnTo>
                      <a:lnTo>
                        <a:pt x="8" y="16"/>
                      </a:lnTo>
                      <a:lnTo>
                        <a:pt x="4" y="27"/>
                      </a:lnTo>
                      <a:lnTo>
                        <a:pt x="2" y="31"/>
                      </a:lnTo>
                      <a:lnTo>
                        <a:pt x="0" y="37"/>
                      </a:lnTo>
                      <a:lnTo>
                        <a:pt x="2" y="39"/>
                      </a:lnTo>
                      <a:lnTo>
                        <a:pt x="6" y="41"/>
                      </a:lnTo>
                      <a:lnTo>
                        <a:pt x="14" y="37"/>
                      </a:lnTo>
                      <a:lnTo>
                        <a:pt x="20" y="25"/>
                      </a:lnTo>
                      <a:lnTo>
                        <a:pt x="27" y="16"/>
                      </a:lnTo>
                      <a:lnTo>
                        <a:pt x="35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34" name="Freeform 1010"/>
                <p:cNvSpPr>
                  <a:spLocks/>
                </p:cNvSpPr>
                <p:nvPr/>
              </p:nvSpPr>
              <p:spPr bwMode="auto">
                <a:xfrm>
                  <a:off x="3813" y="5252"/>
                  <a:ext cx="307" cy="367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156" y="2"/>
                    </a:cxn>
                    <a:cxn ang="0">
                      <a:pos x="184" y="4"/>
                    </a:cxn>
                    <a:cxn ang="0">
                      <a:pos x="209" y="10"/>
                    </a:cxn>
                    <a:cxn ang="0">
                      <a:pos x="213" y="20"/>
                    </a:cxn>
                    <a:cxn ang="0">
                      <a:pos x="207" y="31"/>
                    </a:cxn>
                    <a:cxn ang="0">
                      <a:pos x="195" y="43"/>
                    </a:cxn>
                    <a:cxn ang="0">
                      <a:pos x="178" y="54"/>
                    </a:cxn>
                    <a:cxn ang="0">
                      <a:pos x="195" y="66"/>
                    </a:cxn>
                    <a:cxn ang="0">
                      <a:pos x="229" y="91"/>
                    </a:cxn>
                    <a:cxn ang="0">
                      <a:pos x="246" y="123"/>
                    </a:cxn>
                    <a:cxn ang="0">
                      <a:pos x="254" y="150"/>
                    </a:cxn>
                    <a:cxn ang="0">
                      <a:pos x="260" y="170"/>
                    </a:cxn>
                    <a:cxn ang="0">
                      <a:pos x="278" y="202"/>
                    </a:cxn>
                    <a:cxn ang="0">
                      <a:pos x="299" y="244"/>
                    </a:cxn>
                    <a:cxn ang="0">
                      <a:pos x="307" y="296"/>
                    </a:cxn>
                    <a:cxn ang="0">
                      <a:pos x="295" y="337"/>
                    </a:cxn>
                    <a:cxn ang="0">
                      <a:pos x="270" y="352"/>
                    </a:cxn>
                    <a:cxn ang="0">
                      <a:pos x="231" y="362"/>
                    </a:cxn>
                    <a:cxn ang="0">
                      <a:pos x="186" y="367"/>
                    </a:cxn>
                    <a:cxn ang="0">
                      <a:pos x="139" y="367"/>
                    </a:cxn>
                    <a:cxn ang="0">
                      <a:pos x="92" y="362"/>
                    </a:cxn>
                    <a:cxn ang="0">
                      <a:pos x="53" y="354"/>
                    </a:cxn>
                    <a:cxn ang="0">
                      <a:pos x="27" y="346"/>
                    </a:cxn>
                    <a:cxn ang="0">
                      <a:pos x="10" y="323"/>
                    </a:cxn>
                    <a:cxn ang="0">
                      <a:pos x="0" y="277"/>
                    </a:cxn>
                    <a:cxn ang="0">
                      <a:pos x="4" y="225"/>
                    </a:cxn>
                    <a:cxn ang="0">
                      <a:pos x="27" y="181"/>
                    </a:cxn>
                    <a:cxn ang="0">
                      <a:pos x="55" y="158"/>
                    </a:cxn>
                    <a:cxn ang="0">
                      <a:pos x="70" y="127"/>
                    </a:cxn>
                    <a:cxn ang="0">
                      <a:pos x="90" y="89"/>
                    </a:cxn>
                    <a:cxn ang="0">
                      <a:pos x="123" y="64"/>
                    </a:cxn>
                    <a:cxn ang="0">
                      <a:pos x="139" y="37"/>
                    </a:cxn>
                    <a:cxn ang="0">
                      <a:pos x="123" y="8"/>
                    </a:cxn>
                  </a:cxnLst>
                  <a:rect l="0" t="0" r="r" b="b"/>
                  <a:pathLst>
                    <a:path w="307" h="367">
                      <a:moveTo>
                        <a:pt x="123" y="2"/>
                      </a:moveTo>
                      <a:lnTo>
                        <a:pt x="129" y="0"/>
                      </a:lnTo>
                      <a:lnTo>
                        <a:pt x="139" y="0"/>
                      </a:lnTo>
                      <a:lnTo>
                        <a:pt x="156" y="2"/>
                      </a:lnTo>
                      <a:lnTo>
                        <a:pt x="170" y="4"/>
                      </a:lnTo>
                      <a:lnTo>
                        <a:pt x="184" y="4"/>
                      </a:lnTo>
                      <a:lnTo>
                        <a:pt x="199" y="8"/>
                      </a:lnTo>
                      <a:lnTo>
                        <a:pt x="209" y="10"/>
                      </a:lnTo>
                      <a:lnTo>
                        <a:pt x="213" y="16"/>
                      </a:lnTo>
                      <a:lnTo>
                        <a:pt x="213" y="20"/>
                      </a:lnTo>
                      <a:lnTo>
                        <a:pt x="211" y="25"/>
                      </a:lnTo>
                      <a:lnTo>
                        <a:pt x="207" y="31"/>
                      </a:lnTo>
                      <a:lnTo>
                        <a:pt x="201" y="37"/>
                      </a:lnTo>
                      <a:lnTo>
                        <a:pt x="195" y="43"/>
                      </a:lnTo>
                      <a:lnTo>
                        <a:pt x="186" y="48"/>
                      </a:lnTo>
                      <a:lnTo>
                        <a:pt x="178" y="54"/>
                      </a:lnTo>
                      <a:lnTo>
                        <a:pt x="170" y="58"/>
                      </a:lnTo>
                      <a:lnTo>
                        <a:pt x="195" y="66"/>
                      </a:lnTo>
                      <a:lnTo>
                        <a:pt x="215" y="77"/>
                      </a:lnTo>
                      <a:lnTo>
                        <a:pt x="229" y="91"/>
                      </a:lnTo>
                      <a:lnTo>
                        <a:pt x="240" y="106"/>
                      </a:lnTo>
                      <a:lnTo>
                        <a:pt x="246" y="123"/>
                      </a:lnTo>
                      <a:lnTo>
                        <a:pt x="250" y="135"/>
                      </a:lnTo>
                      <a:lnTo>
                        <a:pt x="254" y="150"/>
                      </a:lnTo>
                      <a:lnTo>
                        <a:pt x="256" y="160"/>
                      </a:lnTo>
                      <a:lnTo>
                        <a:pt x="260" y="170"/>
                      </a:lnTo>
                      <a:lnTo>
                        <a:pt x="268" y="185"/>
                      </a:lnTo>
                      <a:lnTo>
                        <a:pt x="278" y="202"/>
                      </a:lnTo>
                      <a:lnTo>
                        <a:pt x="291" y="223"/>
                      </a:lnTo>
                      <a:lnTo>
                        <a:pt x="299" y="244"/>
                      </a:lnTo>
                      <a:lnTo>
                        <a:pt x="305" y="269"/>
                      </a:lnTo>
                      <a:lnTo>
                        <a:pt x="307" y="296"/>
                      </a:lnTo>
                      <a:lnTo>
                        <a:pt x="301" y="325"/>
                      </a:lnTo>
                      <a:lnTo>
                        <a:pt x="295" y="337"/>
                      </a:lnTo>
                      <a:lnTo>
                        <a:pt x="285" y="344"/>
                      </a:lnTo>
                      <a:lnTo>
                        <a:pt x="270" y="352"/>
                      </a:lnTo>
                      <a:lnTo>
                        <a:pt x="252" y="356"/>
                      </a:lnTo>
                      <a:lnTo>
                        <a:pt x="231" y="362"/>
                      </a:lnTo>
                      <a:lnTo>
                        <a:pt x="211" y="364"/>
                      </a:lnTo>
                      <a:lnTo>
                        <a:pt x="186" y="367"/>
                      </a:lnTo>
                      <a:lnTo>
                        <a:pt x="162" y="367"/>
                      </a:lnTo>
                      <a:lnTo>
                        <a:pt x="139" y="367"/>
                      </a:lnTo>
                      <a:lnTo>
                        <a:pt x="115" y="364"/>
                      </a:lnTo>
                      <a:lnTo>
                        <a:pt x="92" y="362"/>
                      </a:lnTo>
                      <a:lnTo>
                        <a:pt x="74" y="358"/>
                      </a:lnTo>
                      <a:lnTo>
                        <a:pt x="53" y="354"/>
                      </a:lnTo>
                      <a:lnTo>
                        <a:pt x="39" y="350"/>
                      </a:lnTo>
                      <a:lnTo>
                        <a:pt x="27" y="346"/>
                      </a:lnTo>
                      <a:lnTo>
                        <a:pt x="18" y="339"/>
                      </a:lnTo>
                      <a:lnTo>
                        <a:pt x="10" y="323"/>
                      </a:lnTo>
                      <a:lnTo>
                        <a:pt x="2" y="302"/>
                      </a:lnTo>
                      <a:lnTo>
                        <a:pt x="0" y="277"/>
                      </a:lnTo>
                      <a:lnTo>
                        <a:pt x="2" y="250"/>
                      </a:lnTo>
                      <a:lnTo>
                        <a:pt x="4" y="225"/>
                      </a:lnTo>
                      <a:lnTo>
                        <a:pt x="12" y="200"/>
                      </a:lnTo>
                      <a:lnTo>
                        <a:pt x="27" y="181"/>
                      </a:lnTo>
                      <a:lnTo>
                        <a:pt x="45" y="166"/>
                      </a:lnTo>
                      <a:lnTo>
                        <a:pt x="55" y="158"/>
                      </a:lnTo>
                      <a:lnTo>
                        <a:pt x="61" y="143"/>
                      </a:lnTo>
                      <a:lnTo>
                        <a:pt x="70" y="127"/>
                      </a:lnTo>
                      <a:lnTo>
                        <a:pt x="78" y="108"/>
                      </a:lnTo>
                      <a:lnTo>
                        <a:pt x="90" y="89"/>
                      </a:lnTo>
                      <a:lnTo>
                        <a:pt x="104" y="75"/>
                      </a:lnTo>
                      <a:lnTo>
                        <a:pt x="123" y="64"/>
                      </a:lnTo>
                      <a:lnTo>
                        <a:pt x="145" y="56"/>
                      </a:lnTo>
                      <a:lnTo>
                        <a:pt x="139" y="37"/>
                      </a:lnTo>
                      <a:lnTo>
                        <a:pt x="131" y="20"/>
                      </a:lnTo>
                      <a:lnTo>
                        <a:pt x="123" y="8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35" name="Freeform 1011"/>
                <p:cNvSpPr>
                  <a:spLocks/>
                </p:cNvSpPr>
                <p:nvPr/>
              </p:nvSpPr>
              <p:spPr bwMode="auto">
                <a:xfrm>
                  <a:off x="3993" y="5341"/>
                  <a:ext cx="41" cy="46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31" y="6"/>
                    </a:cxn>
                    <a:cxn ang="0">
                      <a:pos x="37" y="15"/>
                    </a:cxn>
                    <a:cxn ang="0">
                      <a:pos x="41" y="27"/>
                    </a:cxn>
                    <a:cxn ang="0">
                      <a:pos x="39" y="46"/>
                    </a:cxn>
                    <a:cxn ang="0">
                      <a:pos x="31" y="36"/>
                    </a:cxn>
                    <a:cxn ang="0">
                      <a:pos x="19" y="23"/>
                    </a:cxn>
                    <a:cxn ang="0">
                      <a:pos x="6" y="11"/>
                    </a:cxn>
                    <a:cxn ang="0">
                      <a:pos x="0" y="6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7" y="0"/>
                    </a:cxn>
                    <a:cxn ang="0">
                      <a:pos x="25" y="2"/>
                    </a:cxn>
                  </a:cxnLst>
                  <a:rect l="0" t="0" r="r" b="b"/>
                  <a:pathLst>
                    <a:path w="41" h="46">
                      <a:moveTo>
                        <a:pt x="25" y="2"/>
                      </a:moveTo>
                      <a:lnTo>
                        <a:pt x="31" y="6"/>
                      </a:lnTo>
                      <a:lnTo>
                        <a:pt x="37" y="15"/>
                      </a:lnTo>
                      <a:lnTo>
                        <a:pt x="41" y="27"/>
                      </a:lnTo>
                      <a:lnTo>
                        <a:pt x="39" y="46"/>
                      </a:lnTo>
                      <a:lnTo>
                        <a:pt x="31" y="36"/>
                      </a:lnTo>
                      <a:lnTo>
                        <a:pt x="19" y="23"/>
                      </a:lnTo>
                      <a:lnTo>
                        <a:pt x="6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1636" name="Line 1012"/>
              <p:cNvSpPr>
                <a:spLocks noChangeShapeType="1"/>
              </p:cNvSpPr>
              <p:nvPr/>
            </p:nvSpPr>
            <p:spPr bwMode="auto">
              <a:xfrm>
                <a:off x="5879" y="4554"/>
                <a:ext cx="1642" cy="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37" name="Freeform 1013"/>
              <p:cNvSpPr>
                <a:spLocks/>
              </p:cNvSpPr>
              <p:nvPr/>
            </p:nvSpPr>
            <p:spPr bwMode="auto">
              <a:xfrm>
                <a:off x="6270" y="4756"/>
                <a:ext cx="797" cy="44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93" y="8"/>
                  </a:cxn>
                  <a:cxn ang="0">
                    <a:pos x="797" y="21"/>
                  </a:cxn>
                  <a:cxn ang="0">
                    <a:pos x="789" y="35"/>
                  </a:cxn>
                  <a:cxn ang="0">
                    <a:pos x="766" y="42"/>
                  </a:cxn>
                  <a:cxn ang="0">
                    <a:pos x="750" y="42"/>
                  </a:cxn>
                  <a:cxn ang="0">
                    <a:pos x="721" y="42"/>
                  </a:cxn>
                  <a:cxn ang="0">
                    <a:pos x="680" y="44"/>
                  </a:cxn>
                  <a:cxn ang="0">
                    <a:pos x="631" y="44"/>
                  </a:cxn>
                  <a:cxn ang="0">
                    <a:pos x="574" y="42"/>
                  </a:cxn>
                  <a:cxn ang="0">
                    <a:pos x="512" y="42"/>
                  </a:cxn>
                  <a:cxn ang="0">
                    <a:pos x="445" y="42"/>
                  </a:cxn>
                  <a:cxn ang="0">
                    <a:pos x="377" y="42"/>
                  </a:cxn>
                  <a:cxn ang="0">
                    <a:pos x="309" y="42"/>
                  </a:cxn>
                  <a:cxn ang="0">
                    <a:pos x="244" y="42"/>
                  </a:cxn>
                  <a:cxn ang="0">
                    <a:pos x="185" y="42"/>
                  </a:cxn>
                  <a:cxn ang="0">
                    <a:pos x="129" y="40"/>
                  </a:cxn>
                  <a:cxn ang="0">
                    <a:pos x="82" y="40"/>
                  </a:cxn>
                  <a:cxn ang="0">
                    <a:pos x="45" y="42"/>
                  </a:cxn>
                  <a:cxn ang="0">
                    <a:pos x="19" y="42"/>
                  </a:cxn>
                  <a:cxn ang="0">
                    <a:pos x="8" y="42"/>
                  </a:cxn>
                  <a:cxn ang="0">
                    <a:pos x="2" y="42"/>
                  </a:cxn>
                  <a:cxn ang="0">
                    <a:pos x="0" y="38"/>
                  </a:cxn>
                  <a:cxn ang="0">
                    <a:pos x="2" y="33"/>
                  </a:cxn>
                  <a:cxn ang="0">
                    <a:pos x="8" y="25"/>
                  </a:cxn>
                  <a:cxn ang="0">
                    <a:pos x="19" y="19"/>
                  </a:cxn>
                  <a:cxn ang="0">
                    <a:pos x="35" y="10"/>
                  </a:cxn>
                  <a:cxn ang="0">
                    <a:pos x="62" y="6"/>
                  </a:cxn>
                  <a:cxn ang="0">
                    <a:pos x="93" y="2"/>
                  </a:cxn>
                  <a:cxn ang="0">
                    <a:pos x="105" y="2"/>
                  </a:cxn>
                  <a:cxn ang="0">
                    <a:pos x="127" y="2"/>
                  </a:cxn>
                  <a:cxn ang="0">
                    <a:pos x="162" y="0"/>
                  </a:cxn>
                  <a:cxn ang="0">
                    <a:pos x="207" y="0"/>
                  </a:cxn>
                  <a:cxn ang="0">
                    <a:pos x="258" y="0"/>
                  </a:cxn>
                  <a:cxn ang="0">
                    <a:pos x="316" y="0"/>
                  </a:cxn>
                  <a:cxn ang="0">
                    <a:pos x="377" y="0"/>
                  </a:cxn>
                  <a:cxn ang="0">
                    <a:pos x="441" y="0"/>
                  </a:cxn>
                  <a:cxn ang="0">
                    <a:pos x="504" y="0"/>
                  </a:cxn>
                  <a:cxn ang="0">
                    <a:pos x="563" y="0"/>
                  </a:cxn>
                  <a:cxn ang="0">
                    <a:pos x="621" y="0"/>
                  </a:cxn>
                  <a:cxn ang="0">
                    <a:pos x="672" y="0"/>
                  </a:cxn>
                  <a:cxn ang="0">
                    <a:pos x="715" y="0"/>
                  </a:cxn>
                  <a:cxn ang="0">
                    <a:pos x="750" y="0"/>
                  </a:cxn>
                  <a:cxn ang="0">
                    <a:pos x="772" y="2"/>
                  </a:cxn>
                  <a:cxn ang="0">
                    <a:pos x="782" y="2"/>
                  </a:cxn>
                </a:cxnLst>
                <a:rect l="0" t="0" r="r" b="b"/>
                <a:pathLst>
                  <a:path w="797" h="44">
                    <a:moveTo>
                      <a:pt x="782" y="2"/>
                    </a:moveTo>
                    <a:lnTo>
                      <a:pt x="793" y="8"/>
                    </a:lnTo>
                    <a:lnTo>
                      <a:pt x="797" y="21"/>
                    </a:lnTo>
                    <a:lnTo>
                      <a:pt x="789" y="35"/>
                    </a:lnTo>
                    <a:lnTo>
                      <a:pt x="766" y="42"/>
                    </a:lnTo>
                    <a:lnTo>
                      <a:pt x="750" y="42"/>
                    </a:lnTo>
                    <a:lnTo>
                      <a:pt x="721" y="42"/>
                    </a:lnTo>
                    <a:lnTo>
                      <a:pt x="680" y="44"/>
                    </a:lnTo>
                    <a:lnTo>
                      <a:pt x="631" y="44"/>
                    </a:lnTo>
                    <a:lnTo>
                      <a:pt x="574" y="42"/>
                    </a:lnTo>
                    <a:lnTo>
                      <a:pt x="512" y="42"/>
                    </a:lnTo>
                    <a:lnTo>
                      <a:pt x="445" y="42"/>
                    </a:lnTo>
                    <a:lnTo>
                      <a:pt x="377" y="42"/>
                    </a:lnTo>
                    <a:lnTo>
                      <a:pt x="309" y="42"/>
                    </a:lnTo>
                    <a:lnTo>
                      <a:pt x="244" y="42"/>
                    </a:lnTo>
                    <a:lnTo>
                      <a:pt x="185" y="42"/>
                    </a:lnTo>
                    <a:lnTo>
                      <a:pt x="129" y="40"/>
                    </a:lnTo>
                    <a:lnTo>
                      <a:pt x="82" y="40"/>
                    </a:lnTo>
                    <a:lnTo>
                      <a:pt x="45" y="42"/>
                    </a:lnTo>
                    <a:lnTo>
                      <a:pt x="19" y="42"/>
                    </a:lnTo>
                    <a:lnTo>
                      <a:pt x="8" y="42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2" y="33"/>
                    </a:lnTo>
                    <a:lnTo>
                      <a:pt x="8" y="25"/>
                    </a:lnTo>
                    <a:lnTo>
                      <a:pt x="19" y="19"/>
                    </a:lnTo>
                    <a:lnTo>
                      <a:pt x="35" y="10"/>
                    </a:lnTo>
                    <a:lnTo>
                      <a:pt x="62" y="6"/>
                    </a:lnTo>
                    <a:lnTo>
                      <a:pt x="93" y="2"/>
                    </a:lnTo>
                    <a:lnTo>
                      <a:pt x="105" y="2"/>
                    </a:lnTo>
                    <a:lnTo>
                      <a:pt x="127" y="2"/>
                    </a:lnTo>
                    <a:lnTo>
                      <a:pt x="162" y="0"/>
                    </a:lnTo>
                    <a:lnTo>
                      <a:pt x="207" y="0"/>
                    </a:lnTo>
                    <a:lnTo>
                      <a:pt x="258" y="0"/>
                    </a:lnTo>
                    <a:lnTo>
                      <a:pt x="316" y="0"/>
                    </a:lnTo>
                    <a:lnTo>
                      <a:pt x="377" y="0"/>
                    </a:lnTo>
                    <a:lnTo>
                      <a:pt x="441" y="0"/>
                    </a:lnTo>
                    <a:lnTo>
                      <a:pt x="504" y="0"/>
                    </a:lnTo>
                    <a:lnTo>
                      <a:pt x="563" y="0"/>
                    </a:lnTo>
                    <a:lnTo>
                      <a:pt x="621" y="0"/>
                    </a:lnTo>
                    <a:lnTo>
                      <a:pt x="672" y="0"/>
                    </a:lnTo>
                    <a:lnTo>
                      <a:pt x="715" y="0"/>
                    </a:lnTo>
                    <a:lnTo>
                      <a:pt x="750" y="0"/>
                    </a:lnTo>
                    <a:lnTo>
                      <a:pt x="772" y="2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38" name="Freeform 1014"/>
              <p:cNvSpPr>
                <a:spLocks/>
              </p:cNvSpPr>
              <p:nvPr/>
            </p:nvSpPr>
            <p:spPr bwMode="auto">
              <a:xfrm>
                <a:off x="6432" y="4275"/>
                <a:ext cx="289" cy="462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78" y="2"/>
                  </a:cxn>
                  <a:cxn ang="0">
                    <a:pos x="207" y="4"/>
                  </a:cxn>
                  <a:cxn ang="0">
                    <a:pos x="231" y="10"/>
                  </a:cxn>
                  <a:cxn ang="0">
                    <a:pos x="252" y="16"/>
                  </a:cxn>
                  <a:cxn ang="0">
                    <a:pos x="268" y="27"/>
                  </a:cxn>
                  <a:cxn ang="0">
                    <a:pos x="281" y="37"/>
                  </a:cxn>
                  <a:cxn ang="0">
                    <a:pos x="287" y="54"/>
                  </a:cxn>
                  <a:cxn ang="0">
                    <a:pos x="289" y="70"/>
                  </a:cxn>
                  <a:cxn ang="0">
                    <a:pos x="287" y="127"/>
                  </a:cxn>
                  <a:cxn ang="0">
                    <a:pos x="281" y="231"/>
                  </a:cxn>
                  <a:cxn ang="0">
                    <a:pos x="274" y="333"/>
                  </a:cxn>
                  <a:cxn ang="0">
                    <a:pos x="270" y="391"/>
                  </a:cxn>
                  <a:cxn ang="0">
                    <a:pos x="266" y="406"/>
                  </a:cxn>
                  <a:cxn ang="0">
                    <a:pos x="258" y="421"/>
                  </a:cxn>
                  <a:cxn ang="0">
                    <a:pos x="244" y="433"/>
                  </a:cxn>
                  <a:cxn ang="0">
                    <a:pos x="227" y="444"/>
                  </a:cxn>
                  <a:cxn ang="0">
                    <a:pos x="207" y="452"/>
                  </a:cxn>
                  <a:cxn ang="0">
                    <a:pos x="184" y="458"/>
                  </a:cxn>
                  <a:cxn ang="0">
                    <a:pos x="162" y="460"/>
                  </a:cxn>
                  <a:cxn ang="0">
                    <a:pos x="137" y="462"/>
                  </a:cxn>
                  <a:cxn ang="0">
                    <a:pos x="115" y="462"/>
                  </a:cxn>
                  <a:cxn ang="0">
                    <a:pos x="90" y="458"/>
                  </a:cxn>
                  <a:cxn ang="0">
                    <a:pos x="70" y="454"/>
                  </a:cxn>
                  <a:cxn ang="0">
                    <a:pos x="49" y="446"/>
                  </a:cxn>
                  <a:cxn ang="0">
                    <a:pos x="35" y="437"/>
                  </a:cxn>
                  <a:cxn ang="0">
                    <a:pos x="23" y="425"/>
                  </a:cxn>
                  <a:cxn ang="0">
                    <a:pos x="15" y="408"/>
                  </a:cxn>
                  <a:cxn ang="0">
                    <a:pos x="12" y="391"/>
                  </a:cxn>
                  <a:cxn ang="0">
                    <a:pos x="10" y="308"/>
                  </a:cxn>
                  <a:cxn ang="0">
                    <a:pos x="6" y="216"/>
                  </a:cxn>
                  <a:cxn ang="0">
                    <a:pos x="2" y="133"/>
                  </a:cxn>
                  <a:cxn ang="0">
                    <a:pos x="0" y="70"/>
                  </a:cxn>
                  <a:cxn ang="0">
                    <a:pos x="4" y="56"/>
                  </a:cxn>
                  <a:cxn ang="0">
                    <a:pos x="15" y="43"/>
                  </a:cxn>
                  <a:cxn ang="0">
                    <a:pos x="29" y="29"/>
                  </a:cxn>
                  <a:cxn ang="0">
                    <a:pos x="47" y="20"/>
                  </a:cxn>
                  <a:cxn ang="0">
                    <a:pos x="72" y="10"/>
                  </a:cxn>
                  <a:cxn ang="0">
                    <a:pos x="94" y="4"/>
                  </a:cxn>
                  <a:cxn ang="0">
                    <a:pos x="121" y="2"/>
                  </a:cxn>
                  <a:cxn ang="0">
                    <a:pos x="147" y="0"/>
                  </a:cxn>
                </a:cxnLst>
                <a:rect l="0" t="0" r="r" b="b"/>
                <a:pathLst>
                  <a:path w="289" h="462">
                    <a:moveTo>
                      <a:pt x="147" y="0"/>
                    </a:moveTo>
                    <a:lnTo>
                      <a:pt x="178" y="2"/>
                    </a:lnTo>
                    <a:lnTo>
                      <a:pt x="207" y="4"/>
                    </a:lnTo>
                    <a:lnTo>
                      <a:pt x="231" y="10"/>
                    </a:lnTo>
                    <a:lnTo>
                      <a:pt x="252" y="16"/>
                    </a:lnTo>
                    <a:lnTo>
                      <a:pt x="268" y="27"/>
                    </a:lnTo>
                    <a:lnTo>
                      <a:pt x="281" y="37"/>
                    </a:lnTo>
                    <a:lnTo>
                      <a:pt x="287" y="54"/>
                    </a:lnTo>
                    <a:lnTo>
                      <a:pt x="289" y="70"/>
                    </a:lnTo>
                    <a:lnTo>
                      <a:pt x="287" y="127"/>
                    </a:lnTo>
                    <a:lnTo>
                      <a:pt x="281" y="231"/>
                    </a:lnTo>
                    <a:lnTo>
                      <a:pt x="274" y="333"/>
                    </a:lnTo>
                    <a:lnTo>
                      <a:pt x="270" y="391"/>
                    </a:lnTo>
                    <a:lnTo>
                      <a:pt x="266" y="406"/>
                    </a:lnTo>
                    <a:lnTo>
                      <a:pt x="258" y="421"/>
                    </a:lnTo>
                    <a:lnTo>
                      <a:pt x="244" y="433"/>
                    </a:lnTo>
                    <a:lnTo>
                      <a:pt x="227" y="444"/>
                    </a:lnTo>
                    <a:lnTo>
                      <a:pt x="207" y="452"/>
                    </a:lnTo>
                    <a:lnTo>
                      <a:pt x="184" y="458"/>
                    </a:lnTo>
                    <a:lnTo>
                      <a:pt x="162" y="460"/>
                    </a:lnTo>
                    <a:lnTo>
                      <a:pt x="137" y="462"/>
                    </a:lnTo>
                    <a:lnTo>
                      <a:pt x="115" y="462"/>
                    </a:lnTo>
                    <a:lnTo>
                      <a:pt x="90" y="458"/>
                    </a:lnTo>
                    <a:lnTo>
                      <a:pt x="70" y="454"/>
                    </a:lnTo>
                    <a:lnTo>
                      <a:pt x="49" y="446"/>
                    </a:lnTo>
                    <a:lnTo>
                      <a:pt x="35" y="437"/>
                    </a:lnTo>
                    <a:lnTo>
                      <a:pt x="23" y="425"/>
                    </a:lnTo>
                    <a:lnTo>
                      <a:pt x="15" y="408"/>
                    </a:lnTo>
                    <a:lnTo>
                      <a:pt x="12" y="391"/>
                    </a:lnTo>
                    <a:lnTo>
                      <a:pt x="10" y="308"/>
                    </a:lnTo>
                    <a:lnTo>
                      <a:pt x="6" y="216"/>
                    </a:lnTo>
                    <a:lnTo>
                      <a:pt x="2" y="133"/>
                    </a:lnTo>
                    <a:lnTo>
                      <a:pt x="0" y="70"/>
                    </a:lnTo>
                    <a:lnTo>
                      <a:pt x="4" y="56"/>
                    </a:lnTo>
                    <a:lnTo>
                      <a:pt x="15" y="43"/>
                    </a:lnTo>
                    <a:lnTo>
                      <a:pt x="29" y="29"/>
                    </a:lnTo>
                    <a:lnTo>
                      <a:pt x="47" y="20"/>
                    </a:lnTo>
                    <a:lnTo>
                      <a:pt x="72" y="10"/>
                    </a:lnTo>
                    <a:lnTo>
                      <a:pt x="94" y="4"/>
                    </a:lnTo>
                    <a:lnTo>
                      <a:pt x="121" y="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39" name="Freeform 1015"/>
              <p:cNvSpPr>
                <a:spLocks/>
              </p:cNvSpPr>
              <p:nvPr/>
            </p:nvSpPr>
            <p:spPr bwMode="auto">
              <a:xfrm>
                <a:off x="6461" y="4293"/>
                <a:ext cx="237" cy="84"/>
              </a:xfrm>
              <a:custGeom>
                <a:avLst/>
                <a:gdLst/>
                <a:ahLst/>
                <a:cxnLst>
                  <a:cxn ang="0">
                    <a:pos x="112" y="84"/>
                  </a:cxn>
                  <a:cxn ang="0">
                    <a:pos x="145" y="82"/>
                  </a:cxn>
                  <a:cxn ang="0">
                    <a:pos x="172" y="79"/>
                  </a:cxn>
                  <a:cxn ang="0">
                    <a:pos x="194" y="77"/>
                  </a:cxn>
                  <a:cxn ang="0">
                    <a:pos x="213" y="71"/>
                  </a:cxn>
                  <a:cxn ang="0">
                    <a:pos x="225" y="67"/>
                  </a:cxn>
                  <a:cxn ang="0">
                    <a:pos x="235" y="59"/>
                  </a:cxn>
                  <a:cxn ang="0">
                    <a:pos x="237" y="52"/>
                  </a:cxn>
                  <a:cxn ang="0">
                    <a:pos x="237" y="46"/>
                  </a:cxn>
                  <a:cxn ang="0">
                    <a:pos x="231" y="38"/>
                  </a:cxn>
                  <a:cxn ang="0">
                    <a:pos x="223" y="29"/>
                  </a:cxn>
                  <a:cxn ang="0">
                    <a:pos x="211" y="21"/>
                  </a:cxn>
                  <a:cxn ang="0">
                    <a:pos x="196" y="15"/>
                  </a:cxn>
                  <a:cxn ang="0">
                    <a:pos x="178" y="9"/>
                  </a:cxn>
                  <a:cxn ang="0">
                    <a:pos x="157" y="4"/>
                  </a:cxn>
                  <a:cxn ang="0">
                    <a:pos x="135" y="2"/>
                  </a:cxn>
                  <a:cxn ang="0">
                    <a:pos x="112" y="0"/>
                  </a:cxn>
                  <a:cxn ang="0">
                    <a:pos x="88" y="2"/>
                  </a:cxn>
                  <a:cxn ang="0">
                    <a:pos x="65" y="4"/>
                  </a:cxn>
                  <a:cxn ang="0">
                    <a:pos x="45" y="11"/>
                  </a:cxn>
                  <a:cxn ang="0">
                    <a:pos x="30" y="17"/>
                  </a:cxn>
                  <a:cxn ang="0">
                    <a:pos x="18" y="25"/>
                  </a:cxn>
                  <a:cxn ang="0">
                    <a:pos x="8" y="32"/>
                  </a:cxn>
                  <a:cxn ang="0">
                    <a:pos x="2" y="40"/>
                  </a:cxn>
                  <a:cxn ang="0">
                    <a:pos x="0" y="48"/>
                  </a:cxn>
                  <a:cxn ang="0">
                    <a:pos x="2" y="57"/>
                  </a:cxn>
                  <a:cxn ang="0">
                    <a:pos x="12" y="63"/>
                  </a:cxn>
                  <a:cxn ang="0">
                    <a:pos x="24" y="69"/>
                  </a:cxn>
                  <a:cxn ang="0">
                    <a:pos x="41" y="73"/>
                  </a:cxn>
                  <a:cxn ang="0">
                    <a:pos x="59" y="77"/>
                  </a:cxn>
                  <a:cxn ang="0">
                    <a:pos x="78" y="79"/>
                  </a:cxn>
                  <a:cxn ang="0">
                    <a:pos x="96" y="84"/>
                  </a:cxn>
                  <a:cxn ang="0">
                    <a:pos x="112" y="84"/>
                  </a:cxn>
                </a:cxnLst>
                <a:rect l="0" t="0" r="r" b="b"/>
                <a:pathLst>
                  <a:path w="237" h="84">
                    <a:moveTo>
                      <a:pt x="112" y="84"/>
                    </a:moveTo>
                    <a:lnTo>
                      <a:pt x="145" y="82"/>
                    </a:lnTo>
                    <a:lnTo>
                      <a:pt x="172" y="79"/>
                    </a:lnTo>
                    <a:lnTo>
                      <a:pt x="194" y="77"/>
                    </a:lnTo>
                    <a:lnTo>
                      <a:pt x="213" y="71"/>
                    </a:lnTo>
                    <a:lnTo>
                      <a:pt x="225" y="67"/>
                    </a:lnTo>
                    <a:lnTo>
                      <a:pt x="235" y="59"/>
                    </a:lnTo>
                    <a:lnTo>
                      <a:pt x="237" y="52"/>
                    </a:lnTo>
                    <a:lnTo>
                      <a:pt x="237" y="46"/>
                    </a:lnTo>
                    <a:lnTo>
                      <a:pt x="231" y="38"/>
                    </a:lnTo>
                    <a:lnTo>
                      <a:pt x="223" y="29"/>
                    </a:lnTo>
                    <a:lnTo>
                      <a:pt x="211" y="21"/>
                    </a:lnTo>
                    <a:lnTo>
                      <a:pt x="196" y="15"/>
                    </a:lnTo>
                    <a:lnTo>
                      <a:pt x="178" y="9"/>
                    </a:lnTo>
                    <a:lnTo>
                      <a:pt x="157" y="4"/>
                    </a:lnTo>
                    <a:lnTo>
                      <a:pt x="135" y="2"/>
                    </a:lnTo>
                    <a:lnTo>
                      <a:pt x="112" y="0"/>
                    </a:lnTo>
                    <a:lnTo>
                      <a:pt x="88" y="2"/>
                    </a:lnTo>
                    <a:lnTo>
                      <a:pt x="65" y="4"/>
                    </a:lnTo>
                    <a:lnTo>
                      <a:pt x="45" y="11"/>
                    </a:lnTo>
                    <a:lnTo>
                      <a:pt x="30" y="17"/>
                    </a:lnTo>
                    <a:lnTo>
                      <a:pt x="18" y="25"/>
                    </a:lnTo>
                    <a:lnTo>
                      <a:pt x="8" y="32"/>
                    </a:lnTo>
                    <a:lnTo>
                      <a:pt x="2" y="40"/>
                    </a:lnTo>
                    <a:lnTo>
                      <a:pt x="0" y="48"/>
                    </a:lnTo>
                    <a:lnTo>
                      <a:pt x="2" y="57"/>
                    </a:lnTo>
                    <a:lnTo>
                      <a:pt x="12" y="63"/>
                    </a:lnTo>
                    <a:lnTo>
                      <a:pt x="24" y="69"/>
                    </a:lnTo>
                    <a:lnTo>
                      <a:pt x="41" y="73"/>
                    </a:lnTo>
                    <a:lnTo>
                      <a:pt x="59" y="77"/>
                    </a:lnTo>
                    <a:lnTo>
                      <a:pt x="78" y="79"/>
                    </a:lnTo>
                    <a:lnTo>
                      <a:pt x="96" y="84"/>
                    </a:lnTo>
                    <a:lnTo>
                      <a:pt x="112" y="84"/>
                    </a:lnTo>
                    <a:close/>
                  </a:path>
                </a:pathLst>
              </a:custGeom>
              <a:solidFill>
                <a:srgbClr val="BAC9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0" name="Freeform 1016"/>
              <p:cNvSpPr>
                <a:spLocks/>
              </p:cNvSpPr>
              <p:nvPr/>
            </p:nvSpPr>
            <p:spPr bwMode="auto">
              <a:xfrm>
                <a:off x="6463" y="4385"/>
                <a:ext cx="223" cy="315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13" y="4"/>
                  </a:cxn>
                  <a:cxn ang="0">
                    <a:pos x="200" y="6"/>
                  </a:cxn>
                  <a:cxn ang="0">
                    <a:pos x="186" y="10"/>
                  </a:cxn>
                  <a:cxn ang="0">
                    <a:pos x="170" y="15"/>
                  </a:cxn>
                  <a:cxn ang="0">
                    <a:pos x="155" y="17"/>
                  </a:cxn>
                  <a:cxn ang="0">
                    <a:pos x="141" y="21"/>
                  </a:cxn>
                  <a:cxn ang="0">
                    <a:pos x="127" y="23"/>
                  </a:cxn>
                  <a:cxn ang="0">
                    <a:pos x="114" y="23"/>
                  </a:cxn>
                  <a:cxn ang="0">
                    <a:pos x="96" y="23"/>
                  </a:cxn>
                  <a:cxn ang="0">
                    <a:pos x="80" y="23"/>
                  </a:cxn>
                  <a:cxn ang="0">
                    <a:pos x="63" y="19"/>
                  </a:cxn>
                  <a:cxn ang="0">
                    <a:pos x="49" y="17"/>
                  </a:cxn>
                  <a:cxn ang="0">
                    <a:pos x="35" y="12"/>
                  </a:cxn>
                  <a:cxn ang="0">
                    <a:pos x="20" y="8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2" y="17"/>
                  </a:cxn>
                  <a:cxn ang="0">
                    <a:pos x="2" y="50"/>
                  </a:cxn>
                  <a:cxn ang="0">
                    <a:pos x="2" y="92"/>
                  </a:cxn>
                  <a:cxn ang="0">
                    <a:pos x="2" y="137"/>
                  </a:cxn>
                  <a:cxn ang="0">
                    <a:pos x="0" y="185"/>
                  </a:cxn>
                  <a:cxn ang="0">
                    <a:pos x="4" y="233"/>
                  </a:cxn>
                  <a:cxn ang="0">
                    <a:pos x="8" y="273"/>
                  </a:cxn>
                  <a:cxn ang="0">
                    <a:pos x="12" y="294"/>
                  </a:cxn>
                  <a:cxn ang="0">
                    <a:pos x="20" y="302"/>
                  </a:cxn>
                  <a:cxn ang="0">
                    <a:pos x="41" y="311"/>
                  </a:cxn>
                  <a:cxn ang="0">
                    <a:pos x="73" y="315"/>
                  </a:cxn>
                  <a:cxn ang="0">
                    <a:pos x="108" y="315"/>
                  </a:cxn>
                  <a:cxn ang="0">
                    <a:pos x="143" y="313"/>
                  </a:cxn>
                  <a:cxn ang="0">
                    <a:pos x="176" y="306"/>
                  </a:cxn>
                  <a:cxn ang="0">
                    <a:pos x="196" y="294"/>
                  </a:cxn>
                  <a:cxn ang="0">
                    <a:pos x="209" y="275"/>
                  </a:cxn>
                  <a:cxn ang="0">
                    <a:pos x="211" y="225"/>
                  </a:cxn>
                  <a:cxn ang="0">
                    <a:pos x="215" y="137"/>
                  </a:cxn>
                  <a:cxn ang="0">
                    <a:pos x="219" y="52"/>
                  </a:cxn>
                  <a:cxn ang="0">
                    <a:pos x="223" y="2"/>
                  </a:cxn>
                </a:cxnLst>
                <a:rect l="0" t="0" r="r" b="b"/>
                <a:pathLst>
                  <a:path w="223" h="315">
                    <a:moveTo>
                      <a:pt x="223" y="2"/>
                    </a:moveTo>
                    <a:lnTo>
                      <a:pt x="213" y="4"/>
                    </a:lnTo>
                    <a:lnTo>
                      <a:pt x="200" y="6"/>
                    </a:lnTo>
                    <a:lnTo>
                      <a:pt x="186" y="10"/>
                    </a:lnTo>
                    <a:lnTo>
                      <a:pt x="170" y="15"/>
                    </a:lnTo>
                    <a:lnTo>
                      <a:pt x="155" y="17"/>
                    </a:lnTo>
                    <a:lnTo>
                      <a:pt x="141" y="21"/>
                    </a:lnTo>
                    <a:lnTo>
                      <a:pt x="127" y="23"/>
                    </a:lnTo>
                    <a:lnTo>
                      <a:pt x="114" y="23"/>
                    </a:lnTo>
                    <a:lnTo>
                      <a:pt x="96" y="23"/>
                    </a:lnTo>
                    <a:lnTo>
                      <a:pt x="80" y="23"/>
                    </a:lnTo>
                    <a:lnTo>
                      <a:pt x="63" y="19"/>
                    </a:lnTo>
                    <a:lnTo>
                      <a:pt x="49" y="17"/>
                    </a:lnTo>
                    <a:lnTo>
                      <a:pt x="35" y="12"/>
                    </a:lnTo>
                    <a:lnTo>
                      <a:pt x="20" y="8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2" y="50"/>
                    </a:lnTo>
                    <a:lnTo>
                      <a:pt x="2" y="92"/>
                    </a:lnTo>
                    <a:lnTo>
                      <a:pt x="2" y="137"/>
                    </a:lnTo>
                    <a:lnTo>
                      <a:pt x="0" y="185"/>
                    </a:lnTo>
                    <a:lnTo>
                      <a:pt x="4" y="233"/>
                    </a:lnTo>
                    <a:lnTo>
                      <a:pt x="8" y="273"/>
                    </a:lnTo>
                    <a:lnTo>
                      <a:pt x="12" y="294"/>
                    </a:lnTo>
                    <a:lnTo>
                      <a:pt x="20" y="302"/>
                    </a:lnTo>
                    <a:lnTo>
                      <a:pt x="41" y="311"/>
                    </a:lnTo>
                    <a:lnTo>
                      <a:pt x="73" y="315"/>
                    </a:lnTo>
                    <a:lnTo>
                      <a:pt x="108" y="315"/>
                    </a:lnTo>
                    <a:lnTo>
                      <a:pt x="143" y="313"/>
                    </a:lnTo>
                    <a:lnTo>
                      <a:pt x="176" y="306"/>
                    </a:lnTo>
                    <a:lnTo>
                      <a:pt x="196" y="294"/>
                    </a:lnTo>
                    <a:lnTo>
                      <a:pt x="209" y="275"/>
                    </a:lnTo>
                    <a:lnTo>
                      <a:pt x="211" y="225"/>
                    </a:lnTo>
                    <a:lnTo>
                      <a:pt x="215" y="137"/>
                    </a:lnTo>
                    <a:lnTo>
                      <a:pt x="219" y="52"/>
                    </a:lnTo>
                    <a:lnTo>
                      <a:pt x="223" y="2"/>
                    </a:lnTo>
                    <a:close/>
                  </a:path>
                </a:pathLst>
              </a:custGeom>
              <a:solidFill>
                <a:srgbClr val="BAC9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1" name="Freeform 1017"/>
              <p:cNvSpPr>
                <a:spLocks/>
              </p:cNvSpPr>
              <p:nvPr/>
            </p:nvSpPr>
            <p:spPr bwMode="auto">
              <a:xfrm>
                <a:off x="6545" y="4302"/>
                <a:ext cx="73" cy="5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3"/>
                  </a:cxn>
                  <a:cxn ang="0">
                    <a:pos x="2" y="25"/>
                  </a:cxn>
                  <a:cxn ang="0">
                    <a:pos x="2" y="16"/>
                  </a:cxn>
                  <a:cxn ang="0">
                    <a:pos x="8" y="10"/>
                  </a:cxn>
                  <a:cxn ang="0">
                    <a:pos x="12" y="6"/>
                  </a:cxn>
                  <a:cxn ang="0">
                    <a:pos x="18" y="4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5" y="0"/>
                  </a:cxn>
                  <a:cxn ang="0">
                    <a:pos x="53" y="2"/>
                  </a:cxn>
                  <a:cxn ang="0">
                    <a:pos x="61" y="4"/>
                  </a:cxn>
                  <a:cxn ang="0">
                    <a:pos x="65" y="8"/>
                  </a:cxn>
                  <a:cxn ang="0">
                    <a:pos x="69" y="16"/>
                  </a:cxn>
                  <a:cxn ang="0">
                    <a:pos x="71" y="29"/>
                  </a:cxn>
                  <a:cxn ang="0">
                    <a:pos x="73" y="37"/>
                  </a:cxn>
                  <a:cxn ang="0">
                    <a:pos x="73" y="45"/>
                  </a:cxn>
                  <a:cxn ang="0">
                    <a:pos x="71" y="50"/>
                  </a:cxn>
                  <a:cxn ang="0">
                    <a:pos x="65" y="50"/>
                  </a:cxn>
                  <a:cxn ang="0">
                    <a:pos x="61" y="45"/>
                  </a:cxn>
                  <a:cxn ang="0">
                    <a:pos x="57" y="39"/>
                  </a:cxn>
                  <a:cxn ang="0">
                    <a:pos x="55" y="29"/>
                  </a:cxn>
                  <a:cxn ang="0">
                    <a:pos x="49" y="23"/>
                  </a:cxn>
                  <a:cxn ang="0">
                    <a:pos x="41" y="16"/>
                  </a:cxn>
                  <a:cxn ang="0">
                    <a:pos x="34" y="16"/>
                  </a:cxn>
                  <a:cxn ang="0">
                    <a:pos x="26" y="18"/>
                  </a:cxn>
                  <a:cxn ang="0">
                    <a:pos x="20" y="23"/>
                  </a:cxn>
                  <a:cxn ang="0">
                    <a:pos x="16" y="31"/>
                  </a:cxn>
                  <a:cxn ang="0">
                    <a:pos x="14" y="41"/>
                  </a:cxn>
                  <a:cxn ang="0">
                    <a:pos x="12" y="45"/>
                  </a:cxn>
                  <a:cxn ang="0">
                    <a:pos x="8" y="48"/>
                  </a:cxn>
                  <a:cxn ang="0">
                    <a:pos x="2" y="45"/>
                  </a:cxn>
                  <a:cxn ang="0">
                    <a:pos x="0" y="39"/>
                  </a:cxn>
                </a:cxnLst>
                <a:rect l="0" t="0" r="r" b="b"/>
                <a:pathLst>
                  <a:path w="73" h="50">
                    <a:moveTo>
                      <a:pt x="0" y="39"/>
                    </a:moveTo>
                    <a:lnTo>
                      <a:pt x="0" y="33"/>
                    </a:lnTo>
                    <a:lnTo>
                      <a:pt x="2" y="25"/>
                    </a:lnTo>
                    <a:lnTo>
                      <a:pt x="2" y="16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1" y="29"/>
                    </a:lnTo>
                    <a:lnTo>
                      <a:pt x="73" y="37"/>
                    </a:lnTo>
                    <a:lnTo>
                      <a:pt x="73" y="45"/>
                    </a:lnTo>
                    <a:lnTo>
                      <a:pt x="71" y="50"/>
                    </a:lnTo>
                    <a:lnTo>
                      <a:pt x="65" y="50"/>
                    </a:lnTo>
                    <a:lnTo>
                      <a:pt x="61" y="45"/>
                    </a:lnTo>
                    <a:lnTo>
                      <a:pt x="57" y="39"/>
                    </a:lnTo>
                    <a:lnTo>
                      <a:pt x="55" y="29"/>
                    </a:lnTo>
                    <a:lnTo>
                      <a:pt x="49" y="23"/>
                    </a:lnTo>
                    <a:lnTo>
                      <a:pt x="41" y="16"/>
                    </a:lnTo>
                    <a:lnTo>
                      <a:pt x="34" y="16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16" y="31"/>
                    </a:lnTo>
                    <a:lnTo>
                      <a:pt x="14" y="41"/>
                    </a:lnTo>
                    <a:lnTo>
                      <a:pt x="12" y="45"/>
                    </a:lnTo>
                    <a:lnTo>
                      <a:pt x="8" y="48"/>
                    </a:lnTo>
                    <a:lnTo>
                      <a:pt x="2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2" name="Freeform 1018"/>
              <p:cNvSpPr>
                <a:spLocks/>
              </p:cNvSpPr>
              <p:nvPr/>
            </p:nvSpPr>
            <p:spPr bwMode="auto">
              <a:xfrm>
                <a:off x="6541" y="4422"/>
                <a:ext cx="55" cy="259"/>
              </a:xfrm>
              <a:custGeom>
                <a:avLst/>
                <a:gdLst/>
                <a:ahLst/>
                <a:cxnLst>
                  <a:cxn ang="0">
                    <a:pos x="32" y="21"/>
                  </a:cxn>
                  <a:cxn ang="0">
                    <a:pos x="36" y="61"/>
                  </a:cxn>
                  <a:cxn ang="0">
                    <a:pos x="36" y="138"/>
                  </a:cxn>
                  <a:cxn ang="0">
                    <a:pos x="32" y="217"/>
                  </a:cxn>
                  <a:cxn ang="0">
                    <a:pos x="32" y="253"/>
                  </a:cxn>
                  <a:cxn ang="0">
                    <a:pos x="35" y="255"/>
                  </a:cxn>
                  <a:cxn ang="0">
                    <a:pos x="36" y="257"/>
                  </a:cxn>
                  <a:cxn ang="0">
                    <a:pos x="36" y="259"/>
                  </a:cxn>
                  <a:cxn ang="0">
                    <a:pos x="43" y="259"/>
                  </a:cxn>
                  <a:cxn ang="0">
                    <a:pos x="49" y="257"/>
                  </a:cxn>
                  <a:cxn ang="0">
                    <a:pos x="53" y="253"/>
                  </a:cxn>
                  <a:cxn ang="0">
                    <a:pos x="53" y="249"/>
                  </a:cxn>
                  <a:cxn ang="0">
                    <a:pos x="55" y="242"/>
                  </a:cxn>
                  <a:cxn ang="0">
                    <a:pos x="53" y="182"/>
                  </a:cxn>
                  <a:cxn ang="0">
                    <a:pos x="53" y="111"/>
                  </a:cxn>
                  <a:cxn ang="0">
                    <a:pos x="51" y="53"/>
                  </a:cxn>
                  <a:cxn ang="0">
                    <a:pos x="51" y="25"/>
                  </a:cxn>
                  <a:cxn ang="0">
                    <a:pos x="49" y="13"/>
                  </a:cxn>
                  <a:cxn ang="0">
                    <a:pos x="45" y="5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9"/>
                  </a:cxn>
                  <a:cxn ang="0">
                    <a:pos x="6" y="17"/>
                  </a:cxn>
                  <a:cxn ang="0">
                    <a:pos x="2" y="28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4" y="42"/>
                  </a:cxn>
                  <a:cxn ang="0">
                    <a:pos x="12" y="38"/>
                  </a:cxn>
                  <a:cxn ang="0">
                    <a:pos x="18" y="25"/>
                  </a:cxn>
                  <a:cxn ang="0">
                    <a:pos x="24" y="17"/>
                  </a:cxn>
                  <a:cxn ang="0">
                    <a:pos x="32" y="21"/>
                  </a:cxn>
                </a:cxnLst>
                <a:rect l="0" t="0" r="r" b="b"/>
                <a:pathLst>
                  <a:path w="55" h="259">
                    <a:moveTo>
                      <a:pt x="32" y="21"/>
                    </a:moveTo>
                    <a:lnTo>
                      <a:pt x="36" y="61"/>
                    </a:lnTo>
                    <a:lnTo>
                      <a:pt x="36" y="138"/>
                    </a:lnTo>
                    <a:lnTo>
                      <a:pt x="32" y="217"/>
                    </a:lnTo>
                    <a:lnTo>
                      <a:pt x="32" y="253"/>
                    </a:lnTo>
                    <a:lnTo>
                      <a:pt x="35" y="255"/>
                    </a:lnTo>
                    <a:lnTo>
                      <a:pt x="36" y="257"/>
                    </a:lnTo>
                    <a:lnTo>
                      <a:pt x="36" y="259"/>
                    </a:lnTo>
                    <a:lnTo>
                      <a:pt x="43" y="259"/>
                    </a:lnTo>
                    <a:lnTo>
                      <a:pt x="49" y="257"/>
                    </a:lnTo>
                    <a:lnTo>
                      <a:pt x="53" y="253"/>
                    </a:lnTo>
                    <a:lnTo>
                      <a:pt x="53" y="249"/>
                    </a:lnTo>
                    <a:lnTo>
                      <a:pt x="55" y="242"/>
                    </a:lnTo>
                    <a:lnTo>
                      <a:pt x="53" y="182"/>
                    </a:lnTo>
                    <a:lnTo>
                      <a:pt x="53" y="111"/>
                    </a:lnTo>
                    <a:lnTo>
                      <a:pt x="51" y="53"/>
                    </a:lnTo>
                    <a:lnTo>
                      <a:pt x="51" y="25"/>
                    </a:lnTo>
                    <a:lnTo>
                      <a:pt x="49" y="13"/>
                    </a:lnTo>
                    <a:lnTo>
                      <a:pt x="45" y="5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9"/>
                    </a:lnTo>
                    <a:lnTo>
                      <a:pt x="6" y="17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2" y="38"/>
                    </a:lnTo>
                    <a:lnTo>
                      <a:pt x="18" y="25"/>
                    </a:lnTo>
                    <a:lnTo>
                      <a:pt x="24" y="1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3" name="Freeform 1019"/>
              <p:cNvSpPr>
                <a:spLocks/>
              </p:cNvSpPr>
              <p:nvPr/>
            </p:nvSpPr>
            <p:spPr bwMode="auto">
              <a:xfrm>
                <a:off x="6606" y="4425"/>
                <a:ext cx="53" cy="256"/>
              </a:xfrm>
              <a:custGeom>
                <a:avLst/>
                <a:gdLst/>
                <a:ahLst/>
                <a:cxnLst>
                  <a:cxn ang="0">
                    <a:pos x="33" y="20"/>
                  </a:cxn>
                  <a:cxn ang="0">
                    <a:pos x="35" y="60"/>
                  </a:cxn>
                  <a:cxn ang="0">
                    <a:pos x="35" y="137"/>
                  </a:cxn>
                  <a:cxn ang="0">
                    <a:pos x="33" y="214"/>
                  </a:cxn>
                  <a:cxn ang="0">
                    <a:pos x="33" y="250"/>
                  </a:cxn>
                  <a:cxn ang="0">
                    <a:pos x="33" y="252"/>
                  </a:cxn>
                  <a:cxn ang="0">
                    <a:pos x="35" y="254"/>
                  </a:cxn>
                  <a:cxn ang="0">
                    <a:pos x="37" y="256"/>
                  </a:cxn>
                  <a:cxn ang="0">
                    <a:pos x="41" y="256"/>
                  </a:cxn>
                  <a:cxn ang="0">
                    <a:pos x="45" y="254"/>
                  </a:cxn>
                  <a:cxn ang="0">
                    <a:pos x="51" y="252"/>
                  </a:cxn>
                  <a:cxn ang="0">
                    <a:pos x="51" y="246"/>
                  </a:cxn>
                  <a:cxn ang="0">
                    <a:pos x="53" y="241"/>
                  </a:cxn>
                  <a:cxn ang="0">
                    <a:pos x="51" y="181"/>
                  </a:cxn>
                  <a:cxn ang="0">
                    <a:pos x="51" y="110"/>
                  </a:cxn>
                  <a:cxn ang="0">
                    <a:pos x="49" y="52"/>
                  </a:cxn>
                  <a:cxn ang="0">
                    <a:pos x="49" y="22"/>
                  </a:cxn>
                  <a:cxn ang="0">
                    <a:pos x="47" y="12"/>
                  </a:cxn>
                  <a:cxn ang="0">
                    <a:pos x="43" y="4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1" y="2"/>
                  </a:cxn>
                  <a:cxn ang="0">
                    <a:pos x="12" y="6"/>
                  </a:cxn>
                  <a:cxn ang="0">
                    <a:pos x="6" y="14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4" y="41"/>
                  </a:cxn>
                  <a:cxn ang="0">
                    <a:pos x="12" y="37"/>
                  </a:cxn>
                  <a:cxn ang="0">
                    <a:pos x="16" y="22"/>
                  </a:cxn>
                  <a:cxn ang="0">
                    <a:pos x="23" y="16"/>
                  </a:cxn>
                  <a:cxn ang="0">
                    <a:pos x="33" y="20"/>
                  </a:cxn>
                </a:cxnLst>
                <a:rect l="0" t="0" r="r" b="b"/>
                <a:pathLst>
                  <a:path w="53" h="256">
                    <a:moveTo>
                      <a:pt x="33" y="20"/>
                    </a:moveTo>
                    <a:lnTo>
                      <a:pt x="35" y="60"/>
                    </a:lnTo>
                    <a:lnTo>
                      <a:pt x="35" y="137"/>
                    </a:lnTo>
                    <a:lnTo>
                      <a:pt x="33" y="214"/>
                    </a:lnTo>
                    <a:lnTo>
                      <a:pt x="33" y="250"/>
                    </a:lnTo>
                    <a:lnTo>
                      <a:pt x="33" y="252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41" y="256"/>
                    </a:lnTo>
                    <a:lnTo>
                      <a:pt x="45" y="254"/>
                    </a:lnTo>
                    <a:lnTo>
                      <a:pt x="51" y="252"/>
                    </a:lnTo>
                    <a:lnTo>
                      <a:pt x="51" y="246"/>
                    </a:lnTo>
                    <a:lnTo>
                      <a:pt x="53" y="241"/>
                    </a:lnTo>
                    <a:lnTo>
                      <a:pt x="51" y="181"/>
                    </a:lnTo>
                    <a:lnTo>
                      <a:pt x="51" y="110"/>
                    </a:lnTo>
                    <a:lnTo>
                      <a:pt x="49" y="52"/>
                    </a:lnTo>
                    <a:lnTo>
                      <a:pt x="49" y="22"/>
                    </a:lnTo>
                    <a:lnTo>
                      <a:pt x="47" y="12"/>
                    </a:lnTo>
                    <a:lnTo>
                      <a:pt x="43" y="4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2" y="6"/>
                    </a:lnTo>
                    <a:lnTo>
                      <a:pt x="6" y="14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4" y="41"/>
                    </a:lnTo>
                    <a:lnTo>
                      <a:pt x="12" y="37"/>
                    </a:lnTo>
                    <a:lnTo>
                      <a:pt x="16" y="22"/>
                    </a:lnTo>
                    <a:lnTo>
                      <a:pt x="23" y="1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4" name="Freeform 1020"/>
              <p:cNvSpPr>
                <a:spLocks/>
              </p:cNvSpPr>
              <p:nvPr/>
            </p:nvSpPr>
            <p:spPr bwMode="auto">
              <a:xfrm>
                <a:off x="6473" y="4425"/>
                <a:ext cx="55" cy="260"/>
              </a:xfrm>
              <a:custGeom>
                <a:avLst/>
                <a:gdLst/>
                <a:ahLst/>
                <a:cxnLst>
                  <a:cxn ang="0">
                    <a:pos x="35" y="20"/>
                  </a:cxn>
                  <a:cxn ang="0">
                    <a:pos x="37" y="60"/>
                  </a:cxn>
                  <a:cxn ang="0">
                    <a:pos x="37" y="139"/>
                  </a:cxn>
                  <a:cxn ang="0">
                    <a:pos x="33" y="216"/>
                  </a:cxn>
                  <a:cxn ang="0">
                    <a:pos x="33" y="254"/>
                  </a:cxn>
                  <a:cxn ang="0">
                    <a:pos x="35" y="256"/>
                  </a:cxn>
                  <a:cxn ang="0">
                    <a:pos x="37" y="258"/>
                  </a:cxn>
                  <a:cxn ang="0">
                    <a:pos x="39" y="260"/>
                  </a:cxn>
                  <a:cxn ang="0">
                    <a:pos x="43" y="260"/>
                  </a:cxn>
                  <a:cxn ang="0">
                    <a:pos x="49" y="258"/>
                  </a:cxn>
                  <a:cxn ang="0">
                    <a:pos x="53" y="254"/>
                  </a:cxn>
                  <a:cxn ang="0">
                    <a:pos x="55" y="248"/>
                  </a:cxn>
                  <a:cxn ang="0">
                    <a:pos x="55" y="244"/>
                  </a:cxn>
                  <a:cxn ang="0">
                    <a:pos x="53" y="183"/>
                  </a:cxn>
                  <a:cxn ang="0">
                    <a:pos x="53" y="112"/>
                  </a:cxn>
                  <a:cxn ang="0">
                    <a:pos x="53" y="54"/>
                  </a:cxn>
                  <a:cxn ang="0">
                    <a:pos x="53" y="25"/>
                  </a:cxn>
                  <a:cxn ang="0">
                    <a:pos x="51" y="14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31" y="0"/>
                  </a:cxn>
                  <a:cxn ang="0">
                    <a:pos x="20" y="4"/>
                  </a:cxn>
                  <a:cxn ang="0">
                    <a:pos x="14" y="8"/>
                  </a:cxn>
                  <a:cxn ang="0">
                    <a:pos x="8" y="16"/>
                  </a:cxn>
                  <a:cxn ang="0">
                    <a:pos x="4" y="27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2" y="39"/>
                  </a:cxn>
                  <a:cxn ang="0">
                    <a:pos x="6" y="41"/>
                  </a:cxn>
                  <a:cxn ang="0">
                    <a:pos x="14" y="37"/>
                  </a:cxn>
                  <a:cxn ang="0">
                    <a:pos x="20" y="25"/>
                  </a:cxn>
                  <a:cxn ang="0">
                    <a:pos x="27" y="16"/>
                  </a:cxn>
                  <a:cxn ang="0">
                    <a:pos x="35" y="20"/>
                  </a:cxn>
                </a:cxnLst>
                <a:rect l="0" t="0" r="r" b="b"/>
                <a:pathLst>
                  <a:path w="55" h="260">
                    <a:moveTo>
                      <a:pt x="35" y="20"/>
                    </a:moveTo>
                    <a:lnTo>
                      <a:pt x="37" y="60"/>
                    </a:lnTo>
                    <a:lnTo>
                      <a:pt x="37" y="139"/>
                    </a:lnTo>
                    <a:lnTo>
                      <a:pt x="33" y="216"/>
                    </a:lnTo>
                    <a:lnTo>
                      <a:pt x="33" y="254"/>
                    </a:lnTo>
                    <a:lnTo>
                      <a:pt x="35" y="256"/>
                    </a:lnTo>
                    <a:lnTo>
                      <a:pt x="37" y="258"/>
                    </a:lnTo>
                    <a:lnTo>
                      <a:pt x="39" y="260"/>
                    </a:lnTo>
                    <a:lnTo>
                      <a:pt x="43" y="260"/>
                    </a:lnTo>
                    <a:lnTo>
                      <a:pt x="49" y="258"/>
                    </a:lnTo>
                    <a:lnTo>
                      <a:pt x="53" y="254"/>
                    </a:lnTo>
                    <a:lnTo>
                      <a:pt x="55" y="248"/>
                    </a:lnTo>
                    <a:lnTo>
                      <a:pt x="55" y="244"/>
                    </a:lnTo>
                    <a:lnTo>
                      <a:pt x="53" y="183"/>
                    </a:lnTo>
                    <a:lnTo>
                      <a:pt x="53" y="112"/>
                    </a:lnTo>
                    <a:lnTo>
                      <a:pt x="53" y="54"/>
                    </a:lnTo>
                    <a:lnTo>
                      <a:pt x="53" y="25"/>
                    </a:lnTo>
                    <a:lnTo>
                      <a:pt x="51" y="14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31" y="0"/>
                    </a:lnTo>
                    <a:lnTo>
                      <a:pt x="20" y="4"/>
                    </a:lnTo>
                    <a:lnTo>
                      <a:pt x="14" y="8"/>
                    </a:lnTo>
                    <a:lnTo>
                      <a:pt x="8" y="16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6" y="41"/>
                    </a:lnTo>
                    <a:lnTo>
                      <a:pt x="14" y="37"/>
                    </a:lnTo>
                    <a:lnTo>
                      <a:pt x="20" y="25"/>
                    </a:lnTo>
                    <a:lnTo>
                      <a:pt x="27" y="16"/>
                    </a:lnTo>
                    <a:lnTo>
                      <a:pt x="3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5" name="Freeform 1021"/>
              <p:cNvSpPr>
                <a:spLocks/>
              </p:cNvSpPr>
              <p:nvPr/>
            </p:nvSpPr>
            <p:spPr bwMode="auto">
              <a:xfrm>
                <a:off x="6645" y="4402"/>
                <a:ext cx="307" cy="367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56" y="2"/>
                  </a:cxn>
                  <a:cxn ang="0">
                    <a:pos x="184" y="4"/>
                  </a:cxn>
                  <a:cxn ang="0">
                    <a:pos x="209" y="10"/>
                  </a:cxn>
                  <a:cxn ang="0">
                    <a:pos x="213" y="20"/>
                  </a:cxn>
                  <a:cxn ang="0">
                    <a:pos x="207" y="31"/>
                  </a:cxn>
                  <a:cxn ang="0">
                    <a:pos x="195" y="43"/>
                  </a:cxn>
                  <a:cxn ang="0">
                    <a:pos x="178" y="54"/>
                  </a:cxn>
                  <a:cxn ang="0">
                    <a:pos x="195" y="66"/>
                  </a:cxn>
                  <a:cxn ang="0">
                    <a:pos x="229" y="91"/>
                  </a:cxn>
                  <a:cxn ang="0">
                    <a:pos x="246" y="123"/>
                  </a:cxn>
                  <a:cxn ang="0">
                    <a:pos x="254" y="150"/>
                  </a:cxn>
                  <a:cxn ang="0">
                    <a:pos x="260" y="170"/>
                  </a:cxn>
                  <a:cxn ang="0">
                    <a:pos x="278" y="202"/>
                  </a:cxn>
                  <a:cxn ang="0">
                    <a:pos x="299" y="244"/>
                  </a:cxn>
                  <a:cxn ang="0">
                    <a:pos x="307" y="296"/>
                  </a:cxn>
                  <a:cxn ang="0">
                    <a:pos x="295" y="337"/>
                  </a:cxn>
                  <a:cxn ang="0">
                    <a:pos x="270" y="352"/>
                  </a:cxn>
                  <a:cxn ang="0">
                    <a:pos x="231" y="362"/>
                  </a:cxn>
                  <a:cxn ang="0">
                    <a:pos x="186" y="367"/>
                  </a:cxn>
                  <a:cxn ang="0">
                    <a:pos x="139" y="367"/>
                  </a:cxn>
                  <a:cxn ang="0">
                    <a:pos x="92" y="362"/>
                  </a:cxn>
                  <a:cxn ang="0">
                    <a:pos x="53" y="354"/>
                  </a:cxn>
                  <a:cxn ang="0">
                    <a:pos x="27" y="346"/>
                  </a:cxn>
                  <a:cxn ang="0">
                    <a:pos x="10" y="323"/>
                  </a:cxn>
                  <a:cxn ang="0">
                    <a:pos x="0" y="277"/>
                  </a:cxn>
                  <a:cxn ang="0">
                    <a:pos x="4" y="225"/>
                  </a:cxn>
                  <a:cxn ang="0">
                    <a:pos x="27" y="181"/>
                  </a:cxn>
                  <a:cxn ang="0">
                    <a:pos x="55" y="158"/>
                  </a:cxn>
                  <a:cxn ang="0">
                    <a:pos x="70" y="127"/>
                  </a:cxn>
                  <a:cxn ang="0">
                    <a:pos x="90" y="89"/>
                  </a:cxn>
                  <a:cxn ang="0">
                    <a:pos x="123" y="64"/>
                  </a:cxn>
                  <a:cxn ang="0">
                    <a:pos x="139" y="37"/>
                  </a:cxn>
                  <a:cxn ang="0">
                    <a:pos x="123" y="8"/>
                  </a:cxn>
                </a:cxnLst>
                <a:rect l="0" t="0" r="r" b="b"/>
                <a:pathLst>
                  <a:path w="307" h="367">
                    <a:moveTo>
                      <a:pt x="123" y="2"/>
                    </a:moveTo>
                    <a:lnTo>
                      <a:pt x="129" y="0"/>
                    </a:lnTo>
                    <a:lnTo>
                      <a:pt x="139" y="0"/>
                    </a:lnTo>
                    <a:lnTo>
                      <a:pt x="156" y="2"/>
                    </a:lnTo>
                    <a:lnTo>
                      <a:pt x="170" y="4"/>
                    </a:lnTo>
                    <a:lnTo>
                      <a:pt x="184" y="4"/>
                    </a:lnTo>
                    <a:lnTo>
                      <a:pt x="199" y="8"/>
                    </a:lnTo>
                    <a:lnTo>
                      <a:pt x="209" y="10"/>
                    </a:lnTo>
                    <a:lnTo>
                      <a:pt x="213" y="16"/>
                    </a:lnTo>
                    <a:lnTo>
                      <a:pt x="213" y="20"/>
                    </a:lnTo>
                    <a:lnTo>
                      <a:pt x="211" y="25"/>
                    </a:lnTo>
                    <a:lnTo>
                      <a:pt x="207" y="31"/>
                    </a:lnTo>
                    <a:lnTo>
                      <a:pt x="201" y="37"/>
                    </a:lnTo>
                    <a:lnTo>
                      <a:pt x="195" y="43"/>
                    </a:lnTo>
                    <a:lnTo>
                      <a:pt x="186" y="48"/>
                    </a:lnTo>
                    <a:lnTo>
                      <a:pt x="178" y="54"/>
                    </a:lnTo>
                    <a:lnTo>
                      <a:pt x="170" y="58"/>
                    </a:lnTo>
                    <a:lnTo>
                      <a:pt x="195" y="66"/>
                    </a:lnTo>
                    <a:lnTo>
                      <a:pt x="215" y="77"/>
                    </a:lnTo>
                    <a:lnTo>
                      <a:pt x="229" y="91"/>
                    </a:lnTo>
                    <a:lnTo>
                      <a:pt x="240" y="106"/>
                    </a:lnTo>
                    <a:lnTo>
                      <a:pt x="246" y="123"/>
                    </a:lnTo>
                    <a:lnTo>
                      <a:pt x="250" y="135"/>
                    </a:lnTo>
                    <a:lnTo>
                      <a:pt x="254" y="150"/>
                    </a:lnTo>
                    <a:lnTo>
                      <a:pt x="256" y="160"/>
                    </a:lnTo>
                    <a:lnTo>
                      <a:pt x="260" y="170"/>
                    </a:lnTo>
                    <a:lnTo>
                      <a:pt x="268" y="185"/>
                    </a:lnTo>
                    <a:lnTo>
                      <a:pt x="278" y="202"/>
                    </a:lnTo>
                    <a:lnTo>
                      <a:pt x="291" y="223"/>
                    </a:lnTo>
                    <a:lnTo>
                      <a:pt x="299" y="244"/>
                    </a:lnTo>
                    <a:lnTo>
                      <a:pt x="305" y="269"/>
                    </a:lnTo>
                    <a:lnTo>
                      <a:pt x="307" y="296"/>
                    </a:lnTo>
                    <a:lnTo>
                      <a:pt x="301" y="325"/>
                    </a:lnTo>
                    <a:lnTo>
                      <a:pt x="295" y="337"/>
                    </a:lnTo>
                    <a:lnTo>
                      <a:pt x="285" y="344"/>
                    </a:lnTo>
                    <a:lnTo>
                      <a:pt x="270" y="352"/>
                    </a:lnTo>
                    <a:lnTo>
                      <a:pt x="252" y="356"/>
                    </a:lnTo>
                    <a:lnTo>
                      <a:pt x="231" y="362"/>
                    </a:lnTo>
                    <a:lnTo>
                      <a:pt x="211" y="364"/>
                    </a:lnTo>
                    <a:lnTo>
                      <a:pt x="186" y="367"/>
                    </a:lnTo>
                    <a:lnTo>
                      <a:pt x="162" y="367"/>
                    </a:lnTo>
                    <a:lnTo>
                      <a:pt x="139" y="367"/>
                    </a:lnTo>
                    <a:lnTo>
                      <a:pt x="115" y="364"/>
                    </a:lnTo>
                    <a:lnTo>
                      <a:pt x="92" y="362"/>
                    </a:lnTo>
                    <a:lnTo>
                      <a:pt x="74" y="358"/>
                    </a:lnTo>
                    <a:lnTo>
                      <a:pt x="53" y="354"/>
                    </a:lnTo>
                    <a:lnTo>
                      <a:pt x="39" y="350"/>
                    </a:lnTo>
                    <a:lnTo>
                      <a:pt x="27" y="346"/>
                    </a:lnTo>
                    <a:lnTo>
                      <a:pt x="18" y="339"/>
                    </a:lnTo>
                    <a:lnTo>
                      <a:pt x="10" y="323"/>
                    </a:lnTo>
                    <a:lnTo>
                      <a:pt x="2" y="302"/>
                    </a:lnTo>
                    <a:lnTo>
                      <a:pt x="0" y="277"/>
                    </a:lnTo>
                    <a:lnTo>
                      <a:pt x="2" y="250"/>
                    </a:lnTo>
                    <a:lnTo>
                      <a:pt x="4" y="225"/>
                    </a:lnTo>
                    <a:lnTo>
                      <a:pt x="12" y="200"/>
                    </a:lnTo>
                    <a:lnTo>
                      <a:pt x="27" y="181"/>
                    </a:lnTo>
                    <a:lnTo>
                      <a:pt x="45" y="166"/>
                    </a:lnTo>
                    <a:lnTo>
                      <a:pt x="55" y="158"/>
                    </a:lnTo>
                    <a:lnTo>
                      <a:pt x="61" y="143"/>
                    </a:lnTo>
                    <a:lnTo>
                      <a:pt x="70" y="127"/>
                    </a:lnTo>
                    <a:lnTo>
                      <a:pt x="78" y="108"/>
                    </a:lnTo>
                    <a:lnTo>
                      <a:pt x="90" y="89"/>
                    </a:lnTo>
                    <a:lnTo>
                      <a:pt x="104" y="75"/>
                    </a:lnTo>
                    <a:lnTo>
                      <a:pt x="123" y="64"/>
                    </a:lnTo>
                    <a:lnTo>
                      <a:pt x="145" y="56"/>
                    </a:lnTo>
                    <a:lnTo>
                      <a:pt x="139" y="37"/>
                    </a:lnTo>
                    <a:lnTo>
                      <a:pt x="131" y="20"/>
                    </a:lnTo>
                    <a:lnTo>
                      <a:pt x="123" y="8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6" name="Freeform 1022"/>
              <p:cNvSpPr>
                <a:spLocks/>
              </p:cNvSpPr>
              <p:nvPr/>
            </p:nvSpPr>
            <p:spPr bwMode="auto">
              <a:xfrm>
                <a:off x="6825" y="4491"/>
                <a:ext cx="41" cy="46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31" y="6"/>
                  </a:cxn>
                  <a:cxn ang="0">
                    <a:pos x="37" y="15"/>
                  </a:cxn>
                  <a:cxn ang="0">
                    <a:pos x="41" y="27"/>
                  </a:cxn>
                  <a:cxn ang="0">
                    <a:pos x="39" y="46"/>
                  </a:cxn>
                  <a:cxn ang="0">
                    <a:pos x="31" y="36"/>
                  </a:cxn>
                  <a:cxn ang="0">
                    <a:pos x="19" y="23"/>
                  </a:cxn>
                  <a:cxn ang="0">
                    <a:pos x="6" y="1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7" y="0"/>
                  </a:cxn>
                  <a:cxn ang="0">
                    <a:pos x="25" y="2"/>
                  </a:cxn>
                </a:cxnLst>
                <a:rect l="0" t="0" r="r" b="b"/>
                <a:pathLst>
                  <a:path w="41" h="46">
                    <a:moveTo>
                      <a:pt x="25" y="2"/>
                    </a:moveTo>
                    <a:lnTo>
                      <a:pt x="31" y="6"/>
                    </a:lnTo>
                    <a:lnTo>
                      <a:pt x="37" y="15"/>
                    </a:lnTo>
                    <a:lnTo>
                      <a:pt x="41" y="27"/>
                    </a:lnTo>
                    <a:lnTo>
                      <a:pt x="39" y="46"/>
                    </a:lnTo>
                    <a:lnTo>
                      <a:pt x="31" y="36"/>
                    </a:lnTo>
                    <a:lnTo>
                      <a:pt x="19" y="23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7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7" name="Freeform 1023"/>
              <p:cNvSpPr>
                <a:spLocks/>
              </p:cNvSpPr>
              <p:nvPr/>
            </p:nvSpPr>
            <p:spPr bwMode="auto">
              <a:xfrm>
                <a:off x="6270" y="4756"/>
                <a:ext cx="797" cy="44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93" y="8"/>
                  </a:cxn>
                  <a:cxn ang="0">
                    <a:pos x="797" y="21"/>
                  </a:cxn>
                  <a:cxn ang="0">
                    <a:pos x="789" y="35"/>
                  </a:cxn>
                  <a:cxn ang="0">
                    <a:pos x="766" y="42"/>
                  </a:cxn>
                  <a:cxn ang="0">
                    <a:pos x="750" y="42"/>
                  </a:cxn>
                  <a:cxn ang="0">
                    <a:pos x="721" y="42"/>
                  </a:cxn>
                  <a:cxn ang="0">
                    <a:pos x="680" y="44"/>
                  </a:cxn>
                  <a:cxn ang="0">
                    <a:pos x="631" y="44"/>
                  </a:cxn>
                  <a:cxn ang="0">
                    <a:pos x="574" y="42"/>
                  </a:cxn>
                  <a:cxn ang="0">
                    <a:pos x="512" y="42"/>
                  </a:cxn>
                  <a:cxn ang="0">
                    <a:pos x="445" y="42"/>
                  </a:cxn>
                  <a:cxn ang="0">
                    <a:pos x="377" y="42"/>
                  </a:cxn>
                  <a:cxn ang="0">
                    <a:pos x="309" y="42"/>
                  </a:cxn>
                  <a:cxn ang="0">
                    <a:pos x="244" y="42"/>
                  </a:cxn>
                  <a:cxn ang="0">
                    <a:pos x="185" y="42"/>
                  </a:cxn>
                  <a:cxn ang="0">
                    <a:pos x="129" y="40"/>
                  </a:cxn>
                  <a:cxn ang="0">
                    <a:pos x="82" y="40"/>
                  </a:cxn>
                  <a:cxn ang="0">
                    <a:pos x="45" y="42"/>
                  </a:cxn>
                  <a:cxn ang="0">
                    <a:pos x="19" y="42"/>
                  </a:cxn>
                  <a:cxn ang="0">
                    <a:pos x="8" y="42"/>
                  </a:cxn>
                  <a:cxn ang="0">
                    <a:pos x="2" y="42"/>
                  </a:cxn>
                  <a:cxn ang="0">
                    <a:pos x="0" y="38"/>
                  </a:cxn>
                  <a:cxn ang="0">
                    <a:pos x="2" y="33"/>
                  </a:cxn>
                  <a:cxn ang="0">
                    <a:pos x="8" y="25"/>
                  </a:cxn>
                  <a:cxn ang="0">
                    <a:pos x="19" y="19"/>
                  </a:cxn>
                  <a:cxn ang="0">
                    <a:pos x="35" y="10"/>
                  </a:cxn>
                  <a:cxn ang="0">
                    <a:pos x="62" y="6"/>
                  </a:cxn>
                  <a:cxn ang="0">
                    <a:pos x="93" y="2"/>
                  </a:cxn>
                  <a:cxn ang="0">
                    <a:pos x="105" y="2"/>
                  </a:cxn>
                  <a:cxn ang="0">
                    <a:pos x="127" y="2"/>
                  </a:cxn>
                  <a:cxn ang="0">
                    <a:pos x="162" y="0"/>
                  </a:cxn>
                  <a:cxn ang="0">
                    <a:pos x="207" y="0"/>
                  </a:cxn>
                  <a:cxn ang="0">
                    <a:pos x="258" y="0"/>
                  </a:cxn>
                  <a:cxn ang="0">
                    <a:pos x="316" y="0"/>
                  </a:cxn>
                  <a:cxn ang="0">
                    <a:pos x="377" y="0"/>
                  </a:cxn>
                  <a:cxn ang="0">
                    <a:pos x="441" y="0"/>
                  </a:cxn>
                  <a:cxn ang="0">
                    <a:pos x="504" y="0"/>
                  </a:cxn>
                  <a:cxn ang="0">
                    <a:pos x="563" y="0"/>
                  </a:cxn>
                  <a:cxn ang="0">
                    <a:pos x="621" y="0"/>
                  </a:cxn>
                  <a:cxn ang="0">
                    <a:pos x="672" y="0"/>
                  </a:cxn>
                  <a:cxn ang="0">
                    <a:pos x="715" y="0"/>
                  </a:cxn>
                  <a:cxn ang="0">
                    <a:pos x="750" y="0"/>
                  </a:cxn>
                  <a:cxn ang="0">
                    <a:pos x="772" y="2"/>
                  </a:cxn>
                  <a:cxn ang="0">
                    <a:pos x="782" y="2"/>
                  </a:cxn>
                </a:cxnLst>
                <a:rect l="0" t="0" r="r" b="b"/>
                <a:pathLst>
                  <a:path w="797" h="44">
                    <a:moveTo>
                      <a:pt x="782" y="2"/>
                    </a:moveTo>
                    <a:lnTo>
                      <a:pt x="793" y="8"/>
                    </a:lnTo>
                    <a:lnTo>
                      <a:pt x="797" y="21"/>
                    </a:lnTo>
                    <a:lnTo>
                      <a:pt x="789" y="35"/>
                    </a:lnTo>
                    <a:lnTo>
                      <a:pt x="766" y="42"/>
                    </a:lnTo>
                    <a:lnTo>
                      <a:pt x="750" y="42"/>
                    </a:lnTo>
                    <a:lnTo>
                      <a:pt x="721" y="42"/>
                    </a:lnTo>
                    <a:lnTo>
                      <a:pt x="680" y="44"/>
                    </a:lnTo>
                    <a:lnTo>
                      <a:pt x="631" y="44"/>
                    </a:lnTo>
                    <a:lnTo>
                      <a:pt x="574" y="42"/>
                    </a:lnTo>
                    <a:lnTo>
                      <a:pt x="512" y="42"/>
                    </a:lnTo>
                    <a:lnTo>
                      <a:pt x="445" y="42"/>
                    </a:lnTo>
                    <a:lnTo>
                      <a:pt x="377" y="42"/>
                    </a:lnTo>
                    <a:lnTo>
                      <a:pt x="309" y="42"/>
                    </a:lnTo>
                    <a:lnTo>
                      <a:pt x="244" y="42"/>
                    </a:lnTo>
                    <a:lnTo>
                      <a:pt x="185" y="42"/>
                    </a:lnTo>
                    <a:lnTo>
                      <a:pt x="129" y="40"/>
                    </a:lnTo>
                    <a:lnTo>
                      <a:pt x="82" y="40"/>
                    </a:lnTo>
                    <a:lnTo>
                      <a:pt x="45" y="42"/>
                    </a:lnTo>
                    <a:lnTo>
                      <a:pt x="19" y="42"/>
                    </a:lnTo>
                    <a:lnTo>
                      <a:pt x="8" y="42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2" y="33"/>
                    </a:lnTo>
                    <a:lnTo>
                      <a:pt x="8" y="25"/>
                    </a:lnTo>
                    <a:lnTo>
                      <a:pt x="19" y="19"/>
                    </a:lnTo>
                    <a:lnTo>
                      <a:pt x="35" y="10"/>
                    </a:lnTo>
                    <a:lnTo>
                      <a:pt x="62" y="6"/>
                    </a:lnTo>
                    <a:lnTo>
                      <a:pt x="93" y="2"/>
                    </a:lnTo>
                    <a:lnTo>
                      <a:pt x="105" y="2"/>
                    </a:lnTo>
                    <a:lnTo>
                      <a:pt x="127" y="2"/>
                    </a:lnTo>
                    <a:lnTo>
                      <a:pt x="162" y="0"/>
                    </a:lnTo>
                    <a:lnTo>
                      <a:pt x="207" y="0"/>
                    </a:lnTo>
                    <a:lnTo>
                      <a:pt x="258" y="0"/>
                    </a:lnTo>
                    <a:lnTo>
                      <a:pt x="316" y="0"/>
                    </a:lnTo>
                    <a:lnTo>
                      <a:pt x="377" y="0"/>
                    </a:lnTo>
                    <a:lnTo>
                      <a:pt x="441" y="0"/>
                    </a:lnTo>
                    <a:lnTo>
                      <a:pt x="504" y="0"/>
                    </a:lnTo>
                    <a:lnTo>
                      <a:pt x="563" y="0"/>
                    </a:lnTo>
                    <a:lnTo>
                      <a:pt x="621" y="0"/>
                    </a:lnTo>
                    <a:lnTo>
                      <a:pt x="672" y="0"/>
                    </a:lnTo>
                    <a:lnTo>
                      <a:pt x="715" y="0"/>
                    </a:lnTo>
                    <a:lnTo>
                      <a:pt x="750" y="0"/>
                    </a:lnTo>
                    <a:lnTo>
                      <a:pt x="772" y="2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8" name="Freeform 0"/>
              <p:cNvSpPr>
                <a:spLocks/>
              </p:cNvSpPr>
              <p:nvPr/>
            </p:nvSpPr>
            <p:spPr bwMode="auto">
              <a:xfrm>
                <a:off x="6432" y="4275"/>
                <a:ext cx="289" cy="462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78" y="2"/>
                  </a:cxn>
                  <a:cxn ang="0">
                    <a:pos x="207" y="4"/>
                  </a:cxn>
                  <a:cxn ang="0">
                    <a:pos x="231" y="10"/>
                  </a:cxn>
                  <a:cxn ang="0">
                    <a:pos x="252" y="16"/>
                  </a:cxn>
                  <a:cxn ang="0">
                    <a:pos x="268" y="27"/>
                  </a:cxn>
                  <a:cxn ang="0">
                    <a:pos x="281" y="37"/>
                  </a:cxn>
                  <a:cxn ang="0">
                    <a:pos x="287" y="54"/>
                  </a:cxn>
                  <a:cxn ang="0">
                    <a:pos x="289" y="70"/>
                  </a:cxn>
                  <a:cxn ang="0">
                    <a:pos x="287" y="127"/>
                  </a:cxn>
                  <a:cxn ang="0">
                    <a:pos x="281" y="231"/>
                  </a:cxn>
                  <a:cxn ang="0">
                    <a:pos x="274" y="333"/>
                  </a:cxn>
                  <a:cxn ang="0">
                    <a:pos x="270" y="391"/>
                  </a:cxn>
                  <a:cxn ang="0">
                    <a:pos x="266" y="406"/>
                  </a:cxn>
                  <a:cxn ang="0">
                    <a:pos x="258" y="421"/>
                  </a:cxn>
                  <a:cxn ang="0">
                    <a:pos x="244" y="433"/>
                  </a:cxn>
                  <a:cxn ang="0">
                    <a:pos x="227" y="444"/>
                  </a:cxn>
                  <a:cxn ang="0">
                    <a:pos x="207" y="452"/>
                  </a:cxn>
                  <a:cxn ang="0">
                    <a:pos x="184" y="458"/>
                  </a:cxn>
                  <a:cxn ang="0">
                    <a:pos x="162" y="460"/>
                  </a:cxn>
                  <a:cxn ang="0">
                    <a:pos x="137" y="462"/>
                  </a:cxn>
                  <a:cxn ang="0">
                    <a:pos x="115" y="462"/>
                  </a:cxn>
                  <a:cxn ang="0">
                    <a:pos x="90" y="458"/>
                  </a:cxn>
                  <a:cxn ang="0">
                    <a:pos x="70" y="454"/>
                  </a:cxn>
                  <a:cxn ang="0">
                    <a:pos x="49" y="446"/>
                  </a:cxn>
                  <a:cxn ang="0">
                    <a:pos x="35" y="437"/>
                  </a:cxn>
                  <a:cxn ang="0">
                    <a:pos x="23" y="425"/>
                  </a:cxn>
                  <a:cxn ang="0">
                    <a:pos x="15" y="408"/>
                  </a:cxn>
                  <a:cxn ang="0">
                    <a:pos x="12" y="391"/>
                  </a:cxn>
                  <a:cxn ang="0">
                    <a:pos x="10" y="308"/>
                  </a:cxn>
                  <a:cxn ang="0">
                    <a:pos x="6" y="216"/>
                  </a:cxn>
                  <a:cxn ang="0">
                    <a:pos x="2" y="133"/>
                  </a:cxn>
                  <a:cxn ang="0">
                    <a:pos x="0" y="70"/>
                  </a:cxn>
                  <a:cxn ang="0">
                    <a:pos x="4" y="56"/>
                  </a:cxn>
                  <a:cxn ang="0">
                    <a:pos x="15" y="43"/>
                  </a:cxn>
                  <a:cxn ang="0">
                    <a:pos x="29" y="29"/>
                  </a:cxn>
                  <a:cxn ang="0">
                    <a:pos x="47" y="20"/>
                  </a:cxn>
                  <a:cxn ang="0">
                    <a:pos x="72" y="10"/>
                  </a:cxn>
                  <a:cxn ang="0">
                    <a:pos x="94" y="4"/>
                  </a:cxn>
                  <a:cxn ang="0">
                    <a:pos x="121" y="2"/>
                  </a:cxn>
                  <a:cxn ang="0">
                    <a:pos x="147" y="0"/>
                  </a:cxn>
                </a:cxnLst>
                <a:rect l="0" t="0" r="r" b="b"/>
                <a:pathLst>
                  <a:path w="289" h="462">
                    <a:moveTo>
                      <a:pt x="147" y="0"/>
                    </a:moveTo>
                    <a:lnTo>
                      <a:pt x="178" y="2"/>
                    </a:lnTo>
                    <a:lnTo>
                      <a:pt x="207" y="4"/>
                    </a:lnTo>
                    <a:lnTo>
                      <a:pt x="231" y="10"/>
                    </a:lnTo>
                    <a:lnTo>
                      <a:pt x="252" y="16"/>
                    </a:lnTo>
                    <a:lnTo>
                      <a:pt x="268" y="27"/>
                    </a:lnTo>
                    <a:lnTo>
                      <a:pt x="281" y="37"/>
                    </a:lnTo>
                    <a:lnTo>
                      <a:pt x="287" y="54"/>
                    </a:lnTo>
                    <a:lnTo>
                      <a:pt x="289" y="70"/>
                    </a:lnTo>
                    <a:lnTo>
                      <a:pt x="287" y="127"/>
                    </a:lnTo>
                    <a:lnTo>
                      <a:pt x="281" y="231"/>
                    </a:lnTo>
                    <a:lnTo>
                      <a:pt x="274" y="333"/>
                    </a:lnTo>
                    <a:lnTo>
                      <a:pt x="270" y="391"/>
                    </a:lnTo>
                    <a:lnTo>
                      <a:pt x="266" y="406"/>
                    </a:lnTo>
                    <a:lnTo>
                      <a:pt x="258" y="421"/>
                    </a:lnTo>
                    <a:lnTo>
                      <a:pt x="244" y="433"/>
                    </a:lnTo>
                    <a:lnTo>
                      <a:pt x="227" y="444"/>
                    </a:lnTo>
                    <a:lnTo>
                      <a:pt x="207" y="452"/>
                    </a:lnTo>
                    <a:lnTo>
                      <a:pt x="184" y="458"/>
                    </a:lnTo>
                    <a:lnTo>
                      <a:pt x="162" y="460"/>
                    </a:lnTo>
                    <a:lnTo>
                      <a:pt x="137" y="462"/>
                    </a:lnTo>
                    <a:lnTo>
                      <a:pt x="115" y="462"/>
                    </a:lnTo>
                    <a:lnTo>
                      <a:pt x="90" y="458"/>
                    </a:lnTo>
                    <a:lnTo>
                      <a:pt x="70" y="454"/>
                    </a:lnTo>
                    <a:lnTo>
                      <a:pt x="49" y="446"/>
                    </a:lnTo>
                    <a:lnTo>
                      <a:pt x="35" y="437"/>
                    </a:lnTo>
                    <a:lnTo>
                      <a:pt x="23" y="425"/>
                    </a:lnTo>
                    <a:lnTo>
                      <a:pt x="15" y="408"/>
                    </a:lnTo>
                    <a:lnTo>
                      <a:pt x="12" y="391"/>
                    </a:lnTo>
                    <a:lnTo>
                      <a:pt x="10" y="308"/>
                    </a:lnTo>
                    <a:lnTo>
                      <a:pt x="6" y="216"/>
                    </a:lnTo>
                    <a:lnTo>
                      <a:pt x="2" y="133"/>
                    </a:lnTo>
                    <a:lnTo>
                      <a:pt x="0" y="70"/>
                    </a:lnTo>
                    <a:lnTo>
                      <a:pt x="4" y="56"/>
                    </a:lnTo>
                    <a:lnTo>
                      <a:pt x="15" y="43"/>
                    </a:lnTo>
                    <a:lnTo>
                      <a:pt x="29" y="29"/>
                    </a:lnTo>
                    <a:lnTo>
                      <a:pt x="47" y="20"/>
                    </a:lnTo>
                    <a:lnTo>
                      <a:pt x="72" y="10"/>
                    </a:lnTo>
                    <a:lnTo>
                      <a:pt x="94" y="4"/>
                    </a:lnTo>
                    <a:lnTo>
                      <a:pt x="121" y="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49" name="Freeform 1"/>
              <p:cNvSpPr>
                <a:spLocks/>
              </p:cNvSpPr>
              <p:nvPr/>
            </p:nvSpPr>
            <p:spPr bwMode="auto">
              <a:xfrm>
                <a:off x="6461" y="4293"/>
                <a:ext cx="237" cy="84"/>
              </a:xfrm>
              <a:custGeom>
                <a:avLst/>
                <a:gdLst/>
                <a:ahLst/>
                <a:cxnLst>
                  <a:cxn ang="0">
                    <a:pos x="112" y="84"/>
                  </a:cxn>
                  <a:cxn ang="0">
                    <a:pos x="145" y="82"/>
                  </a:cxn>
                  <a:cxn ang="0">
                    <a:pos x="172" y="79"/>
                  </a:cxn>
                  <a:cxn ang="0">
                    <a:pos x="194" y="77"/>
                  </a:cxn>
                  <a:cxn ang="0">
                    <a:pos x="213" y="71"/>
                  </a:cxn>
                  <a:cxn ang="0">
                    <a:pos x="225" y="67"/>
                  </a:cxn>
                  <a:cxn ang="0">
                    <a:pos x="235" y="59"/>
                  </a:cxn>
                  <a:cxn ang="0">
                    <a:pos x="237" y="52"/>
                  </a:cxn>
                  <a:cxn ang="0">
                    <a:pos x="237" y="46"/>
                  </a:cxn>
                  <a:cxn ang="0">
                    <a:pos x="231" y="38"/>
                  </a:cxn>
                  <a:cxn ang="0">
                    <a:pos x="223" y="29"/>
                  </a:cxn>
                  <a:cxn ang="0">
                    <a:pos x="211" y="21"/>
                  </a:cxn>
                  <a:cxn ang="0">
                    <a:pos x="196" y="15"/>
                  </a:cxn>
                  <a:cxn ang="0">
                    <a:pos x="178" y="9"/>
                  </a:cxn>
                  <a:cxn ang="0">
                    <a:pos x="157" y="4"/>
                  </a:cxn>
                  <a:cxn ang="0">
                    <a:pos x="135" y="2"/>
                  </a:cxn>
                  <a:cxn ang="0">
                    <a:pos x="112" y="0"/>
                  </a:cxn>
                  <a:cxn ang="0">
                    <a:pos x="88" y="2"/>
                  </a:cxn>
                  <a:cxn ang="0">
                    <a:pos x="65" y="4"/>
                  </a:cxn>
                  <a:cxn ang="0">
                    <a:pos x="45" y="11"/>
                  </a:cxn>
                  <a:cxn ang="0">
                    <a:pos x="30" y="17"/>
                  </a:cxn>
                  <a:cxn ang="0">
                    <a:pos x="18" y="25"/>
                  </a:cxn>
                  <a:cxn ang="0">
                    <a:pos x="8" y="32"/>
                  </a:cxn>
                  <a:cxn ang="0">
                    <a:pos x="2" y="40"/>
                  </a:cxn>
                  <a:cxn ang="0">
                    <a:pos x="0" y="48"/>
                  </a:cxn>
                  <a:cxn ang="0">
                    <a:pos x="2" y="57"/>
                  </a:cxn>
                  <a:cxn ang="0">
                    <a:pos x="12" y="63"/>
                  </a:cxn>
                  <a:cxn ang="0">
                    <a:pos x="24" y="69"/>
                  </a:cxn>
                  <a:cxn ang="0">
                    <a:pos x="41" y="73"/>
                  </a:cxn>
                  <a:cxn ang="0">
                    <a:pos x="59" y="77"/>
                  </a:cxn>
                  <a:cxn ang="0">
                    <a:pos x="78" y="79"/>
                  </a:cxn>
                  <a:cxn ang="0">
                    <a:pos x="96" y="84"/>
                  </a:cxn>
                  <a:cxn ang="0">
                    <a:pos x="112" y="84"/>
                  </a:cxn>
                </a:cxnLst>
                <a:rect l="0" t="0" r="r" b="b"/>
                <a:pathLst>
                  <a:path w="237" h="84">
                    <a:moveTo>
                      <a:pt x="112" y="84"/>
                    </a:moveTo>
                    <a:lnTo>
                      <a:pt x="145" y="82"/>
                    </a:lnTo>
                    <a:lnTo>
                      <a:pt x="172" y="79"/>
                    </a:lnTo>
                    <a:lnTo>
                      <a:pt x="194" y="77"/>
                    </a:lnTo>
                    <a:lnTo>
                      <a:pt x="213" y="71"/>
                    </a:lnTo>
                    <a:lnTo>
                      <a:pt x="225" y="67"/>
                    </a:lnTo>
                    <a:lnTo>
                      <a:pt x="235" y="59"/>
                    </a:lnTo>
                    <a:lnTo>
                      <a:pt x="237" y="52"/>
                    </a:lnTo>
                    <a:lnTo>
                      <a:pt x="237" y="46"/>
                    </a:lnTo>
                    <a:lnTo>
                      <a:pt x="231" y="38"/>
                    </a:lnTo>
                    <a:lnTo>
                      <a:pt x="223" y="29"/>
                    </a:lnTo>
                    <a:lnTo>
                      <a:pt x="211" y="21"/>
                    </a:lnTo>
                    <a:lnTo>
                      <a:pt x="196" y="15"/>
                    </a:lnTo>
                    <a:lnTo>
                      <a:pt x="178" y="9"/>
                    </a:lnTo>
                    <a:lnTo>
                      <a:pt x="157" y="4"/>
                    </a:lnTo>
                    <a:lnTo>
                      <a:pt x="135" y="2"/>
                    </a:lnTo>
                    <a:lnTo>
                      <a:pt x="112" y="0"/>
                    </a:lnTo>
                    <a:lnTo>
                      <a:pt x="88" y="2"/>
                    </a:lnTo>
                    <a:lnTo>
                      <a:pt x="65" y="4"/>
                    </a:lnTo>
                    <a:lnTo>
                      <a:pt x="45" y="11"/>
                    </a:lnTo>
                    <a:lnTo>
                      <a:pt x="30" y="17"/>
                    </a:lnTo>
                    <a:lnTo>
                      <a:pt x="18" y="25"/>
                    </a:lnTo>
                    <a:lnTo>
                      <a:pt x="8" y="32"/>
                    </a:lnTo>
                    <a:lnTo>
                      <a:pt x="2" y="40"/>
                    </a:lnTo>
                    <a:lnTo>
                      <a:pt x="0" y="48"/>
                    </a:lnTo>
                    <a:lnTo>
                      <a:pt x="2" y="57"/>
                    </a:lnTo>
                    <a:lnTo>
                      <a:pt x="12" y="63"/>
                    </a:lnTo>
                    <a:lnTo>
                      <a:pt x="24" y="69"/>
                    </a:lnTo>
                    <a:lnTo>
                      <a:pt x="41" y="73"/>
                    </a:lnTo>
                    <a:lnTo>
                      <a:pt x="59" y="77"/>
                    </a:lnTo>
                    <a:lnTo>
                      <a:pt x="78" y="79"/>
                    </a:lnTo>
                    <a:lnTo>
                      <a:pt x="96" y="84"/>
                    </a:lnTo>
                    <a:lnTo>
                      <a:pt x="112" y="84"/>
                    </a:lnTo>
                    <a:close/>
                  </a:path>
                </a:pathLst>
              </a:custGeom>
              <a:solidFill>
                <a:srgbClr val="BAC9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50" name="Freeform 2"/>
              <p:cNvSpPr>
                <a:spLocks/>
              </p:cNvSpPr>
              <p:nvPr/>
            </p:nvSpPr>
            <p:spPr bwMode="auto">
              <a:xfrm>
                <a:off x="6463" y="4385"/>
                <a:ext cx="223" cy="315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13" y="4"/>
                  </a:cxn>
                  <a:cxn ang="0">
                    <a:pos x="200" y="6"/>
                  </a:cxn>
                  <a:cxn ang="0">
                    <a:pos x="186" y="10"/>
                  </a:cxn>
                  <a:cxn ang="0">
                    <a:pos x="170" y="15"/>
                  </a:cxn>
                  <a:cxn ang="0">
                    <a:pos x="155" y="17"/>
                  </a:cxn>
                  <a:cxn ang="0">
                    <a:pos x="141" y="21"/>
                  </a:cxn>
                  <a:cxn ang="0">
                    <a:pos x="127" y="23"/>
                  </a:cxn>
                  <a:cxn ang="0">
                    <a:pos x="114" y="23"/>
                  </a:cxn>
                  <a:cxn ang="0">
                    <a:pos x="96" y="23"/>
                  </a:cxn>
                  <a:cxn ang="0">
                    <a:pos x="80" y="23"/>
                  </a:cxn>
                  <a:cxn ang="0">
                    <a:pos x="63" y="19"/>
                  </a:cxn>
                  <a:cxn ang="0">
                    <a:pos x="49" y="17"/>
                  </a:cxn>
                  <a:cxn ang="0">
                    <a:pos x="35" y="12"/>
                  </a:cxn>
                  <a:cxn ang="0">
                    <a:pos x="20" y="8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2" y="17"/>
                  </a:cxn>
                  <a:cxn ang="0">
                    <a:pos x="2" y="50"/>
                  </a:cxn>
                  <a:cxn ang="0">
                    <a:pos x="2" y="92"/>
                  </a:cxn>
                  <a:cxn ang="0">
                    <a:pos x="2" y="137"/>
                  </a:cxn>
                  <a:cxn ang="0">
                    <a:pos x="0" y="185"/>
                  </a:cxn>
                  <a:cxn ang="0">
                    <a:pos x="4" y="233"/>
                  </a:cxn>
                  <a:cxn ang="0">
                    <a:pos x="8" y="273"/>
                  </a:cxn>
                  <a:cxn ang="0">
                    <a:pos x="12" y="294"/>
                  </a:cxn>
                  <a:cxn ang="0">
                    <a:pos x="20" y="302"/>
                  </a:cxn>
                  <a:cxn ang="0">
                    <a:pos x="41" y="311"/>
                  </a:cxn>
                  <a:cxn ang="0">
                    <a:pos x="73" y="315"/>
                  </a:cxn>
                  <a:cxn ang="0">
                    <a:pos x="108" y="315"/>
                  </a:cxn>
                  <a:cxn ang="0">
                    <a:pos x="143" y="313"/>
                  </a:cxn>
                  <a:cxn ang="0">
                    <a:pos x="176" y="306"/>
                  </a:cxn>
                  <a:cxn ang="0">
                    <a:pos x="196" y="294"/>
                  </a:cxn>
                  <a:cxn ang="0">
                    <a:pos x="209" y="275"/>
                  </a:cxn>
                  <a:cxn ang="0">
                    <a:pos x="211" y="225"/>
                  </a:cxn>
                  <a:cxn ang="0">
                    <a:pos x="215" y="137"/>
                  </a:cxn>
                  <a:cxn ang="0">
                    <a:pos x="219" y="52"/>
                  </a:cxn>
                  <a:cxn ang="0">
                    <a:pos x="223" y="2"/>
                  </a:cxn>
                </a:cxnLst>
                <a:rect l="0" t="0" r="r" b="b"/>
                <a:pathLst>
                  <a:path w="223" h="315">
                    <a:moveTo>
                      <a:pt x="223" y="2"/>
                    </a:moveTo>
                    <a:lnTo>
                      <a:pt x="213" y="4"/>
                    </a:lnTo>
                    <a:lnTo>
                      <a:pt x="200" y="6"/>
                    </a:lnTo>
                    <a:lnTo>
                      <a:pt x="186" y="10"/>
                    </a:lnTo>
                    <a:lnTo>
                      <a:pt x="170" y="15"/>
                    </a:lnTo>
                    <a:lnTo>
                      <a:pt x="155" y="17"/>
                    </a:lnTo>
                    <a:lnTo>
                      <a:pt x="141" y="21"/>
                    </a:lnTo>
                    <a:lnTo>
                      <a:pt x="127" y="23"/>
                    </a:lnTo>
                    <a:lnTo>
                      <a:pt x="114" y="23"/>
                    </a:lnTo>
                    <a:lnTo>
                      <a:pt x="96" y="23"/>
                    </a:lnTo>
                    <a:lnTo>
                      <a:pt x="80" y="23"/>
                    </a:lnTo>
                    <a:lnTo>
                      <a:pt x="63" y="19"/>
                    </a:lnTo>
                    <a:lnTo>
                      <a:pt x="49" y="17"/>
                    </a:lnTo>
                    <a:lnTo>
                      <a:pt x="35" y="12"/>
                    </a:lnTo>
                    <a:lnTo>
                      <a:pt x="20" y="8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2" y="50"/>
                    </a:lnTo>
                    <a:lnTo>
                      <a:pt x="2" y="92"/>
                    </a:lnTo>
                    <a:lnTo>
                      <a:pt x="2" y="137"/>
                    </a:lnTo>
                    <a:lnTo>
                      <a:pt x="0" y="185"/>
                    </a:lnTo>
                    <a:lnTo>
                      <a:pt x="4" y="233"/>
                    </a:lnTo>
                    <a:lnTo>
                      <a:pt x="8" y="273"/>
                    </a:lnTo>
                    <a:lnTo>
                      <a:pt x="12" y="294"/>
                    </a:lnTo>
                    <a:lnTo>
                      <a:pt x="20" y="302"/>
                    </a:lnTo>
                    <a:lnTo>
                      <a:pt x="41" y="311"/>
                    </a:lnTo>
                    <a:lnTo>
                      <a:pt x="73" y="315"/>
                    </a:lnTo>
                    <a:lnTo>
                      <a:pt x="108" y="315"/>
                    </a:lnTo>
                    <a:lnTo>
                      <a:pt x="143" y="313"/>
                    </a:lnTo>
                    <a:lnTo>
                      <a:pt x="176" y="306"/>
                    </a:lnTo>
                    <a:lnTo>
                      <a:pt x="196" y="294"/>
                    </a:lnTo>
                    <a:lnTo>
                      <a:pt x="209" y="275"/>
                    </a:lnTo>
                    <a:lnTo>
                      <a:pt x="211" y="225"/>
                    </a:lnTo>
                    <a:lnTo>
                      <a:pt x="215" y="137"/>
                    </a:lnTo>
                    <a:lnTo>
                      <a:pt x="219" y="52"/>
                    </a:lnTo>
                    <a:lnTo>
                      <a:pt x="223" y="2"/>
                    </a:lnTo>
                    <a:close/>
                  </a:path>
                </a:pathLst>
              </a:custGeom>
              <a:solidFill>
                <a:srgbClr val="BAC9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51" name="Freeform 3"/>
              <p:cNvSpPr>
                <a:spLocks/>
              </p:cNvSpPr>
              <p:nvPr/>
            </p:nvSpPr>
            <p:spPr bwMode="auto">
              <a:xfrm>
                <a:off x="6545" y="4302"/>
                <a:ext cx="73" cy="5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3"/>
                  </a:cxn>
                  <a:cxn ang="0">
                    <a:pos x="2" y="25"/>
                  </a:cxn>
                  <a:cxn ang="0">
                    <a:pos x="2" y="16"/>
                  </a:cxn>
                  <a:cxn ang="0">
                    <a:pos x="8" y="10"/>
                  </a:cxn>
                  <a:cxn ang="0">
                    <a:pos x="12" y="6"/>
                  </a:cxn>
                  <a:cxn ang="0">
                    <a:pos x="18" y="4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5" y="0"/>
                  </a:cxn>
                  <a:cxn ang="0">
                    <a:pos x="53" y="2"/>
                  </a:cxn>
                  <a:cxn ang="0">
                    <a:pos x="61" y="4"/>
                  </a:cxn>
                  <a:cxn ang="0">
                    <a:pos x="65" y="8"/>
                  </a:cxn>
                  <a:cxn ang="0">
                    <a:pos x="69" y="16"/>
                  </a:cxn>
                  <a:cxn ang="0">
                    <a:pos x="71" y="29"/>
                  </a:cxn>
                  <a:cxn ang="0">
                    <a:pos x="73" y="37"/>
                  </a:cxn>
                  <a:cxn ang="0">
                    <a:pos x="73" y="45"/>
                  </a:cxn>
                  <a:cxn ang="0">
                    <a:pos x="71" y="50"/>
                  </a:cxn>
                  <a:cxn ang="0">
                    <a:pos x="65" y="50"/>
                  </a:cxn>
                  <a:cxn ang="0">
                    <a:pos x="61" y="45"/>
                  </a:cxn>
                  <a:cxn ang="0">
                    <a:pos x="57" y="39"/>
                  </a:cxn>
                  <a:cxn ang="0">
                    <a:pos x="55" y="29"/>
                  </a:cxn>
                  <a:cxn ang="0">
                    <a:pos x="49" y="23"/>
                  </a:cxn>
                  <a:cxn ang="0">
                    <a:pos x="41" y="16"/>
                  </a:cxn>
                  <a:cxn ang="0">
                    <a:pos x="34" y="16"/>
                  </a:cxn>
                  <a:cxn ang="0">
                    <a:pos x="26" y="18"/>
                  </a:cxn>
                  <a:cxn ang="0">
                    <a:pos x="20" y="23"/>
                  </a:cxn>
                  <a:cxn ang="0">
                    <a:pos x="16" y="31"/>
                  </a:cxn>
                  <a:cxn ang="0">
                    <a:pos x="14" y="41"/>
                  </a:cxn>
                  <a:cxn ang="0">
                    <a:pos x="12" y="45"/>
                  </a:cxn>
                  <a:cxn ang="0">
                    <a:pos x="8" y="48"/>
                  </a:cxn>
                  <a:cxn ang="0">
                    <a:pos x="2" y="45"/>
                  </a:cxn>
                  <a:cxn ang="0">
                    <a:pos x="0" y="39"/>
                  </a:cxn>
                </a:cxnLst>
                <a:rect l="0" t="0" r="r" b="b"/>
                <a:pathLst>
                  <a:path w="73" h="50">
                    <a:moveTo>
                      <a:pt x="0" y="39"/>
                    </a:moveTo>
                    <a:lnTo>
                      <a:pt x="0" y="33"/>
                    </a:lnTo>
                    <a:lnTo>
                      <a:pt x="2" y="25"/>
                    </a:lnTo>
                    <a:lnTo>
                      <a:pt x="2" y="16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1" y="29"/>
                    </a:lnTo>
                    <a:lnTo>
                      <a:pt x="73" y="37"/>
                    </a:lnTo>
                    <a:lnTo>
                      <a:pt x="73" y="45"/>
                    </a:lnTo>
                    <a:lnTo>
                      <a:pt x="71" y="50"/>
                    </a:lnTo>
                    <a:lnTo>
                      <a:pt x="65" y="50"/>
                    </a:lnTo>
                    <a:lnTo>
                      <a:pt x="61" y="45"/>
                    </a:lnTo>
                    <a:lnTo>
                      <a:pt x="57" y="39"/>
                    </a:lnTo>
                    <a:lnTo>
                      <a:pt x="55" y="29"/>
                    </a:lnTo>
                    <a:lnTo>
                      <a:pt x="49" y="23"/>
                    </a:lnTo>
                    <a:lnTo>
                      <a:pt x="41" y="16"/>
                    </a:lnTo>
                    <a:lnTo>
                      <a:pt x="34" y="16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16" y="31"/>
                    </a:lnTo>
                    <a:lnTo>
                      <a:pt x="14" y="41"/>
                    </a:lnTo>
                    <a:lnTo>
                      <a:pt x="12" y="45"/>
                    </a:lnTo>
                    <a:lnTo>
                      <a:pt x="8" y="48"/>
                    </a:lnTo>
                    <a:lnTo>
                      <a:pt x="2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52" name="Freeform 4"/>
              <p:cNvSpPr>
                <a:spLocks/>
              </p:cNvSpPr>
              <p:nvPr/>
            </p:nvSpPr>
            <p:spPr bwMode="auto">
              <a:xfrm>
                <a:off x="6541" y="4422"/>
                <a:ext cx="55" cy="259"/>
              </a:xfrm>
              <a:custGeom>
                <a:avLst/>
                <a:gdLst/>
                <a:ahLst/>
                <a:cxnLst>
                  <a:cxn ang="0">
                    <a:pos x="32" y="21"/>
                  </a:cxn>
                  <a:cxn ang="0">
                    <a:pos x="36" y="61"/>
                  </a:cxn>
                  <a:cxn ang="0">
                    <a:pos x="36" y="138"/>
                  </a:cxn>
                  <a:cxn ang="0">
                    <a:pos x="32" y="217"/>
                  </a:cxn>
                  <a:cxn ang="0">
                    <a:pos x="32" y="253"/>
                  </a:cxn>
                  <a:cxn ang="0">
                    <a:pos x="35" y="255"/>
                  </a:cxn>
                  <a:cxn ang="0">
                    <a:pos x="36" y="257"/>
                  </a:cxn>
                  <a:cxn ang="0">
                    <a:pos x="36" y="259"/>
                  </a:cxn>
                  <a:cxn ang="0">
                    <a:pos x="43" y="259"/>
                  </a:cxn>
                  <a:cxn ang="0">
                    <a:pos x="49" y="257"/>
                  </a:cxn>
                  <a:cxn ang="0">
                    <a:pos x="53" y="253"/>
                  </a:cxn>
                  <a:cxn ang="0">
                    <a:pos x="53" y="249"/>
                  </a:cxn>
                  <a:cxn ang="0">
                    <a:pos x="55" y="242"/>
                  </a:cxn>
                  <a:cxn ang="0">
                    <a:pos x="53" y="182"/>
                  </a:cxn>
                  <a:cxn ang="0">
                    <a:pos x="53" y="111"/>
                  </a:cxn>
                  <a:cxn ang="0">
                    <a:pos x="51" y="53"/>
                  </a:cxn>
                  <a:cxn ang="0">
                    <a:pos x="51" y="25"/>
                  </a:cxn>
                  <a:cxn ang="0">
                    <a:pos x="49" y="13"/>
                  </a:cxn>
                  <a:cxn ang="0">
                    <a:pos x="45" y="5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9"/>
                  </a:cxn>
                  <a:cxn ang="0">
                    <a:pos x="6" y="17"/>
                  </a:cxn>
                  <a:cxn ang="0">
                    <a:pos x="2" y="28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4" y="42"/>
                  </a:cxn>
                  <a:cxn ang="0">
                    <a:pos x="12" y="38"/>
                  </a:cxn>
                  <a:cxn ang="0">
                    <a:pos x="18" y="25"/>
                  </a:cxn>
                  <a:cxn ang="0">
                    <a:pos x="24" y="17"/>
                  </a:cxn>
                  <a:cxn ang="0">
                    <a:pos x="32" y="21"/>
                  </a:cxn>
                </a:cxnLst>
                <a:rect l="0" t="0" r="r" b="b"/>
                <a:pathLst>
                  <a:path w="55" h="259">
                    <a:moveTo>
                      <a:pt x="32" y="21"/>
                    </a:moveTo>
                    <a:lnTo>
                      <a:pt x="36" y="61"/>
                    </a:lnTo>
                    <a:lnTo>
                      <a:pt x="36" y="138"/>
                    </a:lnTo>
                    <a:lnTo>
                      <a:pt x="32" y="217"/>
                    </a:lnTo>
                    <a:lnTo>
                      <a:pt x="32" y="253"/>
                    </a:lnTo>
                    <a:lnTo>
                      <a:pt x="35" y="255"/>
                    </a:lnTo>
                    <a:lnTo>
                      <a:pt x="36" y="257"/>
                    </a:lnTo>
                    <a:lnTo>
                      <a:pt x="36" y="259"/>
                    </a:lnTo>
                    <a:lnTo>
                      <a:pt x="43" y="259"/>
                    </a:lnTo>
                    <a:lnTo>
                      <a:pt x="49" y="257"/>
                    </a:lnTo>
                    <a:lnTo>
                      <a:pt x="53" y="253"/>
                    </a:lnTo>
                    <a:lnTo>
                      <a:pt x="53" y="249"/>
                    </a:lnTo>
                    <a:lnTo>
                      <a:pt x="55" y="242"/>
                    </a:lnTo>
                    <a:lnTo>
                      <a:pt x="53" y="182"/>
                    </a:lnTo>
                    <a:lnTo>
                      <a:pt x="53" y="111"/>
                    </a:lnTo>
                    <a:lnTo>
                      <a:pt x="51" y="53"/>
                    </a:lnTo>
                    <a:lnTo>
                      <a:pt x="51" y="25"/>
                    </a:lnTo>
                    <a:lnTo>
                      <a:pt x="49" y="13"/>
                    </a:lnTo>
                    <a:lnTo>
                      <a:pt x="45" y="5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9"/>
                    </a:lnTo>
                    <a:lnTo>
                      <a:pt x="6" y="17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12" y="38"/>
                    </a:lnTo>
                    <a:lnTo>
                      <a:pt x="18" y="25"/>
                    </a:lnTo>
                    <a:lnTo>
                      <a:pt x="24" y="1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53" name="Freeform 5"/>
              <p:cNvSpPr>
                <a:spLocks/>
              </p:cNvSpPr>
              <p:nvPr/>
            </p:nvSpPr>
            <p:spPr bwMode="auto">
              <a:xfrm>
                <a:off x="6606" y="4425"/>
                <a:ext cx="53" cy="256"/>
              </a:xfrm>
              <a:custGeom>
                <a:avLst/>
                <a:gdLst/>
                <a:ahLst/>
                <a:cxnLst>
                  <a:cxn ang="0">
                    <a:pos x="33" y="20"/>
                  </a:cxn>
                  <a:cxn ang="0">
                    <a:pos x="35" y="60"/>
                  </a:cxn>
                  <a:cxn ang="0">
                    <a:pos x="35" y="137"/>
                  </a:cxn>
                  <a:cxn ang="0">
                    <a:pos x="33" y="214"/>
                  </a:cxn>
                  <a:cxn ang="0">
                    <a:pos x="33" y="250"/>
                  </a:cxn>
                  <a:cxn ang="0">
                    <a:pos x="33" y="252"/>
                  </a:cxn>
                  <a:cxn ang="0">
                    <a:pos x="35" y="254"/>
                  </a:cxn>
                  <a:cxn ang="0">
                    <a:pos x="37" y="256"/>
                  </a:cxn>
                  <a:cxn ang="0">
                    <a:pos x="41" y="256"/>
                  </a:cxn>
                  <a:cxn ang="0">
                    <a:pos x="45" y="254"/>
                  </a:cxn>
                  <a:cxn ang="0">
                    <a:pos x="51" y="252"/>
                  </a:cxn>
                  <a:cxn ang="0">
                    <a:pos x="51" y="246"/>
                  </a:cxn>
                  <a:cxn ang="0">
                    <a:pos x="53" y="241"/>
                  </a:cxn>
                  <a:cxn ang="0">
                    <a:pos x="51" y="181"/>
                  </a:cxn>
                  <a:cxn ang="0">
                    <a:pos x="51" y="110"/>
                  </a:cxn>
                  <a:cxn ang="0">
                    <a:pos x="49" y="52"/>
                  </a:cxn>
                  <a:cxn ang="0">
                    <a:pos x="49" y="22"/>
                  </a:cxn>
                  <a:cxn ang="0">
                    <a:pos x="47" y="12"/>
                  </a:cxn>
                  <a:cxn ang="0">
                    <a:pos x="43" y="4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1" y="2"/>
                  </a:cxn>
                  <a:cxn ang="0">
                    <a:pos x="12" y="6"/>
                  </a:cxn>
                  <a:cxn ang="0">
                    <a:pos x="6" y="14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4" y="41"/>
                  </a:cxn>
                  <a:cxn ang="0">
                    <a:pos x="12" y="37"/>
                  </a:cxn>
                  <a:cxn ang="0">
                    <a:pos x="16" y="22"/>
                  </a:cxn>
                  <a:cxn ang="0">
                    <a:pos x="23" y="16"/>
                  </a:cxn>
                  <a:cxn ang="0">
                    <a:pos x="33" y="20"/>
                  </a:cxn>
                </a:cxnLst>
                <a:rect l="0" t="0" r="r" b="b"/>
                <a:pathLst>
                  <a:path w="53" h="256">
                    <a:moveTo>
                      <a:pt x="33" y="20"/>
                    </a:moveTo>
                    <a:lnTo>
                      <a:pt x="35" y="60"/>
                    </a:lnTo>
                    <a:lnTo>
                      <a:pt x="35" y="137"/>
                    </a:lnTo>
                    <a:lnTo>
                      <a:pt x="33" y="214"/>
                    </a:lnTo>
                    <a:lnTo>
                      <a:pt x="33" y="250"/>
                    </a:lnTo>
                    <a:lnTo>
                      <a:pt x="33" y="252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41" y="256"/>
                    </a:lnTo>
                    <a:lnTo>
                      <a:pt x="45" y="254"/>
                    </a:lnTo>
                    <a:lnTo>
                      <a:pt x="51" y="252"/>
                    </a:lnTo>
                    <a:lnTo>
                      <a:pt x="51" y="246"/>
                    </a:lnTo>
                    <a:lnTo>
                      <a:pt x="53" y="241"/>
                    </a:lnTo>
                    <a:lnTo>
                      <a:pt x="51" y="181"/>
                    </a:lnTo>
                    <a:lnTo>
                      <a:pt x="51" y="110"/>
                    </a:lnTo>
                    <a:lnTo>
                      <a:pt x="49" y="52"/>
                    </a:lnTo>
                    <a:lnTo>
                      <a:pt x="49" y="22"/>
                    </a:lnTo>
                    <a:lnTo>
                      <a:pt x="47" y="12"/>
                    </a:lnTo>
                    <a:lnTo>
                      <a:pt x="43" y="4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2" y="6"/>
                    </a:lnTo>
                    <a:lnTo>
                      <a:pt x="6" y="14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4" y="41"/>
                    </a:lnTo>
                    <a:lnTo>
                      <a:pt x="12" y="37"/>
                    </a:lnTo>
                    <a:lnTo>
                      <a:pt x="16" y="22"/>
                    </a:lnTo>
                    <a:lnTo>
                      <a:pt x="23" y="1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54" name="Freeform 6"/>
              <p:cNvSpPr>
                <a:spLocks/>
              </p:cNvSpPr>
              <p:nvPr/>
            </p:nvSpPr>
            <p:spPr bwMode="auto">
              <a:xfrm>
                <a:off x="6473" y="4425"/>
                <a:ext cx="55" cy="260"/>
              </a:xfrm>
              <a:custGeom>
                <a:avLst/>
                <a:gdLst/>
                <a:ahLst/>
                <a:cxnLst>
                  <a:cxn ang="0">
                    <a:pos x="35" y="20"/>
                  </a:cxn>
                  <a:cxn ang="0">
                    <a:pos x="37" y="60"/>
                  </a:cxn>
                  <a:cxn ang="0">
                    <a:pos x="37" y="139"/>
                  </a:cxn>
                  <a:cxn ang="0">
                    <a:pos x="33" y="216"/>
                  </a:cxn>
                  <a:cxn ang="0">
                    <a:pos x="33" y="254"/>
                  </a:cxn>
                  <a:cxn ang="0">
                    <a:pos x="35" y="256"/>
                  </a:cxn>
                  <a:cxn ang="0">
                    <a:pos x="37" y="258"/>
                  </a:cxn>
                  <a:cxn ang="0">
                    <a:pos x="39" y="260"/>
                  </a:cxn>
                  <a:cxn ang="0">
                    <a:pos x="43" y="260"/>
                  </a:cxn>
                  <a:cxn ang="0">
                    <a:pos x="49" y="258"/>
                  </a:cxn>
                  <a:cxn ang="0">
                    <a:pos x="53" y="254"/>
                  </a:cxn>
                  <a:cxn ang="0">
                    <a:pos x="55" y="248"/>
                  </a:cxn>
                  <a:cxn ang="0">
                    <a:pos x="55" y="244"/>
                  </a:cxn>
                  <a:cxn ang="0">
                    <a:pos x="53" y="183"/>
                  </a:cxn>
                  <a:cxn ang="0">
                    <a:pos x="53" y="112"/>
                  </a:cxn>
                  <a:cxn ang="0">
                    <a:pos x="53" y="54"/>
                  </a:cxn>
                  <a:cxn ang="0">
                    <a:pos x="53" y="25"/>
                  </a:cxn>
                  <a:cxn ang="0">
                    <a:pos x="51" y="14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31" y="0"/>
                  </a:cxn>
                  <a:cxn ang="0">
                    <a:pos x="20" y="4"/>
                  </a:cxn>
                  <a:cxn ang="0">
                    <a:pos x="14" y="8"/>
                  </a:cxn>
                  <a:cxn ang="0">
                    <a:pos x="8" y="16"/>
                  </a:cxn>
                  <a:cxn ang="0">
                    <a:pos x="4" y="27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2" y="39"/>
                  </a:cxn>
                  <a:cxn ang="0">
                    <a:pos x="6" y="41"/>
                  </a:cxn>
                  <a:cxn ang="0">
                    <a:pos x="14" y="37"/>
                  </a:cxn>
                  <a:cxn ang="0">
                    <a:pos x="20" y="25"/>
                  </a:cxn>
                  <a:cxn ang="0">
                    <a:pos x="27" y="16"/>
                  </a:cxn>
                  <a:cxn ang="0">
                    <a:pos x="35" y="20"/>
                  </a:cxn>
                </a:cxnLst>
                <a:rect l="0" t="0" r="r" b="b"/>
                <a:pathLst>
                  <a:path w="55" h="260">
                    <a:moveTo>
                      <a:pt x="35" y="20"/>
                    </a:moveTo>
                    <a:lnTo>
                      <a:pt x="37" y="60"/>
                    </a:lnTo>
                    <a:lnTo>
                      <a:pt x="37" y="139"/>
                    </a:lnTo>
                    <a:lnTo>
                      <a:pt x="33" y="216"/>
                    </a:lnTo>
                    <a:lnTo>
                      <a:pt x="33" y="254"/>
                    </a:lnTo>
                    <a:lnTo>
                      <a:pt x="35" y="256"/>
                    </a:lnTo>
                    <a:lnTo>
                      <a:pt x="37" y="258"/>
                    </a:lnTo>
                    <a:lnTo>
                      <a:pt x="39" y="260"/>
                    </a:lnTo>
                    <a:lnTo>
                      <a:pt x="43" y="260"/>
                    </a:lnTo>
                    <a:lnTo>
                      <a:pt x="49" y="258"/>
                    </a:lnTo>
                    <a:lnTo>
                      <a:pt x="53" y="254"/>
                    </a:lnTo>
                    <a:lnTo>
                      <a:pt x="55" y="248"/>
                    </a:lnTo>
                    <a:lnTo>
                      <a:pt x="55" y="244"/>
                    </a:lnTo>
                    <a:lnTo>
                      <a:pt x="53" y="183"/>
                    </a:lnTo>
                    <a:lnTo>
                      <a:pt x="53" y="112"/>
                    </a:lnTo>
                    <a:lnTo>
                      <a:pt x="53" y="54"/>
                    </a:lnTo>
                    <a:lnTo>
                      <a:pt x="53" y="25"/>
                    </a:lnTo>
                    <a:lnTo>
                      <a:pt x="51" y="14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31" y="0"/>
                    </a:lnTo>
                    <a:lnTo>
                      <a:pt x="20" y="4"/>
                    </a:lnTo>
                    <a:lnTo>
                      <a:pt x="14" y="8"/>
                    </a:lnTo>
                    <a:lnTo>
                      <a:pt x="8" y="16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6" y="41"/>
                    </a:lnTo>
                    <a:lnTo>
                      <a:pt x="14" y="37"/>
                    </a:lnTo>
                    <a:lnTo>
                      <a:pt x="20" y="25"/>
                    </a:lnTo>
                    <a:lnTo>
                      <a:pt x="27" y="16"/>
                    </a:lnTo>
                    <a:lnTo>
                      <a:pt x="3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55" name="Freeform 7"/>
              <p:cNvSpPr>
                <a:spLocks/>
              </p:cNvSpPr>
              <p:nvPr/>
            </p:nvSpPr>
            <p:spPr bwMode="auto">
              <a:xfrm>
                <a:off x="6645" y="4402"/>
                <a:ext cx="307" cy="367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56" y="2"/>
                  </a:cxn>
                  <a:cxn ang="0">
                    <a:pos x="184" y="4"/>
                  </a:cxn>
                  <a:cxn ang="0">
                    <a:pos x="209" y="10"/>
                  </a:cxn>
                  <a:cxn ang="0">
                    <a:pos x="213" y="20"/>
                  </a:cxn>
                  <a:cxn ang="0">
                    <a:pos x="207" y="31"/>
                  </a:cxn>
                  <a:cxn ang="0">
                    <a:pos x="195" y="43"/>
                  </a:cxn>
                  <a:cxn ang="0">
                    <a:pos x="178" y="54"/>
                  </a:cxn>
                  <a:cxn ang="0">
                    <a:pos x="195" y="66"/>
                  </a:cxn>
                  <a:cxn ang="0">
                    <a:pos x="229" y="91"/>
                  </a:cxn>
                  <a:cxn ang="0">
                    <a:pos x="246" y="123"/>
                  </a:cxn>
                  <a:cxn ang="0">
                    <a:pos x="254" y="150"/>
                  </a:cxn>
                  <a:cxn ang="0">
                    <a:pos x="260" y="170"/>
                  </a:cxn>
                  <a:cxn ang="0">
                    <a:pos x="278" y="202"/>
                  </a:cxn>
                  <a:cxn ang="0">
                    <a:pos x="299" y="244"/>
                  </a:cxn>
                  <a:cxn ang="0">
                    <a:pos x="307" y="296"/>
                  </a:cxn>
                  <a:cxn ang="0">
                    <a:pos x="295" y="337"/>
                  </a:cxn>
                  <a:cxn ang="0">
                    <a:pos x="270" y="352"/>
                  </a:cxn>
                  <a:cxn ang="0">
                    <a:pos x="231" y="362"/>
                  </a:cxn>
                  <a:cxn ang="0">
                    <a:pos x="186" y="367"/>
                  </a:cxn>
                  <a:cxn ang="0">
                    <a:pos x="139" y="367"/>
                  </a:cxn>
                  <a:cxn ang="0">
                    <a:pos x="92" y="362"/>
                  </a:cxn>
                  <a:cxn ang="0">
                    <a:pos x="53" y="354"/>
                  </a:cxn>
                  <a:cxn ang="0">
                    <a:pos x="27" y="346"/>
                  </a:cxn>
                  <a:cxn ang="0">
                    <a:pos x="10" y="323"/>
                  </a:cxn>
                  <a:cxn ang="0">
                    <a:pos x="0" y="277"/>
                  </a:cxn>
                  <a:cxn ang="0">
                    <a:pos x="4" y="225"/>
                  </a:cxn>
                  <a:cxn ang="0">
                    <a:pos x="27" y="181"/>
                  </a:cxn>
                  <a:cxn ang="0">
                    <a:pos x="55" y="158"/>
                  </a:cxn>
                  <a:cxn ang="0">
                    <a:pos x="70" y="127"/>
                  </a:cxn>
                  <a:cxn ang="0">
                    <a:pos x="90" y="89"/>
                  </a:cxn>
                  <a:cxn ang="0">
                    <a:pos x="123" y="64"/>
                  </a:cxn>
                  <a:cxn ang="0">
                    <a:pos x="139" y="37"/>
                  </a:cxn>
                  <a:cxn ang="0">
                    <a:pos x="123" y="8"/>
                  </a:cxn>
                </a:cxnLst>
                <a:rect l="0" t="0" r="r" b="b"/>
                <a:pathLst>
                  <a:path w="307" h="367">
                    <a:moveTo>
                      <a:pt x="123" y="2"/>
                    </a:moveTo>
                    <a:lnTo>
                      <a:pt x="129" y="0"/>
                    </a:lnTo>
                    <a:lnTo>
                      <a:pt x="139" y="0"/>
                    </a:lnTo>
                    <a:lnTo>
                      <a:pt x="156" y="2"/>
                    </a:lnTo>
                    <a:lnTo>
                      <a:pt x="170" y="4"/>
                    </a:lnTo>
                    <a:lnTo>
                      <a:pt x="184" y="4"/>
                    </a:lnTo>
                    <a:lnTo>
                      <a:pt x="199" y="8"/>
                    </a:lnTo>
                    <a:lnTo>
                      <a:pt x="209" y="10"/>
                    </a:lnTo>
                    <a:lnTo>
                      <a:pt x="213" y="16"/>
                    </a:lnTo>
                    <a:lnTo>
                      <a:pt x="213" y="20"/>
                    </a:lnTo>
                    <a:lnTo>
                      <a:pt x="211" y="25"/>
                    </a:lnTo>
                    <a:lnTo>
                      <a:pt x="207" y="31"/>
                    </a:lnTo>
                    <a:lnTo>
                      <a:pt x="201" y="37"/>
                    </a:lnTo>
                    <a:lnTo>
                      <a:pt x="195" y="43"/>
                    </a:lnTo>
                    <a:lnTo>
                      <a:pt x="186" y="48"/>
                    </a:lnTo>
                    <a:lnTo>
                      <a:pt x="178" y="54"/>
                    </a:lnTo>
                    <a:lnTo>
                      <a:pt x="170" y="58"/>
                    </a:lnTo>
                    <a:lnTo>
                      <a:pt x="195" y="66"/>
                    </a:lnTo>
                    <a:lnTo>
                      <a:pt x="215" y="77"/>
                    </a:lnTo>
                    <a:lnTo>
                      <a:pt x="229" y="91"/>
                    </a:lnTo>
                    <a:lnTo>
                      <a:pt x="240" y="106"/>
                    </a:lnTo>
                    <a:lnTo>
                      <a:pt x="246" y="123"/>
                    </a:lnTo>
                    <a:lnTo>
                      <a:pt x="250" y="135"/>
                    </a:lnTo>
                    <a:lnTo>
                      <a:pt x="254" y="150"/>
                    </a:lnTo>
                    <a:lnTo>
                      <a:pt x="256" y="160"/>
                    </a:lnTo>
                    <a:lnTo>
                      <a:pt x="260" y="170"/>
                    </a:lnTo>
                    <a:lnTo>
                      <a:pt x="268" y="185"/>
                    </a:lnTo>
                    <a:lnTo>
                      <a:pt x="278" y="202"/>
                    </a:lnTo>
                    <a:lnTo>
                      <a:pt x="291" y="223"/>
                    </a:lnTo>
                    <a:lnTo>
                      <a:pt x="299" y="244"/>
                    </a:lnTo>
                    <a:lnTo>
                      <a:pt x="305" y="269"/>
                    </a:lnTo>
                    <a:lnTo>
                      <a:pt x="307" y="296"/>
                    </a:lnTo>
                    <a:lnTo>
                      <a:pt x="301" y="325"/>
                    </a:lnTo>
                    <a:lnTo>
                      <a:pt x="295" y="337"/>
                    </a:lnTo>
                    <a:lnTo>
                      <a:pt x="285" y="344"/>
                    </a:lnTo>
                    <a:lnTo>
                      <a:pt x="270" y="352"/>
                    </a:lnTo>
                    <a:lnTo>
                      <a:pt x="252" y="356"/>
                    </a:lnTo>
                    <a:lnTo>
                      <a:pt x="231" y="362"/>
                    </a:lnTo>
                    <a:lnTo>
                      <a:pt x="211" y="364"/>
                    </a:lnTo>
                    <a:lnTo>
                      <a:pt x="186" y="367"/>
                    </a:lnTo>
                    <a:lnTo>
                      <a:pt x="162" y="367"/>
                    </a:lnTo>
                    <a:lnTo>
                      <a:pt x="139" y="367"/>
                    </a:lnTo>
                    <a:lnTo>
                      <a:pt x="115" y="364"/>
                    </a:lnTo>
                    <a:lnTo>
                      <a:pt x="92" y="362"/>
                    </a:lnTo>
                    <a:lnTo>
                      <a:pt x="74" y="358"/>
                    </a:lnTo>
                    <a:lnTo>
                      <a:pt x="53" y="354"/>
                    </a:lnTo>
                    <a:lnTo>
                      <a:pt x="39" y="350"/>
                    </a:lnTo>
                    <a:lnTo>
                      <a:pt x="27" y="346"/>
                    </a:lnTo>
                    <a:lnTo>
                      <a:pt x="18" y="339"/>
                    </a:lnTo>
                    <a:lnTo>
                      <a:pt x="10" y="323"/>
                    </a:lnTo>
                    <a:lnTo>
                      <a:pt x="2" y="302"/>
                    </a:lnTo>
                    <a:lnTo>
                      <a:pt x="0" y="277"/>
                    </a:lnTo>
                    <a:lnTo>
                      <a:pt x="2" y="250"/>
                    </a:lnTo>
                    <a:lnTo>
                      <a:pt x="4" y="225"/>
                    </a:lnTo>
                    <a:lnTo>
                      <a:pt x="12" y="200"/>
                    </a:lnTo>
                    <a:lnTo>
                      <a:pt x="27" y="181"/>
                    </a:lnTo>
                    <a:lnTo>
                      <a:pt x="45" y="166"/>
                    </a:lnTo>
                    <a:lnTo>
                      <a:pt x="55" y="158"/>
                    </a:lnTo>
                    <a:lnTo>
                      <a:pt x="61" y="143"/>
                    </a:lnTo>
                    <a:lnTo>
                      <a:pt x="70" y="127"/>
                    </a:lnTo>
                    <a:lnTo>
                      <a:pt x="78" y="108"/>
                    </a:lnTo>
                    <a:lnTo>
                      <a:pt x="90" y="89"/>
                    </a:lnTo>
                    <a:lnTo>
                      <a:pt x="104" y="75"/>
                    </a:lnTo>
                    <a:lnTo>
                      <a:pt x="123" y="64"/>
                    </a:lnTo>
                    <a:lnTo>
                      <a:pt x="145" y="56"/>
                    </a:lnTo>
                    <a:lnTo>
                      <a:pt x="139" y="37"/>
                    </a:lnTo>
                    <a:lnTo>
                      <a:pt x="131" y="20"/>
                    </a:lnTo>
                    <a:lnTo>
                      <a:pt x="123" y="8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656" name="Freeform 8"/>
              <p:cNvSpPr>
                <a:spLocks/>
              </p:cNvSpPr>
              <p:nvPr/>
            </p:nvSpPr>
            <p:spPr bwMode="auto">
              <a:xfrm>
                <a:off x="6825" y="4491"/>
                <a:ext cx="41" cy="46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31" y="6"/>
                  </a:cxn>
                  <a:cxn ang="0">
                    <a:pos x="37" y="15"/>
                  </a:cxn>
                  <a:cxn ang="0">
                    <a:pos x="41" y="27"/>
                  </a:cxn>
                  <a:cxn ang="0">
                    <a:pos x="39" y="46"/>
                  </a:cxn>
                  <a:cxn ang="0">
                    <a:pos x="31" y="36"/>
                  </a:cxn>
                  <a:cxn ang="0">
                    <a:pos x="19" y="23"/>
                  </a:cxn>
                  <a:cxn ang="0">
                    <a:pos x="6" y="1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7" y="0"/>
                  </a:cxn>
                  <a:cxn ang="0">
                    <a:pos x="25" y="2"/>
                  </a:cxn>
                </a:cxnLst>
                <a:rect l="0" t="0" r="r" b="b"/>
                <a:pathLst>
                  <a:path w="41" h="46">
                    <a:moveTo>
                      <a:pt x="25" y="2"/>
                    </a:moveTo>
                    <a:lnTo>
                      <a:pt x="31" y="6"/>
                    </a:lnTo>
                    <a:lnTo>
                      <a:pt x="37" y="15"/>
                    </a:lnTo>
                    <a:lnTo>
                      <a:pt x="41" y="27"/>
                    </a:lnTo>
                    <a:lnTo>
                      <a:pt x="39" y="46"/>
                    </a:lnTo>
                    <a:lnTo>
                      <a:pt x="31" y="36"/>
                    </a:lnTo>
                    <a:lnTo>
                      <a:pt x="19" y="23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7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11657" name="Text Box 9"/>
            <p:cNvSpPr txBox="1">
              <a:spLocks noChangeArrowheads="1"/>
            </p:cNvSpPr>
            <p:nvPr/>
          </p:nvSpPr>
          <p:spPr bwMode="auto">
            <a:xfrm>
              <a:off x="5361" y="3915"/>
              <a:ext cx="23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800" b="1">
                  <a:latin typeface="Arial" charset="0"/>
                </a:rPr>
                <a:t>Recolección por recuperadores en vía pública</a:t>
              </a:r>
              <a:endParaRPr lang="es-ES"/>
            </a:p>
          </p:txBody>
        </p:sp>
        <p:sp>
          <p:nvSpPr>
            <p:cNvPr id="411658" name="Text Box 10"/>
            <p:cNvSpPr txBox="1">
              <a:spLocks noChangeArrowheads="1"/>
            </p:cNvSpPr>
            <p:nvPr/>
          </p:nvSpPr>
          <p:spPr bwMode="auto">
            <a:xfrm>
              <a:off x="5361" y="5355"/>
              <a:ext cx="23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800" b="1">
                  <a:latin typeface="Arial" charset="0"/>
                </a:rPr>
                <a:t>Llevado por recuperadores a IRM</a:t>
              </a:r>
              <a:endParaRPr lang="es-ES"/>
            </a:p>
          </p:txBody>
        </p:sp>
        <p:sp>
          <p:nvSpPr>
            <p:cNvPr id="411659" name="Text Box 11"/>
            <p:cNvSpPr txBox="1">
              <a:spLocks noChangeArrowheads="1"/>
            </p:cNvSpPr>
            <p:nvPr/>
          </p:nvSpPr>
          <p:spPr bwMode="auto">
            <a:xfrm>
              <a:off x="5361" y="8595"/>
              <a:ext cx="23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800" b="1">
                  <a:latin typeface="Arial" charset="0"/>
                </a:rPr>
                <a:t>Recepción y pesaje en IRM</a:t>
              </a:r>
              <a:endParaRPr lang="es-ES"/>
            </a:p>
          </p:txBody>
        </p:sp>
        <p:grpSp>
          <p:nvGrpSpPr>
            <p:cNvPr id="411660" name="Group 12"/>
            <p:cNvGrpSpPr>
              <a:grpSpLocks/>
            </p:cNvGrpSpPr>
            <p:nvPr/>
          </p:nvGrpSpPr>
          <p:grpSpPr bwMode="auto">
            <a:xfrm>
              <a:off x="5361" y="6255"/>
              <a:ext cx="2340" cy="1665"/>
              <a:chOff x="3921" y="8235"/>
              <a:chExt cx="2340" cy="1665"/>
            </a:xfrm>
          </p:grpSpPr>
          <p:grpSp>
            <p:nvGrpSpPr>
              <p:cNvPr id="411661" name="Group 13"/>
              <p:cNvGrpSpPr>
                <a:grpSpLocks/>
              </p:cNvGrpSpPr>
              <p:nvPr/>
            </p:nvGrpSpPr>
            <p:grpSpPr bwMode="auto">
              <a:xfrm>
                <a:off x="4165" y="8693"/>
                <a:ext cx="573" cy="519"/>
                <a:chOff x="4165" y="8693"/>
                <a:chExt cx="573" cy="519"/>
              </a:xfrm>
            </p:grpSpPr>
            <p:sp>
              <p:nvSpPr>
                <p:cNvPr id="411662" name="Freeform 14"/>
                <p:cNvSpPr>
                  <a:spLocks/>
                </p:cNvSpPr>
                <p:nvPr/>
              </p:nvSpPr>
              <p:spPr bwMode="auto">
                <a:xfrm>
                  <a:off x="4182" y="8693"/>
                  <a:ext cx="548" cy="505"/>
                </a:xfrm>
                <a:custGeom>
                  <a:avLst/>
                  <a:gdLst/>
                  <a:ahLst/>
                  <a:cxnLst>
                    <a:cxn ang="0">
                      <a:pos x="15" y="128"/>
                    </a:cxn>
                    <a:cxn ang="0">
                      <a:pos x="302" y="0"/>
                    </a:cxn>
                    <a:cxn ang="0">
                      <a:pos x="540" y="48"/>
                    </a:cxn>
                    <a:cxn ang="0">
                      <a:pos x="548" y="80"/>
                    </a:cxn>
                    <a:cxn ang="0">
                      <a:pos x="507" y="131"/>
                    </a:cxn>
                    <a:cxn ang="0">
                      <a:pos x="469" y="348"/>
                    </a:cxn>
                    <a:cxn ang="0">
                      <a:pos x="285" y="505"/>
                    </a:cxn>
                    <a:cxn ang="0">
                      <a:pos x="99" y="394"/>
                    </a:cxn>
                    <a:cxn ang="0">
                      <a:pos x="51" y="207"/>
                    </a:cxn>
                    <a:cxn ang="0">
                      <a:pos x="1" y="180"/>
                    </a:cxn>
                    <a:cxn ang="0">
                      <a:pos x="0" y="159"/>
                    </a:cxn>
                    <a:cxn ang="0">
                      <a:pos x="15" y="128"/>
                    </a:cxn>
                  </a:cxnLst>
                  <a:rect l="0" t="0" r="r" b="b"/>
                  <a:pathLst>
                    <a:path w="548" h="505">
                      <a:moveTo>
                        <a:pt x="15" y="128"/>
                      </a:moveTo>
                      <a:lnTo>
                        <a:pt x="302" y="0"/>
                      </a:lnTo>
                      <a:lnTo>
                        <a:pt x="540" y="48"/>
                      </a:lnTo>
                      <a:lnTo>
                        <a:pt x="548" y="80"/>
                      </a:lnTo>
                      <a:lnTo>
                        <a:pt x="507" y="131"/>
                      </a:lnTo>
                      <a:lnTo>
                        <a:pt x="469" y="348"/>
                      </a:lnTo>
                      <a:lnTo>
                        <a:pt x="285" y="505"/>
                      </a:lnTo>
                      <a:lnTo>
                        <a:pt x="99" y="394"/>
                      </a:lnTo>
                      <a:lnTo>
                        <a:pt x="51" y="207"/>
                      </a:lnTo>
                      <a:lnTo>
                        <a:pt x="1" y="180"/>
                      </a:lnTo>
                      <a:lnTo>
                        <a:pt x="0" y="159"/>
                      </a:lnTo>
                      <a:lnTo>
                        <a:pt x="15" y="128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63" name="Freeform 15"/>
                <p:cNvSpPr>
                  <a:spLocks/>
                </p:cNvSpPr>
                <p:nvPr/>
              </p:nvSpPr>
              <p:spPr bwMode="auto">
                <a:xfrm>
                  <a:off x="4231" y="8710"/>
                  <a:ext cx="460" cy="271"/>
                </a:xfrm>
                <a:custGeom>
                  <a:avLst/>
                  <a:gdLst/>
                  <a:ahLst/>
                  <a:cxnLst>
                    <a:cxn ang="0">
                      <a:pos x="63" y="178"/>
                    </a:cxn>
                    <a:cxn ang="0">
                      <a:pos x="0" y="134"/>
                    </a:cxn>
                    <a:cxn ang="0">
                      <a:pos x="258" y="0"/>
                    </a:cxn>
                    <a:cxn ang="0">
                      <a:pos x="449" y="48"/>
                    </a:cxn>
                    <a:cxn ang="0">
                      <a:pos x="460" y="61"/>
                    </a:cxn>
                    <a:cxn ang="0">
                      <a:pos x="261" y="243"/>
                    </a:cxn>
                    <a:cxn ang="0">
                      <a:pos x="198" y="271"/>
                    </a:cxn>
                    <a:cxn ang="0">
                      <a:pos x="63" y="178"/>
                    </a:cxn>
                  </a:cxnLst>
                  <a:rect l="0" t="0" r="r" b="b"/>
                  <a:pathLst>
                    <a:path w="460" h="271">
                      <a:moveTo>
                        <a:pt x="63" y="178"/>
                      </a:moveTo>
                      <a:lnTo>
                        <a:pt x="0" y="134"/>
                      </a:lnTo>
                      <a:lnTo>
                        <a:pt x="258" y="0"/>
                      </a:lnTo>
                      <a:lnTo>
                        <a:pt x="449" y="48"/>
                      </a:lnTo>
                      <a:lnTo>
                        <a:pt x="460" y="61"/>
                      </a:lnTo>
                      <a:lnTo>
                        <a:pt x="261" y="243"/>
                      </a:lnTo>
                      <a:lnTo>
                        <a:pt x="198" y="271"/>
                      </a:lnTo>
                      <a:lnTo>
                        <a:pt x="63" y="178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64" name="Freeform 16"/>
                <p:cNvSpPr>
                  <a:spLocks/>
                </p:cNvSpPr>
                <p:nvPr/>
              </p:nvSpPr>
              <p:spPr bwMode="auto">
                <a:xfrm>
                  <a:off x="4288" y="8724"/>
                  <a:ext cx="344" cy="255"/>
                </a:xfrm>
                <a:custGeom>
                  <a:avLst/>
                  <a:gdLst/>
                  <a:ahLst/>
                  <a:cxnLst>
                    <a:cxn ang="0">
                      <a:pos x="12" y="69"/>
                    </a:cxn>
                    <a:cxn ang="0">
                      <a:pos x="8" y="75"/>
                    </a:cxn>
                    <a:cxn ang="0">
                      <a:pos x="0" y="157"/>
                    </a:cxn>
                    <a:cxn ang="0">
                      <a:pos x="138" y="255"/>
                    </a:cxn>
                    <a:cxn ang="0">
                      <a:pos x="203" y="228"/>
                    </a:cxn>
                    <a:cxn ang="0">
                      <a:pos x="344" y="89"/>
                    </a:cxn>
                    <a:cxn ang="0">
                      <a:pos x="344" y="68"/>
                    </a:cxn>
                    <a:cxn ang="0">
                      <a:pos x="305" y="54"/>
                    </a:cxn>
                    <a:cxn ang="0">
                      <a:pos x="300" y="30"/>
                    </a:cxn>
                    <a:cxn ang="0">
                      <a:pos x="264" y="26"/>
                    </a:cxn>
                    <a:cxn ang="0">
                      <a:pos x="261" y="6"/>
                    </a:cxn>
                    <a:cxn ang="0">
                      <a:pos x="228" y="0"/>
                    </a:cxn>
                    <a:cxn ang="0">
                      <a:pos x="212" y="35"/>
                    </a:cxn>
                    <a:cxn ang="0">
                      <a:pos x="189" y="18"/>
                    </a:cxn>
                    <a:cxn ang="0">
                      <a:pos x="177" y="27"/>
                    </a:cxn>
                    <a:cxn ang="0">
                      <a:pos x="176" y="6"/>
                    </a:cxn>
                    <a:cxn ang="0">
                      <a:pos x="113" y="10"/>
                    </a:cxn>
                    <a:cxn ang="0">
                      <a:pos x="107" y="48"/>
                    </a:cxn>
                    <a:cxn ang="0">
                      <a:pos x="73" y="48"/>
                    </a:cxn>
                    <a:cxn ang="0">
                      <a:pos x="64" y="66"/>
                    </a:cxn>
                    <a:cxn ang="0">
                      <a:pos x="12" y="69"/>
                    </a:cxn>
                  </a:cxnLst>
                  <a:rect l="0" t="0" r="r" b="b"/>
                  <a:pathLst>
                    <a:path w="344" h="255">
                      <a:moveTo>
                        <a:pt x="12" y="69"/>
                      </a:moveTo>
                      <a:lnTo>
                        <a:pt x="8" y="75"/>
                      </a:lnTo>
                      <a:lnTo>
                        <a:pt x="0" y="157"/>
                      </a:lnTo>
                      <a:lnTo>
                        <a:pt x="138" y="255"/>
                      </a:lnTo>
                      <a:lnTo>
                        <a:pt x="203" y="228"/>
                      </a:lnTo>
                      <a:lnTo>
                        <a:pt x="344" y="89"/>
                      </a:lnTo>
                      <a:lnTo>
                        <a:pt x="344" y="68"/>
                      </a:lnTo>
                      <a:lnTo>
                        <a:pt x="305" y="54"/>
                      </a:lnTo>
                      <a:lnTo>
                        <a:pt x="300" y="30"/>
                      </a:lnTo>
                      <a:lnTo>
                        <a:pt x="264" y="26"/>
                      </a:lnTo>
                      <a:lnTo>
                        <a:pt x="261" y="6"/>
                      </a:lnTo>
                      <a:lnTo>
                        <a:pt x="228" y="0"/>
                      </a:lnTo>
                      <a:lnTo>
                        <a:pt x="212" y="35"/>
                      </a:lnTo>
                      <a:lnTo>
                        <a:pt x="189" y="18"/>
                      </a:lnTo>
                      <a:lnTo>
                        <a:pt x="177" y="27"/>
                      </a:lnTo>
                      <a:lnTo>
                        <a:pt x="176" y="6"/>
                      </a:lnTo>
                      <a:lnTo>
                        <a:pt x="113" y="10"/>
                      </a:lnTo>
                      <a:lnTo>
                        <a:pt x="107" y="48"/>
                      </a:lnTo>
                      <a:lnTo>
                        <a:pt x="73" y="48"/>
                      </a:lnTo>
                      <a:lnTo>
                        <a:pt x="64" y="66"/>
                      </a:lnTo>
                      <a:lnTo>
                        <a:pt x="12" y="69"/>
                      </a:lnTo>
                      <a:close/>
                    </a:path>
                  </a:pathLst>
                </a:custGeom>
                <a:solidFill>
                  <a:srgbClr val="7A7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65" name="Freeform 17"/>
                <p:cNvSpPr>
                  <a:spLocks/>
                </p:cNvSpPr>
                <p:nvPr/>
              </p:nvSpPr>
              <p:spPr bwMode="auto">
                <a:xfrm>
                  <a:off x="4237" y="8829"/>
                  <a:ext cx="452" cy="356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29" y="192"/>
                    </a:cxn>
                    <a:cxn ang="0">
                      <a:pos x="65" y="249"/>
                    </a:cxn>
                    <a:cxn ang="0">
                      <a:pos x="198" y="326"/>
                    </a:cxn>
                    <a:cxn ang="0">
                      <a:pos x="233" y="247"/>
                    </a:cxn>
                    <a:cxn ang="0">
                      <a:pos x="246" y="356"/>
                    </a:cxn>
                    <a:cxn ang="0">
                      <a:pos x="407" y="205"/>
                    </a:cxn>
                    <a:cxn ang="0">
                      <a:pos x="452" y="0"/>
                    </a:cxn>
                    <a:cxn ang="0">
                      <a:pos x="243" y="184"/>
                    </a:cxn>
                    <a:cxn ang="0">
                      <a:pos x="243" y="205"/>
                    </a:cxn>
                    <a:cxn ang="0">
                      <a:pos x="213" y="223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452" h="356">
                      <a:moveTo>
                        <a:pt x="0" y="95"/>
                      </a:moveTo>
                      <a:lnTo>
                        <a:pt x="29" y="192"/>
                      </a:lnTo>
                      <a:lnTo>
                        <a:pt x="65" y="249"/>
                      </a:lnTo>
                      <a:lnTo>
                        <a:pt x="198" y="326"/>
                      </a:lnTo>
                      <a:lnTo>
                        <a:pt x="233" y="247"/>
                      </a:lnTo>
                      <a:lnTo>
                        <a:pt x="246" y="356"/>
                      </a:lnTo>
                      <a:lnTo>
                        <a:pt x="407" y="205"/>
                      </a:lnTo>
                      <a:lnTo>
                        <a:pt x="452" y="0"/>
                      </a:lnTo>
                      <a:lnTo>
                        <a:pt x="243" y="184"/>
                      </a:lnTo>
                      <a:lnTo>
                        <a:pt x="243" y="205"/>
                      </a:lnTo>
                      <a:lnTo>
                        <a:pt x="213" y="223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66" name="Freeform 18"/>
                <p:cNvSpPr>
                  <a:spLocks/>
                </p:cNvSpPr>
                <p:nvPr/>
              </p:nvSpPr>
              <p:spPr bwMode="auto">
                <a:xfrm>
                  <a:off x="4546" y="8954"/>
                  <a:ext cx="53" cy="87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19" y="15"/>
                    </a:cxn>
                    <a:cxn ang="0">
                      <a:pos x="9" y="63"/>
                    </a:cxn>
                    <a:cxn ang="0">
                      <a:pos x="0" y="63"/>
                    </a:cxn>
                    <a:cxn ang="0">
                      <a:pos x="7" y="87"/>
                    </a:cxn>
                    <a:cxn ang="0">
                      <a:pos x="20" y="72"/>
                    </a:cxn>
                    <a:cxn ang="0">
                      <a:pos x="29" y="26"/>
                    </a:cxn>
                    <a:cxn ang="0">
                      <a:pos x="43" y="16"/>
                    </a:cxn>
                    <a:cxn ang="0">
                      <a:pos x="48" y="23"/>
                    </a:cxn>
                    <a:cxn ang="0">
                      <a:pos x="53" y="16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3" h="87">
                      <a:moveTo>
                        <a:pt x="48" y="0"/>
                      </a:moveTo>
                      <a:lnTo>
                        <a:pt x="19" y="15"/>
                      </a:lnTo>
                      <a:lnTo>
                        <a:pt x="9" y="63"/>
                      </a:lnTo>
                      <a:lnTo>
                        <a:pt x="0" y="63"/>
                      </a:lnTo>
                      <a:lnTo>
                        <a:pt x="7" y="87"/>
                      </a:lnTo>
                      <a:lnTo>
                        <a:pt x="20" y="72"/>
                      </a:lnTo>
                      <a:lnTo>
                        <a:pt x="29" y="26"/>
                      </a:lnTo>
                      <a:lnTo>
                        <a:pt x="43" y="16"/>
                      </a:lnTo>
                      <a:lnTo>
                        <a:pt x="48" y="23"/>
                      </a:lnTo>
                      <a:lnTo>
                        <a:pt x="53" y="1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67" name="Freeform 19"/>
                <p:cNvSpPr>
                  <a:spLocks/>
                </p:cNvSpPr>
                <p:nvPr/>
              </p:nvSpPr>
              <p:spPr bwMode="auto">
                <a:xfrm>
                  <a:off x="4595" y="8979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20" y="2"/>
                    </a:cxn>
                    <a:cxn ang="0">
                      <a:pos x="3" y="0"/>
                    </a:cxn>
                    <a:cxn ang="0">
                      <a:pos x="0" y="18"/>
                    </a:cxn>
                    <a:cxn ang="0">
                      <a:pos x="5" y="15"/>
                    </a:cxn>
                    <a:cxn ang="0">
                      <a:pos x="15" y="32"/>
                    </a:cxn>
                    <a:cxn ang="0">
                      <a:pos x="13" y="43"/>
                    </a:cxn>
                    <a:cxn ang="0">
                      <a:pos x="4" y="50"/>
                    </a:cxn>
                    <a:cxn ang="0">
                      <a:pos x="7" y="60"/>
                    </a:cxn>
                    <a:cxn ang="0">
                      <a:pos x="24" y="46"/>
                    </a:cxn>
                    <a:cxn ang="0">
                      <a:pos x="27" y="29"/>
                    </a:cxn>
                    <a:cxn ang="0">
                      <a:pos x="17" y="7"/>
                    </a:cxn>
                    <a:cxn ang="0">
                      <a:pos x="20" y="2"/>
                    </a:cxn>
                  </a:cxnLst>
                  <a:rect l="0" t="0" r="r" b="b"/>
                  <a:pathLst>
                    <a:path w="27" h="60">
                      <a:moveTo>
                        <a:pt x="20" y="2"/>
                      </a:moveTo>
                      <a:lnTo>
                        <a:pt x="3" y="0"/>
                      </a:ln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5" y="32"/>
                      </a:lnTo>
                      <a:lnTo>
                        <a:pt x="13" y="43"/>
                      </a:lnTo>
                      <a:lnTo>
                        <a:pt x="4" y="50"/>
                      </a:lnTo>
                      <a:lnTo>
                        <a:pt x="7" y="60"/>
                      </a:lnTo>
                      <a:lnTo>
                        <a:pt x="24" y="46"/>
                      </a:lnTo>
                      <a:lnTo>
                        <a:pt x="27" y="29"/>
                      </a:lnTo>
                      <a:lnTo>
                        <a:pt x="17" y="7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68" name="Freeform 20"/>
                <p:cNvSpPr>
                  <a:spLocks/>
                </p:cNvSpPr>
                <p:nvPr/>
              </p:nvSpPr>
              <p:spPr bwMode="auto">
                <a:xfrm>
                  <a:off x="4540" y="9031"/>
                  <a:ext cx="57" cy="50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46" y="7"/>
                    </a:cxn>
                    <a:cxn ang="0">
                      <a:pos x="14" y="32"/>
                    </a:cxn>
                    <a:cxn ang="0">
                      <a:pos x="17" y="20"/>
                    </a:cxn>
                    <a:cxn ang="0">
                      <a:pos x="3" y="17"/>
                    </a:cxn>
                    <a:cxn ang="0">
                      <a:pos x="0" y="37"/>
                    </a:cxn>
                    <a:cxn ang="0">
                      <a:pos x="10" y="50"/>
                    </a:cxn>
                    <a:cxn ang="0">
                      <a:pos x="47" y="21"/>
                    </a:cxn>
                    <a:cxn ang="0">
                      <a:pos x="50" y="27"/>
                    </a:cxn>
                    <a:cxn ang="0">
                      <a:pos x="57" y="10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57" h="50">
                      <a:moveTo>
                        <a:pt x="46" y="0"/>
                      </a:moveTo>
                      <a:lnTo>
                        <a:pt x="46" y="7"/>
                      </a:lnTo>
                      <a:lnTo>
                        <a:pt x="14" y="32"/>
                      </a:lnTo>
                      <a:lnTo>
                        <a:pt x="17" y="20"/>
                      </a:lnTo>
                      <a:lnTo>
                        <a:pt x="3" y="17"/>
                      </a:lnTo>
                      <a:lnTo>
                        <a:pt x="0" y="37"/>
                      </a:lnTo>
                      <a:lnTo>
                        <a:pt x="10" y="50"/>
                      </a:lnTo>
                      <a:lnTo>
                        <a:pt x="47" y="21"/>
                      </a:lnTo>
                      <a:lnTo>
                        <a:pt x="50" y="27"/>
                      </a:lnTo>
                      <a:lnTo>
                        <a:pt x="57" y="1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69" name="Freeform 21"/>
                <p:cNvSpPr>
                  <a:spLocks/>
                </p:cNvSpPr>
                <p:nvPr/>
              </p:nvSpPr>
              <p:spPr bwMode="auto">
                <a:xfrm>
                  <a:off x="4165" y="8727"/>
                  <a:ext cx="573" cy="331"/>
                </a:xfrm>
                <a:custGeom>
                  <a:avLst/>
                  <a:gdLst/>
                  <a:ahLst/>
                  <a:cxnLst>
                    <a:cxn ang="0">
                      <a:pos x="495" y="0"/>
                    </a:cxn>
                    <a:cxn ang="0">
                      <a:pos x="562" y="14"/>
                    </a:cxn>
                    <a:cxn ang="0">
                      <a:pos x="573" y="30"/>
                    </a:cxn>
                    <a:cxn ang="0">
                      <a:pos x="570" y="54"/>
                    </a:cxn>
                    <a:cxn ang="0">
                      <a:pos x="527" y="108"/>
                    </a:cxn>
                    <a:cxn ang="0">
                      <a:pos x="483" y="283"/>
                    </a:cxn>
                    <a:cxn ang="0">
                      <a:pos x="510" y="121"/>
                    </a:cxn>
                    <a:cxn ang="0">
                      <a:pos x="308" y="318"/>
                    </a:cxn>
                    <a:cxn ang="0">
                      <a:pos x="275" y="331"/>
                    </a:cxn>
                    <a:cxn ang="0">
                      <a:pos x="11" y="162"/>
                    </a:cxn>
                    <a:cxn ang="0">
                      <a:pos x="0" y="119"/>
                    </a:cxn>
                    <a:cxn ang="0">
                      <a:pos x="33" y="90"/>
                    </a:cxn>
                    <a:cxn ang="0">
                      <a:pos x="135" y="48"/>
                    </a:cxn>
                    <a:cxn ang="0">
                      <a:pos x="30" y="103"/>
                    </a:cxn>
                    <a:cxn ang="0">
                      <a:pos x="25" y="135"/>
                    </a:cxn>
                    <a:cxn ang="0">
                      <a:pos x="279" y="316"/>
                    </a:cxn>
                    <a:cxn ang="0">
                      <a:pos x="300" y="287"/>
                    </a:cxn>
                    <a:cxn ang="0">
                      <a:pos x="279" y="280"/>
                    </a:cxn>
                    <a:cxn ang="0">
                      <a:pos x="286" y="246"/>
                    </a:cxn>
                    <a:cxn ang="0">
                      <a:pos x="326" y="253"/>
                    </a:cxn>
                    <a:cxn ang="0">
                      <a:pos x="558" y="40"/>
                    </a:cxn>
                    <a:cxn ang="0">
                      <a:pos x="556" y="20"/>
                    </a:cxn>
                    <a:cxn ang="0">
                      <a:pos x="495" y="0"/>
                    </a:cxn>
                  </a:cxnLst>
                  <a:rect l="0" t="0" r="r" b="b"/>
                  <a:pathLst>
                    <a:path w="573" h="331">
                      <a:moveTo>
                        <a:pt x="495" y="0"/>
                      </a:moveTo>
                      <a:lnTo>
                        <a:pt x="562" y="14"/>
                      </a:lnTo>
                      <a:lnTo>
                        <a:pt x="573" y="30"/>
                      </a:lnTo>
                      <a:lnTo>
                        <a:pt x="570" y="54"/>
                      </a:lnTo>
                      <a:lnTo>
                        <a:pt x="527" y="108"/>
                      </a:lnTo>
                      <a:lnTo>
                        <a:pt x="483" y="283"/>
                      </a:lnTo>
                      <a:lnTo>
                        <a:pt x="510" y="121"/>
                      </a:lnTo>
                      <a:lnTo>
                        <a:pt x="308" y="318"/>
                      </a:lnTo>
                      <a:lnTo>
                        <a:pt x="275" y="331"/>
                      </a:lnTo>
                      <a:lnTo>
                        <a:pt x="11" y="162"/>
                      </a:lnTo>
                      <a:lnTo>
                        <a:pt x="0" y="119"/>
                      </a:lnTo>
                      <a:lnTo>
                        <a:pt x="33" y="90"/>
                      </a:lnTo>
                      <a:lnTo>
                        <a:pt x="135" y="48"/>
                      </a:lnTo>
                      <a:lnTo>
                        <a:pt x="30" y="103"/>
                      </a:lnTo>
                      <a:lnTo>
                        <a:pt x="25" y="135"/>
                      </a:lnTo>
                      <a:lnTo>
                        <a:pt x="279" y="316"/>
                      </a:lnTo>
                      <a:lnTo>
                        <a:pt x="300" y="287"/>
                      </a:lnTo>
                      <a:lnTo>
                        <a:pt x="279" y="280"/>
                      </a:lnTo>
                      <a:lnTo>
                        <a:pt x="286" y="246"/>
                      </a:lnTo>
                      <a:lnTo>
                        <a:pt x="326" y="253"/>
                      </a:lnTo>
                      <a:lnTo>
                        <a:pt x="558" y="40"/>
                      </a:lnTo>
                      <a:lnTo>
                        <a:pt x="556" y="20"/>
                      </a:lnTo>
                      <a:lnTo>
                        <a:pt x="4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0" name="Freeform 22"/>
                <p:cNvSpPr>
                  <a:spLocks/>
                </p:cNvSpPr>
                <p:nvPr/>
              </p:nvSpPr>
              <p:spPr bwMode="auto">
                <a:xfrm>
                  <a:off x="4245" y="8947"/>
                  <a:ext cx="393" cy="26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125"/>
                    </a:cxn>
                    <a:cxn ang="0">
                      <a:pos x="42" y="154"/>
                    </a:cxn>
                    <a:cxn ang="0">
                      <a:pos x="206" y="265"/>
                    </a:cxn>
                    <a:cxn ang="0">
                      <a:pos x="239" y="262"/>
                    </a:cxn>
                    <a:cxn ang="0">
                      <a:pos x="393" y="100"/>
                    </a:cxn>
                    <a:cxn ang="0">
                      <a:pos x="247" y="221"/>
                    </a:cxn>
                    <a:cxn ang="0">
                      <a:pos x="223" y="132"/>
                    </a:cxn>
                    <a:cxn ang="0">
                      <a:pos x="208" y="238"/>
                    </a:cxn>
                    <a:cxn ang="0">
                      <a:pos x="44" y="1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3" h="265">
                      <a:moveTo>
                        <a:pt x="0" y="0"/>
                      </a:moveTo>
                      <a:lnTo>
                        <a:pt x="30" y="125"/>
                      </a:lnTo>
                      <a:lnTo>
                        <a:pt x="42" y="154"/>
                      </a:lnTo>
                      <a:lnTo>
                        <a:pt x="206" y="265"/>
                      </a:lnTo>
                      <a:lnTo>
                        <a:pt x="239" y="262"/>
                      </a:lnTo>
                      <a:lnTo>
                        <a:pt x="393" y="100"/>
                      </a:lnTo>
                      <a:lnTo>
                        <a:pt x="247" y="221"/>
                      </a:lnTo>
                      <a:lnTo>
                        <a:pt x="223" y="132"/>
                      </a:lnTo>
                      <a:lnTo>
                        <a:pt x="208" y="238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1" name="Freeform 23"/>
                <p:cNvSpPr>
                  <a:spLocks/>
                </p:cNvSpPr>
                <p:nvPr/>
              </p:nvSpPr>
              <p:spPr bwMode="auto">
                <a:xfrm>
                  <a:off x="4225" y="8808"/>
                  <a:ext cx="163" cy="144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4" y="30"/>
                    </a:cxn>
                    <a:cxn ang="0">
                      <a:pos x="0" y="40"/>
                    </a:cxn>
                    <a:cxn ang="0">
                      <a:pos x="163" y="144"/>
                    </a:cxn>
                    <a:cxn ang="0">
                      <a:pos x="26" y="43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63" h="144">
                      <a:moveTo>
                        <a:pt x="67" y="0"/>
                      </a:move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163" y="144"/>
                      </a:lnTo>
                      <a:lnTo>
                        <a:pt x="26" y="4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2" name="Freeform 24"/>
                <p:cNvSpPr>
                  <a:spLocks/>
                </p:cNvSpPr>
                <p:nvPr/>
              </p:nvSpPr>
              <p:spPr bwMode="auto">
                <a:xfrm>
                  <a:off x="4544" y="8949"/>
                  <a:ext cx="57" cy="97"/>
                </a:xfrm>
                <a:custGeom>
                  <a:avLst/>
                  <a:gdLst/>
                  <a:ahLst/>
                  <a:cxnLst>
                    <a:cxn ang="0">
                      <a:pos x="21" y="21"/>
                    </a:cxn>
                    <a:cxn ang="0">
                      <a:pos x="9" y="67"/>
                    </a:cxn>
                    <a:cxn ang="0">
                      <a:pos x="0" y="65"/>
                    </a:cxn>
                    <a:cxn ang="0">
                      <a:pos x="9" y="97"/>
                    </a:cxn>
                    <a:cxn ang="0">
                      <a:pos x="29" y="74"/>
                    </a:cxn>
                    <a:cxn ang="0">
                      <a:pos x="24" y="72"/>
                    </a:cxn>
                    <a:cxn ang="0">
                      <a:pos x="33" y="31"/>
                    </a:cxn>
                    <a:cxn ang="0">
                      <a:pos x="45" y="22"/>
                    </a:cxn>
                    <a:cxn ang="0">
                      <a:pos x="49" y="31"/>
                    </a:cxn>
                    <a:cxn ang="0">
                      <a:pos x="57" y="20"/>
                    </a:cxn>
                    <a:cxn ang="0">
                      <a:pos x="49" y="0"/>
                    </a:cxn>
                    <a:cxn ang="0">
                      <a:pos x="28" y="16"/>
                    </a:cxn>
                    <a:cxn ang="0">
                      <a:pos x="48" y="6"/>
                    </a:cxn>
                    <a:cxn ang="0">
                      <a:pos x="54" y="18"/>
                    </a:cxn>
                    <a:cxn ang="0">
                      <a:pos x="50" y="25"/>
                    </a:cxn>
                    <a:cxn ang="0">
                      <a:pos x="46" y="17"/>
                    </a:cxn>
                    <a:cxn ang="0">
                      <a:pos x="30" y="28"/>
                    </a:cxn>
                    <a:cxn ang="0">
                      <a:pos x="21" y="74"/>
                    </a:cxn>
                    <a:cxn ang="0">
                      <a:pos x="10" y="90"/>
                    </a:cxn>
                    <a:cxn ang="0">
                      <a:pos x="6" y="71"/>
                    </a:cxn>
                    <a:cxn ang="0">
                      <a:pos x="12" y="71"/>
                    </a:cxn>
                    <a:cxn ang="0">
                      <a:pos x="21" y="21"/>
                    </a:cxn>
                  </a:cxnLst>
                  <a:rect l="0" t="0" r="r" b="b"/>
                  <a:pathLst>
                    <a:path w="57" h="97">
                      <a:moveTo>
                        <a:pt x="21" y="21"/>
                      </a:moveTo>
                      <a:lnTo>
                        <a:pt x="9" y="67"/>
                      </a:lnTo>
                      <a:lnTo>
                        <a:pt x="0" y="65"/>
                      </a:lnTo>
                      <a:lnTo>
                        <a:pt x="9" y="97"/>
                      </a:lnTo>
                      <a:lnTo>
                        <a:pt x="29" y="74"/>
                      </a:lnTo>
                      <a:lnTo>
                        <a:pt x="24" y="72"/>
                      </a:lnTo>
                      <a:lnTo>
                        <a:pt x="33" y="31"/>
                      </a:lnTo>
                      <a:lnTo>
                        <a:pt x="45" y="22"/>
                      </a:lnTo>
                      <a:lnTo>
                        <a:pt x="49" y="31"/>
                      </a:lnTo>
                      <a:lnTo>
                        <a:pt x="57" y="20"/>
                      </a:lnTo>
                      <a:lnTo>
                        <a:pt x="49" y="0"/>
                      </a:lnTo>
                      <a:lnTo>
                        <a:pt x="28" y="16"/>
                      </a:lnTo>
                      <a:lnTo>
                        <a:pt x="48" y="6"/>
                      </a:lnTo>
                      <a:lnTo>
                        <a:pt x="54" y="18"/>
                      </a:lnTo>
                      <a:lnTo>
                        <a:pt x="50" y="25"/>
                      </a:lnTo>
                      <a:lnTo>
                        <a:pt x="46" y="17"/>
                      </a:lnTo>
                      <a:lnTo>
                        <a:pt x="30" y="28"/>
                      </a:lnTo>
                      <a:lnTo>
                        <a:pt x="21" y="74"/>
                      </a:lnTo>
                      <a:lnTo>
                        <a:pt x="10" y="90"/>
                      </a:lnTo>
                      <a:lnTo>
                        <a:pt x="6" y="71"/>
                      </a:lnTo>
                      <a:lnTo>
                        <a:pt x="12" y="7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3" name="Freeform 25"/>
                <p:cNvSpPr>
                  <a:spLocks/>
                </p:cNvSpPr>
                <p:nvPr/>
              </p:nvSpPr>
              <p:spPr bwMode="auto">
                <a:xfrm>
                  <a:off x="4536" y="9027"/>
                  <a:ext cx="63" cy="58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0" y="44"/>
                    </a:cxn>
                    <a:cxn ang="0">
                      <a:pos x="15" y="58"/>
                    </a:cxn>
                    <a:cxn ang="0">
                      <a:pos x="50" y="27"/>
                    </a:cxn>
                    <a:cxn ang="0">
                      <a:pos x="53" y="34"/>
                    </a:cxn>
                    <a:cxn ang="0">
                      <a:pos x="63" y="13"/>
                    </a:cxn>
                    <a:cxn ang="0">
                      <a:pos x="47" y="0"/>
                    </a:cxn>
                    <a:cxn ang="0">
                      <a:pos x="48" y="10"/>
                    </a:cxn>
                    <a:cxn ang="0">
                      <a:pos x="20" y="34"/>
                    </a:cxn>
                    <a:cxn ang="0">
                      <a:pos x="24" y="15"/>
                    </a:cxn>
                    <a:cxn ang="0">
                      <a:pos x="15" y="36"/>
                    </a:cxn>
                    <a:cxn ang="0">
                      <a:pos x="17" y="38"/>
                    </a:cxn>
                    <a:cxn ang="0">
                      <a:pos x="51" y="13"/>
                    </a:cxn>
                    <a:cxn ang="0">
                      <a:pos x="51" y="7"/>
                    </a:cxn>
                    <a:cxn ang="0">
                      <a:pos x="59" y="14"/>
                    </a:cxn>
                    <a:cxn ang="0">
                      <a:pos x="54" y="25"/>
                    </a:cxn>
                    <a:cxn ang="0">
                      <a:pos x="52" y="22"/>
                    </a:cxn>
                    <a:cxn ang="0">
                      <a:pos x="15" y="52"/>
                    </a:cxn>
                    <a:cxn ang="0">
                      <a:pos x="4" y="42"/>
                    </a:cxn>
                    <a:cxn ang="0">
                      <a:pos x="9" y="23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63" h="58">
                      <a:moveTo>
                        <a:pt x="7" y="18"/>
                      </a:moveTo>
                      <a:lnTo>
                        <a:pt x="0" y="44"/>
                      </a:lnTo>
                      <a:lnTo>
                        <a:pt x="15" y="58"/>
                      </a:lnTo>
                      <a:lnTo>
                        <a:pt x="50" y="27"/>
                      </a:lnTo>
                      <a:lnTo>
                        <a:pt x="53" y="34"/>
                      </a:lnTo>
                      <a:lnTo>
                        <a:pt x="63" y="13"/>
                      </a:lnTo>
                      <a:lnTo>
                        <a:pt x="47" y="0"/>
                      </a:lnTo>
                      <a:lnTo>
                        <a:pt x="48" y="10"/>
                      </a:lnTo>
                      <a:lnTo>
                        <a:pt x="20" y="34"/>
                      </a:lnTo>
                      <a:lnTo>
                        <a:pt x="24" y="15"/>
                      </a:lnTo>
                      <a:lnTo>
                        <a:pt x="15" y="36"/>
                      </a:lnTo>
                      <a:lnTo>
                        <a:pt x="17" y="38"/>
                      </a:lnTo>
                      <a:lnTo>
                        <a:pt x="51" y="13"/>
                      </a:lnTo>
                      <a:lnTo>
                        <a:pt x="51" y="7"/>
                      </a:lnTo>
                      <a:lnTo>
                        <a:pt x="59" y="14"/>
                      </a:lnTo>
                      <a:lnTo>
                        <a:pt x="54" y="25"/>
                      </a:lnTo>
                      <a:lnTo>
                        <a:pt x="52" y="22"/>
                      </a:lnTo>
                      <a:lnTo>
                        <a:pt x="15" y="52"/>
                      </a:lnTo>
                      <a:lnTo>
                        <a:pt x="4" y="42"/>
                      </a:lnTo>
                      <a:lnTo>
                        <a:pt x="9" y="23"/>
                      </a:ln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4" name="Freeform 26"/>
                <p:cNvSpPr>
                  <a:spLocks/>
                </p:cNvSpPr>
                <p:nvPr/>
              </p:nvSpPr>
              <p:spPr bwMode="auto">
                <a:xfrm>
                  <a:off x="4593" y="8979"/>
                  <a:ext cx="33" cy="6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23"/>
                    </a:cxn>
                    <a:cxn ang="0">
                      <a:pos x="7" y="19"/>
                    </a:cxn>
                    <a:cxn ang="0">
                      <a:pos x="17" y="33"/>
                    </a:cxn>
                    <a:cxn ang="0">
                      <a:pos x="15" y="44"/>
                    </a:cxn>
                    <a:cxn ang="0">
                      <a:pos x="3" y="51"/>
                    </a:cxn>
                    <a:cxn ang="0">
                      <a:pos x="7" y="54"/>
                    </a:cxn>
                    <a:cxn ang="0">
                      <a:pos x="17" y="47"/>
                    </a:cxn>
                    <a:cxn ang="0">
                      <a:pos x="20" y="32"/>
                    </a:cxn>
                    <a:cxn ang="0">
                      <a:pos x="8" y="13"/>
                    </a:cxn>
                    <a:cxn ang="0">
                      <a:pos x="3" y="18"/>
                    </a:cxn>
                    <a:cxn ang="0">
                      <a:pos x="6" y="2"/>
                    </a:cxn>
                    <a:cxn ang="0">
                      <a:pos x="21" y="4"/>
                    </a:cxn>
                    <a:cxn ang="0">
                      <a:pos x="19" y="8"/>
                    </a:cxn>
                    <a:cxn ang="0">
                      <a:pos x="29" y="29"/>
                    </a:cxn>
                    <a:cxn ang="0">
                      <a:pos x="26" y="46"/>
                    </a:cxn>
                    <a:cxn ang="0">
                      <a:pos x="10" y="59"/>
                    </a:cxn>
                    <a:cxn ang="0">
                      <a:pos x="9" y="64"/>
                    </a:cxn>
                    <a:cxn ang="0">
                      <a:pos x="29" y="47"/>
                    </a:cxn>
                    <a:cxn ang="0">
                      <a:pos x="33" y="29"/>
                    </a:cxn>
                    <a:cxn ang="0">
                      <a:pos x="22" y="8"/>
                    </a:cxn>
                    <a:cxn ang="0">
                      <a:pos x="27" y="2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3" h="64">
                      <a:moveTo>
                        <a:pt x="4" y="0"/>
                      </a:moveTo>
                      <a:lnTo>
                        <a:pt x="0" y="23"/>
                      </a:lnTo>
                      <a:lnTo>
                        <a:pt x="7" y="19"/>
                      </a:lnTo>
                      <a:lnTo>
                        <a:pt x="17" y="33"/>
                      </a:lnTo>
                      <a:lnTo>
                        <a:pt x="15" y="44"/>
                      </a:lnTo>
                      <a:lnTo>
                        <a:pt x="3" y="51"/>
                      </a:lnTo>
                      <a:lnTo>
                        <a:pt x="7" y="54"/>
                      </a:lnTo>
                      <a:lnTo>
                        <a:pt x="17" y="47"/>
                      </a:lnTo>
                      <a:lnTo>
                        <a:pt x="20" y="32"/>
                      </a:lnTo>
                      <a:lnTo>
                        <a:pt x="8" y="13"/>
                      </a:lnTo>
                      <a:lnTo>
                        <a:pt x="3" y="18"/>
                      </a:lnTo>
                      <a:lnTo>
                        <a:pt x="6" y="2"/>
                      </a:lnTo>
                      <a:lnTo>
                        <a:pt x="21" y="4"/>
                      </a:lnTo>
                      <a:lnTo>
                        <a:pt x="19" y="8"/>
                      </a:lnTo>
                      <a:lnTo>
                        <a:pt x="29" y="29"/>
                      </a:lnTo>
                      <a:lnTo>
                        <a:pt x="26" y="46"/>
                      </a:lnTo>
                      <a:lnTo>
                        <a:pt x="10" y="59"/>
                      </a:lnTo>
                      <a:lnTo>
                        <a:pt x="9" y="64"/>
                      </a:lnTo>
                      <a:lnTo>
                        <a:pt x="29" y="47"/>
                      </a:lnTo>
                      <a:lnTo>
                        <a:pt x="33" y="29"/>
                      </a:lnTo>
                      <a:lnTo>
                        <a:pt x="22" y="8"/>
                      </a:lnTo>
                      <a:lnTo>
                        <a:pt x="27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5" name="Freeform 27"/>
                <p:cNvSpPr>
                  <a:spLocks/>
                </p:cNvSpPr>
                <p:nvPr/>
              </p:nvSpPr>
              <p:spPr bwMode="auto">
                <a:xfrm>
                  <a:off x="4397" y="8718"/>
                  <a:ext cx="67" cy="4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53" y="1"/>
                    </a:cxn>
                    <a:cxn ang="0">
                      <a:pos x="65" y="8"/>
                    </a:cxn>
                    <a:cxn ang="0">
                      <a:pos x="67" y="27"/>
                    </a:cxn>
                    <a:cxn ang="0">
                      <a:pos x="55" y="34"/>
                    </a:cxn>
                    <a:cxn ang="0">
                      <a:pos x="13" y="36"/>
                    </a:cxn>
                    <a:cxn ang="0">
                      <a:pos x="1" y="48"/>
                    </a:cxn>
                    <a:cxn ang="0">
                      <a:pos x="0" y="9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67" h="48">
                      <a:moveTo>
                        <a:pt x="26" y="0"/>
                      </a:moveTo>
                      <a:lnTo>
                        <a:pt x="53" y="1"/>
                      </a:lnTo>
                      <a:lnTo>
                        <a:pt x="65" y="8"/>
                      </a:lnTo>
                      <a:lnTo>
                        <a:pt x="67" y="27"/>
                      </a:lnTo>
                      <a:lnTo>
                        <a:pt x="55" y="34"/>
                      </a:lnTo>
                      <a:lnTo>
                        <a:pt x="13" y="36"/>
                      </a:lnTo>
                      <a:lnTo>
                        <a:pt x="1" y="48"/>
                      </a:lnTo>
                      <a:lnTo>
                        <a:pt x="0" y="9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6" name="Freeform 28"/>
                <p:cNvSpPr>
                  <a:spLocks/>
                </p:cNvSpPr>
                <p:nvPr/>
              </p:nvSpPr>
              <p:spPr bwMode="auto">
                <a:xfrm>
                  <a:off x="4499" y="8720"/>
                  <a:ext cx="49" cy="7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24" y="0"/>
                    </a:cxn>
                    <a:cxn ang="0">
                      <a:pos x="36" y="3"/>
                    </a:cxn>
                    <a:cxn ang="0">
                      <a:pos x="48" y="9"/>
                    </a:cxn>
                    <a:cxn ang="0">
                      <a:pos x="49" y="18"/>
                    </a:cxn>
                    <a:cxn ang="0">
                      <a:pos x="42" y="25"/>
                    </a:cxn>
                    <a:cxn ang="0">
                      <a:pos x="22" y="29"/>
                    </a:cxn>
                    <a:cxn ang="0">
                      <a:pos x="11" y="28"/>
                    </a:cxn>
                    <a:cxn ang="0">
                      <a:pos x="18" y="44"/>
                    </a:cxn>
                    <a:cxn ang="0">
                      <a:pos x="10" y="50"/>
                    </a:cxn>
                    <a:cxn ang="0">
                      <a:pos x="18" y="73"/>
                    </a:cxn>
                    <a:cxn ang="0">
                      <a:pos x="4" y="65"/>
                    </a:cxn>
                    <a:cxn ang="0">
                      <a:pos x="0" y="15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73">
                      <a:moveTo>
                        <a:pt x="12" y="4"/>
                      </a:moveTo>
                      <a:lnTo>
                        <a:pt x="24" y="0"/>
                      </a:lnTo>
                      <a:lnTo>
                        <a:pt x="36" y="3"/>
                      </a:lnTo>
                      <a:lnTo>
                        <a:pt x="48" y="9"/>
                      </a:lnTo>
                      <a:lnTo>
                        <a:pt x="49" y="18"/>
                      </a:lnTo>
                      <a:lnTo>
                        <a:pt x="42" y="25"/>
                      </a:lnTo>
                      <a:lnTo>
                        <a:pt x="22" y="29"/>
                      </a:lnTo>
                      <a:lnTo>
                        <a:pt x="11" y="28"/>
                      </a:lnTo>
                      <a:lnTo>
                        <a:pt x="18" y="44"/>
                      </a:lnTo>
                      <a:lnTo>
                        <a:pt x="10" y="50"/>
                      </a:lnTo>
                      <a:lnTo>
                        <a:pt x="18" y="73"/>
                      </a:lnTo>
                      <a:lnTo>
                        <a:pt x="4" y="65"/>
                      </a:lnTo>
                      <a:lnTo>
                        <a:pt x="0" y="1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7" name="Freeform 29"/>
                <p:cNvSpPr>
                  <a:spLocks/>
                </p:cNvSpPr>
                <p:nvPr/>
              </p:nvSpPr>
              <p:spPr bwMode="auto">
                <a:xfrm>
                  <a:off x="4527" y="8745"/>
                  <a:ext cx="62" cy="50"/>
                </a:xfrm>
                <a:custGeom>
                  <a:avLst/>
                  <a:gdLst/>
                  <a:ahLst/>
                  <a:cxnLst>
                    <a:cxn ang="0">
                      <a:pos x="24" y="5"/>
                    </a:cxn>
                    <a:cxn ang="0">
                      <a:pos x="42" y="0"/>
                    </a:cxn>
                    <a:cxn ang="0">
                      <a:pos x="60" y="7"/>
                    </a:cxn>
                    <a:cxn ang="0">
                      <a:pos x="62" y="15"/>
                    </a:cxn>
                    <a:cxn ang="0">
                      <a:pos x="54" y="23"/>
                    </a:cxn>
                    <a:cxn ang="0">
                      <a:pos x="27" y="24"/>
                    </a:cxn>
                    <a:cxn ang="0">
                      <a:pos x="36" y="32"/>
                    </a:cxn>
                    <a:cxn ang="0">
                      <a:pos x="23" y="37"/>
                    </a:cxn>
                    <a:cxn ang="0">
                      <a:pos x="30" y="46"/>
                    </a:cxn>
                    <a:cxn ang="0">
                      <a:pos x="7" y="50"/>
                    </a:cxn>
                    <a:cxn ang="0">
                      <a:pos x="0" y="11"/>
                    </a:cxn>
                    <a:cxn ang="0">
                      <a:pos x="24" y="5"/>
                    </a:cxn>
                  </a:cxnLst>
                  <a:rect l="0" t="0" r="r" b="b"/>
                  <a:pathLst>
                    <a:path w="62" h="50">
                      <a:moveTo>
                        <a:pt x="24" y="5"/>
                      </a:moveTo>
                      <a:lnTo>
                        <a:pt x="42" y="0"/>
                      </a:lnTo>
                      <a:lnTo>
                        <a:pt x="60" y="7"/>
                      </a:lnTo>
                      <a:lnTo>
                        <a:pt x="62" y="15"/>
                      </a:lnTo>
                      <a:lnTo>
                        <a:pt x="54" y="23"/>
                      </a:lnTo>
                      <a:lnTo>
                        <a:pt x="27" y="24"/>
                      </a:lnTo>
                      <a:lnTo>
                        <a:pt x="36" y="32"/>
                      </a:lnTo>
                      <a:lnTo>
                        <a:pt x="23" y="37"/>
                      </a:lnTo>
                      <a:lnTo>
                        <a:pt x="30" y="46"/>
                      </a:lnTo>
                      <a:lnTo>
                        <a:pt x="7" y="50"/>
                      </a:lnTo>
                      <a:lnTo>
                        <a:pt x="0" y="11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8" name="Freeform 30"/>
                <p:cNvSpPr>
                  <a:spLocks/>
                </p:cNvSpPr>
                <p:nvPr/>
              </p:nvSpPr>
              <p:spPr bwMode="auto">
                <a:xfrm>
                  <a:off x="4567" y="8774"/>
                  <a:ext cx="65" cy="84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48" y="0"/>
                    </a:cxn>
                    <a:cxn ang="0">
                      <a:pos x="62" y="8"/>
                    </a:cxn>
                    <a:cxn ang="0">
                      <a:pos x="65" y="20"/>
                    </a:cxn>
                    <a:cxn ang="0">
                      <a:pos x="55" y="29"/>
                    </a:cxn>
                    <a:cxn ang="0">
                      <a:pos x="31" y="35"/>
                    </a:cxn>
                    <a:cxn ang="0">
                      <a:pos x="9" y="33"/>
                    </a:cxn>
                    <a:cxn ang="0">
                      <a:pos x="20" y="48"/>
                    </a:cxn>
                    <a:cxn ang="0">
                      <a:pos x="12" y="58"/>
                    </a:cxn>
                    <a:cxn ang="0">
                      <a:pos x="18" y="71"/>
                    </a:cxn>
                    <a:cxn ang="0">
                      <a:pos x="9" y="84"/>
                    </a:cxn>
                    <a:cxn ang="0">
                      <a:pos x="0" y="17"/>
                    </a:cxn>
                    <a:cxn ang="0">
                      <a:pos x="12" y="3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65" h="84">
                      <a:moveTo>
                        <a:pt x="33" y="0"/>
                      </a:moveTo>
                      <a:lnTo>
                        <a:pt x="48" y="0"/>
                      </a:lnTo>
                      <a:lnTo>
                        <a:pt x="62" y="8"/>
                      </a:lnTo>
                      <a:lnTo>
                        <a:pt x="65" y="20"/>
                      </a:lnTo>
                      <a:lnTo>
                        <a:pt x="55" y="29"/>
                      </a:lnTo>
                      <a:lnTo>
                        <a:pt x="31" y="35"/>
                      </a:lnTo>
                      <a:lnTo>
                        <a:pt x="9" y="33"/>
                      </a:lnTo>
                      <a:lnTo>
                        <a:pt x="20" y="48"/>
                      </a:lnTo>
                      <a:lnTo>
                        <a:pt x="12" y="58"/>
                      </a:lnTo>
                      <a:lnTo>
                        <a:pt x="18" y="71"/>
                      </a:lnTo>
                      <a:lnTo>
                        <a:pt x="9" y="84"/>
                      </a:lnTo>
                      <a:lnTo>
                        <a:pt x="0" y="17"/>
                      </a:lnTo>
                      <a:lnTo>
                        <a:pt x="12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79" name="Freeform 31"/>
                <p:cNvSpPr>
                  <a:spLocks/>
                </p:cNvSpPr>
                <p:nvPr/>
              </p:nvSpPr>
              <p:spPr bwMode="auto">
                <a:xfrm>
                  <a:off x="4487" y="8797"/>
                  <a:ext cx="57" cy="69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41" y="2"/>
                    </a:cxn>
                    <a:cxn ang="0">
                      <a:pos x="57" y="10"/>
                    </a:cxn>
                    <a:cxn ang="0">
                      <a:pos x="54" y="23"/>
                    </a:cxn>
                    <a:cxn ang="0">
                      <a:pos x="44" y="32"/>
                    </a:cxn>
                    <a:cxn ang="0">
                      <a:pos x="52" y="42"/>
                    </a:cxn>
                    <a:cxn ang="0">
                      <a:pos x="42" y="53"/>
                    </a:cxn>
                    <a:cxn ang="0">
                      <a:pos x="48" y="64"/>
                    </a:cxn>
                    <a:cxn ang="0">
                      <a:pos x="31" y="69"/>
                    </a:cxn>
                    <a:cxn ang="0">
                      <a:pos x="25" y="52"/>
                    </a:cxn>
                    <a:cxn ang="0">
                      <a:pos x="33" y="32"/>
                    </a:cxn>
                    <a:cxn ang="0">
                      <a:pos x="2" y="22"/>
                    </a:cxn>
                    <a:cxn ang="0">
                      <a:pos x="0" y="9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7" h="69">
                      <a:moveTo>
                        <a:pt x="18" y="0"/>
                      </a:moveTo>
                      <a:lnTo>
                        <a:pt x="41" y="2"/>
                      </a:lnTo>
                      <a:lnTo>
                        <a:pt x="57" y="10"/>
                      </a:lnTo>
                      <a:lnTo>
                        <a:pt x="54" y="23"/>
                      </a:lnTo>
                      <a:lnTo>
                        <a:pt x="44" y="32"/>
                      </a:lnTo>
                      <a:lnTo>
                        <a:pt x="52" y="42"/>
                      </a:lnTo>
                      <a:lnTo>
                        <a:pt x="42" y="53"/>
                      </a:lnTo>
                      <a:lnTo>
                        <a:pt x="48" y="64"/>
                      </a:lnTo>
                      <a:lnTo>
                        <a:pt x="31" y="69"/>
                      </a:lnTo>
                      <a:lnTo>
                        <a:pt x="25" y="52"/>
                      </a:lnTo>
                      <a:lnTo>
                        <a:pt x="33" y="32"/>
                      </a:lnTo>
                      <a:lnTo>
                        <a:pt x="2" y="22"/>
                      </a:lnTo>
                      <a:lnTo>
                        <a:pt x="0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0" name="Freeform 32"/>
                <p:cNvSpPr>
                  <a:spLocks/>
                </p:cNvSpPr>
                <p:nvPr/>
              </p:nvSpPr>
              <p:spPr bwMode="auto">
                <a:xfrm>
                  <a:off x="4366" y="8824"/>
                  <a:ext cx="74" cy="109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62" y="6"/>
                    </a:cxn>
                    <a:cxn ang="0">
                      <a:pos x="74" y="23"/>
                    </a:cxn>
                    <a:cxn ang="0">
                      <a:pos x="68" y="31"/>
                    </a:cxn>
                    <a:cxn ang="0">
                      <a:pos x="45" y="38"/>
                    </a:cxn>
                    <a:cxn ang="0">
                      <a:pos x="16" y="35"/>
                    </a:cxn>
                    <a:cxn ang="0">
                      <a:pos x="8" y="35"/>
                    </a:cxn>
                    <a:cxn ang="0">
                      <a:pos x="7" y="109"/>
                    </a:cxn>
                    <a:cxn ang="0">
                      <a:pos x="2" y="101"/>
                    </a:cxn>
                    <a:cxn ang="0">
                      <a:pos x="0" y="17"/>
                    </a:cxn>
                    <a:cxn ang="0">
                      <a:pos x="17" y="2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4" h="109">
                      <a:moveTo>
                        <a:pt x="46" y="0"/>
                      </a:moveTo>
                      <a:lnTo>
                        <a:pt x="62" y="6"/>
                      </a:lnTo>
                      <a:lnTo>
                        <a:pt x="74" y="23"/>
                      </a:lnTo>
                      <a:lnTo>
                        <a:pt x="68" y="31"/>
                      </a:lnTo>
                      <a:lnTo>
                        <a:pt x="45" y="38"/>
                      </a:lnTo>
                      <a:lnTo>
                        <a:pt x="16" y="35"/>
                      </a:lnTo>
                      <a:lnTo>
                        <a:pt x="8" y="35"/>
                      </a:lnTo>
                      <a:lnTo>
                        <a:pt x="7" y="109"/>
                      </a:lnTo>
                      <a:lnTo>
                        <a:pt x="2" y="101"/>
                      </a:lnTo>
                      <a:lnTo>
                        <a:pt x="0" y="17"/>
                      </a:lnTo>
                      <a:lnTo>
                        <a:pt x="17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1" name="Freeform 33"/>
                <p:cNvSpPr>
                  <a:spLocks/>
                </p:cNvSpPr>
                <p:nvPr/>
              </p:nvSpPr>
              <p:spPr bwMode="auto">
                <a:xfrm>
                  <a:off x="4298" y="8789"/>
                  <a:ext cx="74" cy="40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61" y="1"/>
                    </a:cxn>
                    <a:cxn ang="0">
                      <a:pos x="74" y="7"/>
                    </a:cxn>
                    <a:cxn ang="0">
                      <a:pos x="69" y="19"/>
                    </a:cxn>
                    <a:cxn ang="0">
                      <a:pos x="49" y="26"/>
                    </a:cxn>
                    <a:cxn ang="0">
                      <a:pos x="54" y="35"/>
                    </a:cxn>
                    <a:cxn ang="0">
                      <a:pos x="43" y="37"/>
                    </a:cxn>
                    <a:cxn ang="0">
                      <a:pos x="14" y="40"/>
                    </a:cxn>
                    <a:cxn ang="0">
                      <a:pos x="0" y="19"/>
                    </a:cxn>
                    <a:cxn ang="0">
                      <a:pos x="4" y="5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74" h="40">
                      <a:moveTo>
                        <a:pt x="43" y="0"/>
                      </a:moveTo>
                      <a:lnTo>
                        <a:pt x="61" y="1"/>
                      </a:lnTo>
                      <a:lnTo>
                        <a:pt x="74" y="7"/>
                      </a:lnTo>
                      <a:lnTo>
                        <a:pt x="69" y="19"/>
                      </a:lnTo>
                      <a:lnTo>
                        <a:pt x="49" y="26"/>
                      </a:lnTo>
                      <a:lnTo>
                        <a:pt x="54" y="35"/>
                      </a:lnTo>
                      <a:lnTo>
                        <a:pt x="43" y="37"/>
                      </a:lnTo>
                      <a:lnTo>
                        <a:pt x="14" y="40"/>
                      </a:lnTo>
                      <a:lnTo>
                        <a:pt x="0" y="19"/>
                      </a:lnTo>
                      <a:lnTo>
                        <a:pt x="4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2" name="Freeform 34"/>
                <p:cNvSpPr>
                  <a:spLocks/>
                </p:cNvSpPr>
                <p:nvPr/>
              </p:nvSpPr>
              <p:spPr bwMode="auto">
                <a:xfrm>
                  <a:off x="4378" y="8868"/>
                  <a:ext cx="74" cy="94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65" y="0"/>
                    </a:cxn>
                    <a:cxn ang="0">
                      <a:pos x="74" y="9"/>
                    </a:cxn>
                    <a:cxn ang="0">
                      <a:pos x="64" y="15"/>
                    </a:cxn>
                    <a:cxn ang="0">
                      <a:pos x="37" y="22"/>
                    </a:cxn>
                    <a:cxn ang="0">
                      <a:pos x="65" y="38"/>
                    </a:cxn>
                    <a:cxn ang="0">
                      <a:pos x="27" y="44"/>
                    </a:cxn>
                    <a:cxn ang="0">
                      <a:pos x="46" y="67"/>
                    </a:cxn>
                    <a:cxn ang="0">
                      <a:pos x="31" y="70"/>
                    </a:cxn>
                    <a:cxn ang="0">
                      <a:pos x="34" y="94"/>
                    </a:cxn>
                    <a:cxn ang="0">
                      <a:pos x="17" y="69"/>
                    </a:cxn>
                    <a:cxn ang="0">
                      <a:pos x="27" y="60"/>
                    </a:cxn>
                    <a:cxn ang="0">
                      <a:pos x="9" y="34"/>
                    </a:cxn>
                    <a:cxn ang="0">
                      <a:pos x="20" y="27"/>
                    </a:cxn>
                    <a:cxn ang="0">
                      <a:pos x="0" y="10"/>
                    </a:cxn>
                    <a:cxn ang="0">
                      <a:pos x="19" y="1"/>
                    </a:cxn>
                  </a:cxnLst>
                  <a:rect l="0" t="0" r="r" b="b"/>
                  <a:pathLst>
                    <a:path w="74" h="94">
                      <a:moveTo>
                        <a:pt x="19" y="1"/>
                      </a:moveTo>
                      <a:lnTo>
                        <a:pt x="65" y="0"/>
                      </a:lnTo>
                      <a:lnTo>
                        <a:pt x="74" y="9"/>
                      </a:lnTo>
                      <a:lnTo>
                        <a:pt x="64" y="15"/>
                      </a:lnTo>
                      <a:lnTo>
                        <a:pt x="37" y="22"/>
                      </a:lnTo>
                      <a:lnTo>
                        <a:pt x="65" y="38"/>
                      </a:lnTo>
                      <a:lnTo>
                        <a:pt x="27" y="44"/>
                      </a:lnTo>
                      <a:lnTo>
                        <a:pt x="46" y="67"/>
                      </a:lnTo>
                      <a:lnTo>
                        <a:pt x="31" y="70"/>
                      </a:lnTo>
                      <a:lnTo>
                        <a:pt x="34" y="94"/>
                      </a:lnTo>
                      <a:lnTo>
                        <a:pt x="17" y="69"/>
                      </a:lnTo>
                      <a:lnTo>
                        <a:pt x="27" y="60"/>
                      </a:lnTo>
                      <a:lnTo>
                        <a:pt x="9" y="34"/>
                      </a:lnTo>
                      <a:lnTo>
                        <a:pt x="20" y="27"/>
                      </a:lnTo>
                      <a:lnTo>
                        <a:pt x="0" y="10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3" name="Freeform 35"/>
                <p:cNvSpPr>
                  <a:spLocks/>
                </p:cNvSpPr>
                <p:nvPr/>
              </p:nvSpPr>
              <p:spPr bwMode="auto">
                <a:xfrm>
                  <a:off x="4468" y="8872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72" y="0"/>
                    </a:cxn>
                    <a:cxn ang="0">
                      <a:pos x="96" y="6"/>
                    </a:cxn>
                    <a:cxn ang="0">
                      <a:pos x="81" y="23"/>
                    </a:cxn>
                    <a:cxn ang="0">
                      <a:pos x="46" y="32"/>
                    </a:cxn>
                    <a:cxn ang="0">
                      <a:pos x="15" y="32"/>
                    </a:cxn>
                    <a:cxn ang="0">
                      <a:pos x="13" y="49"/>
                    </a:cxn>
                    <a:cxn ang="0">
                      <a:pos x="23" y="58"/>
                    </a:cxn>
                    <a:cxn ang="0">
                      <a:pos x="7" y="80"/>
                    </a:cxn>
                    <a:cxn ang="0">
                      <a:pos x="3" y="88"/>
                    </a:cxn>
                    <a:cxn ang="0">
                      <a:pos x="0" y="12"/>
                    </a:cxn>
                    <a:cxn ang="0">
                      <a:pos x="35" y="4"/>
                    </a:cxn>
                  </a:cxnLst>
                  <a:rect l="0" t="0" r="r" b="b"/>
                  <a:pathLst>
                    <a:path w="96" h="88">
                      <a:moveTo>
                        <a:pt x="35" y="4"/>
                      </a:moveTo>
                      <a:lnTo>
                        <a:pt x="72" y="0"/>
                      </a:lnTo>
                      <a:lnTo>
                        <a:pt x="96" y="6"/>
                      </a:lnTo>
                      <a:lnTo>
                        <a:pt x="81" y="23"/>
                      </a:lnTo>
                      <a:lnTo>
                        <a:pt x="46" y="32"/>
                      </a:lnTo>
                      <a:lnTo>
                        <a:pt x="15" y="32"/>
                      </a:lnTo>
                      <a:lnTo>
                        <a:pt x="13" y="49"/>
                      </a:lnTo>
                      <a:lnTo>
                        <a:pt x="23" y="58"/>
                      </a:lnTo>
                      <a:lnTo>
                        <a:pt x="7" y="80"/>
                      </a:lnTo>
                      <a:lnTo>
                        <a:pt x="3" y="88"/>
                      </a:lnTo>
                      <a:lnTo>
                        <a:pt x="0" y="12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4" name="Freeform 36"/>
                <p:cNvSpPr>
                  <a:spLocks/>
                </p:cNvSpPr>
                <p:nvPr/>
              </p:nvSpPr>
              <p:spPr bwMode="auto">
                <a:xfrm>
                  <a:off x="4407" y="8777"/>
                  <a:ext cx="59" cy="47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49" y="0"/>
                    </a:cxn>
                    <a:cxn ang="0">
                      <a:pos x="59" y="6"/>
                    </a:cxn>
                    <a:cxn ang="0">
                      <a:pos x="58" y="14"/>
                    </a:cxn>
                    <a:cxn ang="0">
                      <a:pos x="49" y="18"/>
                    </a:cxn>
                    <a:cxn ang="0">
                      <a:pos x="33" y="23"/>
                    </a:cxn>
                    <a:cxn ang="0">
                      <a:pos x="19" y="28"/>
                    </a:cxn>
                    <a:cxn ang="0">
                      <a:pos x="35" y="40"/>
                    </a:cxn>
                    <a:cxn ang="0">
                      <a:pos x="13" y="37"/>
                    </a:cxn>
                    <a:cxn ang="0">
                      <a:pos x="17" y="47"/>
                    </a:cxn>
                    <a:cxn ang="0">
                      <a:pos x="4" y="43"/>
                    </a:cxn>
                    <a:cxn ang="0">
                      <a:pos x="0" y="8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59" h="47">
                      <a:moveTo>
                        <a:pt x="25" y="4"/>
                      </a:moveTo>
                      <a:lnTo>
                        <a:pt x="49" y="0"/>
                      </a:lnTo>
                      <a:lnTo>
                        <a:pt x="59" y="6"/>
                      </a:lnTo>
                      <a:lnTo>
                        <a:pt x="58" y="14"/>
                      </a:lnTo>
                      <a:lnTo>
                        <a:pt x="49" y="18"/>
                      </a:lnTo>
                      <a:lnTo>
                        <a:pt x="33" y="23"/>
                      </a:lnTo>
                      <a:lnTo>
                        <a:pt x="19" y="28"/>
                      </a:lnTo>
                      <a:lnTo>
                        <a:pt x="35" y="40"/>
                      </a:lnTo>
                      <a:lnTo>
                        <a:pt x="13" y="37"/>
                      </a:lnTo>
                      <a:lnTo>
                        <a:pt x="17" y="47"/>
                      </a:lnTo>
                      <a:lnTo>
                        <a:pt x="4" y="43"/>
                      </a:lnTo>
                      <a:lnTo>
                        <a:pt x="0" y="8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5" name="Freeform 37"/>
                <p:cNvSpPr>
                  <a:spLocks/>
                </p:cNvSpPr>
                <p:nvPr/>
              </p:nvSpPr>
              <p:spPr bwMode="auto">
                <a:xfrm>
                  <a:off x="4354" y="8766"/>
                  <a:ext cx="51" cy="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36" y="0"/>
                    </a:cxn>
                    <a:cxn ang="0">
                      <a:pos x="51" y="12"/>
                    </a:cxn>
                    <a:cxn ang="0">
                      <a:pos x="34" y="25"/>
                    </a:cxn>
                    <a:cxn ang="0">
                      <a:pos x="13" y="23"/>
                    </a:cxn>
                    <a:cxn ang="0">
                      <a:pos x="0" y="1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1" h="25">
                      <a:moveTo>
                        <a:pt x="5" y="0"/>
                      </a:moveTo>
                      <a:lnTo>
                        <a:pt x="36" y="0"/>
                      </a:lnTo>
                      <a:lnTo>
                        <a:pt x="51" y="12"/>
                      </a:lnTo>
                      <a:lnTo>
                        <a:pt x="34" y="25"/>
                      </a:lnTo>
                      <a:lnTo>
                        <a:pt x="13" y="23"/>
                      </a:lnTo>
                      <a:lnTo>
                        <a:pt x="0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6" name="Freeform 38"/>
                <p:cNvSpPr>
                  <a:spLocks/>
                </p:cNvSpPr>
                <p:nvPr/>
              </p:nvSpPr>
              <p:spPr bwMode="auto">
                <a:xfrm>
                  <a:off x="4300" y="8785"/>
                  <a:ext cx="72" cy="29"/>
                </a:xfrm>
                <a:custGeom>
                  <a:avLst/>
                  <a:gdLst/>
                  <a:ahLst/>
                  <a:cxnLst>
                    <a:cxn ang="0">
                      <a:pos x="47" y="1"/>
                    </a:cxn>
                    <a:cxn ang="0">
                      <a:pos x="19" y="0"/>
                    </a:cxn>
                    <a:cxn ang="0">
                      <a:pos x="2" y="7"/>
                    </a:cxn>
                    <a:cxn ang="0">
                      <a:pos x="0" y="19"/>
                    </a:cxn>
                    <a:cxn ang="0">
                      <a:pos x="26" y="27"/>
                    </a:cxn>
                    <a:cxn ang="0">
                      <a:pos x="42" y="29"/>
                    </a:cxn>
                    <a:cxn ang="0">
                      <a:pos x="27" y="18"/>
                    </a:cxn>
                    <a:cxn ang="0">
                      <a:pos x="34" y="10"/>
                    </a:cxn>
                    <a:cxn ang="0">
                      <a:pos x="51" y="9"/>
                    </a:cxn>
                    <a:cxn ang="0">
                      <a:pos x="72" y="10"/>
                    </a:cxn>
                    <a:cxn ang="0">
                      <a:pos x="47" y="1"/>
                    </a:cxn>
                  </a:cxnLst>
                  <a:rect l="0" t="0" r="r" b="b"/>
                  <a:pathLst>
                    <a:path w="72" h="29">
                      <a:moveTo>
                        <a:pt x="47" y="1"/>
                      </a:moveTo>
                      <a:lnTo>
                        <a:pt x="19" y="0"/>
                      </a:lnTo>
                      <a:lnTo>
                        <a:pt x="2" y="7"/>
                      </a:lnTo>
                      <a:lnTo>
                        <a:pt x="0" y="19"/>
                      </a:lnTo>
                      <a:lnTo>
                        <a:pt x="26" y="27"/>
                      </a:lnTo>
                      <a:lnTo>
                        <a:pt x="42" y="29"/>
                      </a:lnTo>
                      <a:lnTo>
                        <a:pt x="27" y="18"/>
                      </a:lnTo>
                      <a:lnTo>
                        <a:pt x="34" y="10"/>
                      </a:lnTo>
                      <a:lnTo>
                        <a:pt x="51" y="9"/>
                      </a:lnTo>
                      <a:lnTo>
                        <a:pt x="72" y="1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7" name="Freeform 39"/>
                <p:cNvSpPr>
                  <a:spLocks/>
                </p:cNvSpPr>
                <p:nvPr/>
              </p:nvSpPr>
              <p:spPr bwMode="auto">
                <a:xfrm>
                  <a:off x="4358" y="8766"/>
                  <a:ext cx="37" cy="23"/>
                </a:xfrm>
                <a:custGeom>
                  <a:avLst/>
                  <a:gdLst/>
                  <a:ahLst/>
                  <a:cxnLst>
                    <a:cxn ang="0">
                      <a:pos x="21" y="23"/>
                    </a:cxn>
                    <a:cxn ang="0">
                      <a:pos x="13" y="14"/>
                    </a:cxn>
                    <a:cxn ang="0">
                      <a:pos x="19" y="8"/>
                    </a:cxn>
                    <a:cxn ang="0">
                      <a:pos x="37" y="5"/>
                    </a:cxn>
                    <a:cxn ang="0">
                      <a:pos x="18" y="0"/>
                    </a:cxn>
                    <a:cxn ang="0">
                      <a:pos x="3" y="2"/>
                    </a:cxn>
                    <a:cxn ang="0">
                      <a:pos x="0" y="11"/>
                    </a:cxn>
                    <a:cxn ang="0">
                      <a:pos x="6" y="19"/>
                    </a:cxn>
                    <a:cxn ang="0">
                      <a:pos x="21" y="23"/>
                    </a:cxn>
                  </a:cxnLst>
                  <a:rect l="0" t="0" r="r" b="b"/>
                  <a:pathLst>
                    <a:path w="37" h="23">
                      <a:moveTo>
                        <a:pt x="21" y="23"/>
                      </a:moveTo>
                      <a:lnTo>
                        <a:pt x="13" y="14"/>
                      </a:lnTo>
                      <a:lnTo>
                        <a:pt x="19" y="8"/>
                      </a:lnTo>
                      <a:lnTo>
                        <a:pt x="37" y="5"/>
                      </a:lnTo>
                      <a:lnTo>
                        <a:pt x="18" y="0"/>
                      </a:lnTo>
                      <a:lnTo>
                        <a:pt x="3" y="2"/>
                      </a:lnTo>
                      <a:lnTo>
                        <a:pt x="0" y="11"/>
                      </a:lnTo>
                      <a:lnTo>
                        <a:pt x="6" y="19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8" name="Freeform 40"/>
                <p:cNvSpPr>
                  <a:spLocks/>
                </p:cNvSpPr>
                <p:nvPr/>
              </p:nvSpPr>
              <p:spPr bwMode="auto">
                <a:xfrm>
                  <a:off x="4368" y="8827"/>
                  <a:ext cx="59" cy="31"/>
                </a:xfrm>
                <a:custGeom>
                  <a:avLst/>
                  <a:gdLst/>
                  <a:ahLst/>
                  <a:cxnLst>
                    <a:cxn ang="0">
                      <a:pos x="59" y="5"/>
                    </a:cxn>
                    <a:cxn ang="0">
                      <a:pos x="41" y="0"/>
                    </a:cxn>
                    <a:cxn ang="0">
                      <a:pos x="23" y="2"/>
                    </a:cxn>
                    <a:cxn ang="0">
                      <a:pos x="9" y="5"/>
                    </a:cxn>
                    <a:cxn ang="0">
                      <a:pos x="0" y="15"/>
                    </a:cxn>
                    <a:cxn ang="0">
                      <a:pos x="7" y="23"/>
                    </a:cxn>
                    <a:cxn ang="0">
                      <a:pos x="29" y="29"/>
                    </a:cxn>
                    <a:cxn ang="0">
                      <a:pos x="47" y="31"/>
                    </a:cxn>
                    <a:cxn ang="0">
                      <a:pos x="37" y="17"/>
                    </a:cxn>
                    <a:cxn ang="0">
                      <a:pos x="59" y="5"/>
                    </a:cxn>
                  </a:cxnLst>
                  <a:rect l="0" t="0" r="r" b="b"/>
                  <a:pathLst>
                    <a:path w="59" h="31">
                      <a:moveTo>
                        <a:pt x="59" y="5"/>
                      </a:moveTo>
                      <a:lnTo>
                        <a:pt x="41" y="0"/>
                      </a:lnTo>
                      <a:lnTo>
                        <a:pt x="23" y="2"/>
                      </a:lnTo>
                      <a:lnTo>
                        <a:pt x="9" y="5"/>
                      </a:lnTo>
                      <a:lnTo>
                        <a:pt x="0" y="15"/>
                      </a:lnTo>
                      <a:lnTo>
                        <a:pt x="7" y="23"/>
                      </a:lnTo>
                      <a:lnTo>
                        <a:pt x="29" y="29"/>
                      </a:lnTo>
                      <a:lnTo>
                        <a:pt x="47" y="31"/>
                      </a:lnTo>
                      <a:lnTo>
                        <a:pt x="37" y="17"/>
                      </a:lnTo>
                      <a:lnTo>
                        <a:pt x="5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89" name="Freeform 41"/>
                <p:cNvSpPr>
                  <a:spLocks/>
                </p:cNvSpPr>
                <p:nvPr/>
              </p:nvSpPr>
              <p:spPr bwMode="auto">
                <a:xfrm>
                  <a:off x="4388" y="8870"/>
                  <a:ext cx="39" cy="13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3" y="1"/>
                    </a:cxn>
                    <a:cxn ang="0">
                      <a:pos x="0" y="9"/>
                    </a:cxn>
                    <a:cxn ang="0">
                      <a:pos x="14" y="13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39" h="13">
                      <a:moveTo>
                        <a:pt x="39" y="0"/>
                      </a:moveTo>
                      <a:lnTo>
                        <a:pt x="13" y="1"/>
                      </a:lnTo>
                      <a:lnTo>
                        <a:pt x="0" y="9"/>
                      </a:lnTo>
                      <a:lnTo>
                        <a:pt x="14" y="1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0" name="Freeform 42"/>
                <p:cNvSpPr>
                  <a:spLocks/>
                </p:cNvSpPr>
                <p:nvPr/>
              </p:nvSpPr>
              <p:spPr bwMode="auto">
                <a:xfrm>
                  <a:off x="4470" y="8874"/>
                  <a:ext cx="74" cy="21"/>
                </a:xfrm>
                <a:custGeom>
                  <a:avLst/>
                  <a:gdLst/>
                  <a:ahLst/>
                  <a:cxnLst>
                    <a:cxn ang="0">
                      <a:pos x="42" y="21"/>
                    </a:cxn>
                    <a:cxn ang="0">
                      <a:pos x="14" y="19"/>
                    </a:cxn>
                    <a:cxn ang="0">
                      <a:pos x="0" y="12"/>
                    </a:cxn>
                    <a:cxn ang="0">
                      <a:pos x="3" y="5"/>
                    </a:cxn>
                    <a:cxn ang="0">
                      <a:pos x="28" y="0"/>
                    </a:cxn>
                    <a:cxn ang="0">
                      <a:pos x="58" y="0"/>
                    </a:cxn>
                    <a:cxn ang="0">
                      <a:pos x="45" y="9"/>
                    </a:cxn>
                    <a:cxn ang="0">
                      <a:pos x="49" y="18"/>
                    </a:cxn>
                    <a:cxn ang="0">
                      <a:pos x="74" y="19"/>
                    </a:cxn>
                    <a:cxn ang="0">
                      <a:pos x="42" y="21"/>
                    </a:cxn>
                  </a:cxnLst>
                  <a:rect l="0" t="0" r="r" b="b"/>
                  <a:pathLst>
                    <a:path w="74" h="21">
                      <a:moveTo>
                        <a:pt x="42" y="21"/>
                      </a:moveTo>
                      <a:lnTo>
                        <a:pt x="14" y="19"/>
                      </a:lnTo>
                      <a:lnTo>
                        <a:pt x="0" y="12"/>
                      </a:lnTo>
                      <a:lnTo>
                        <a:pt x="3" y="5"/>
                      </a:lnTo>
                      <a:lnTo>
                        <a:pt x="28" y="0"/>
                      </a:lnTo>
                      <a:lnTo>
                        <a:pt x="58" y="0"/>
                      </a:lnTo>
                      <a:lnTo>
                        <a:pt x="45" y="9"/>
                      </a:lnTo>
                      <a:lnTo>
                        <a:pt x="49" y="18"/>
                      </a:lnTo>
                      <a:lnTo>
                        <a:pt x="74" y="19"/>
                      </a:lnTo>
                      <a:lnTo>
                        <a:pt x="4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1" name="Freeform 43"/>
                <p:cNvSpPr>
                  <a:spLocks/>
                </p:cNvSpPr>
                <p:nvPr/>
              </p:nvSpPr>
              <p:spPr bwMode="auto">
                <a:xfrm>
                  <a:off x="4409" y="8770"/>
                  <a:ext cx="47" cy="21"/>
                </a:xfrm>
                <a:custGeom>
                  <a:avLst/>
                  <a:gdLst/>
                  <a:ahLst/>
                  <a:cxnLst>
                    <a:cxn ang="0">
                      <a:pos x="47" y="18"/>
                    </a:cxn>
                    <a:cxn ang="0">
                      <a:pos x="21" y="21"/>
                    </a:cxn>
                    <a:cxn ang="0">
                      <a:pos x="4" y="15"/>
                    </a:cxn>
                    <a:cxn ang="0">
                      <a:pos x="0" y="9"/>
                    </a:cxn>
                    <a:cxn ang="0">
                      <a:pos x="7" y="3"/>
                    </a:cxn>
                    <a:cxn ang="0">
                      <a:pos x="29" y="0"/>
                    </a:cxn>
                    <a:cxn ang="0">
                      <a:pos x="44" y="3"/>
                    </a:cxn>
                    <a:cxn ang="0">
                      <a:pos x="32" y="11"/>
                    </a:cxn>
                    <a:cxn ang="0">
                      <a:pos x="47" y="18"/>
                    </a:cxn>
                  </a:cxnLst>
                  <a:rect l="0" t="0" r="r" b="b"/>
                  <a:pathLst>
                    <a:path w="47" h="21">
                      <a:moveTo>
                        <a:pt x="47" y="18"/>
                      </a:moveTo>
                      <a:lnTo>
                        <a:pt x="21" y="21"/>
                      </a:lnTo>
                      <a:lnTo>
                        <a:pt x="4" y="15"/>
                      </a:lnTo>
                      <a:lnTo>
                        <a:pt x="0" y="9"/>
                      </a:lnTo>
                      <a:lnTo>
                        <a:pt x="7" y="3"/>
                      </a:lnTo>
                      <a:lnTo>
                        <a:pt x="29" y="0"/>
                      </a:lnTo>
                      <a:lnTo>
                        <a:pt x="44" y="3"/>
                      </a:lnTo>
                      <a:lnTo>
                        <a:pt x="32" y="11"/>
                      </a:lnTo>
                      <a:lnTo>
                        <a:pt x="47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2" name="Freeform 44"/>
                <p:cNvSpPr>
                  <a:spLocks/>
                </p:cNvSpPr>
                <p:nvPr/>
              </p:nvSpPr>
              <p:spPr bwMode="auto">
                <a:xfrm>
                  <a:off x="4401" y="8722"/>
                  <a:ext cx="49" cy="30"/>
                </a:xfrm>
                <a:custGeom>
                  <a:avLst/>
                  <a:gdLst/>
                  <a:ahLst/>
                  <a:cxnLst>
                    <a:cxn ang="0">
                      <a:pos x="45" y="30"/>
                    </a:cxn>
                    <a:cxn ang="0">
                      <a:pos x="15" y="28"/>
                    </a:cxn>
                    <a:cxn ang="0">
                      <a:pos x="1" y="17"/>
                    </a:cxn>
                    <a:cxn ang="0">
                      <a:pos x="0" y="7"/>
                    </a:cxn>
                    <a:cxn ang="0">
                      <a:pos x="11" y="2"/>
                    </a:cxn>
                    <a:cxn ang="0">
                      <a:pos x="27" y="0"/>
                    </a:cxn>
                    <a:cxn ang="0">
                      <a:pos x="49" y="1"/>
                    </a:cxn>
                    <a:cxn ang="0">
                      <a:pos x="30" y="18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49" h="30">
                      <a:moveTo>
                        <a:pt x="45" y="30"/>
                      </a:moveTo>
                      <a:lnTo>
                        <a:pt x="15" y="28"/>
                      </a:lnTo>
                      <a:lnTo>
                        <a:pt x="1" y="17"/>
                      </a:lnTo>
                      <a:lnTo>
                        <a:pt x="0" y="7"/>
                      </a:lnTo>
                      <a:lnTo>
                        <a:pt x="11" y="2"/>
                      </a:lnTo>
                      <a:lnTo>
                        <a:pt x="27" y="0"/>
                      </a:lnTo>
                      <a:lnTo>
                        <a:pt x="49" y="1"/>
                      </a:lnTo>
                      <a:lnTo>
                        <a:pt x="30" y="18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3" name="Freeform 45"/>
                <p:cNvSpPr>
                  <a:spLocks/>
                </p:cNvSpPr>
                <p:nvPr/>
              </p:nvSpPr>
              <p:spPr bwMode="auto">
                <a:xfrm>
                  <a:off x="4499" y="8720"/>
                  <a:ext cx="33" cy="2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2" y="1"/>
                    </a:cxn>
                    <a:cxn ang="0">
                      <a:pos x="0" y="11"/>
                    </a:cxn>
                    <a:cxn ang="0">
                      <a:pos x="2" y="24"/>
                    </a:cxn>
                    <a:cxn ang="0">
                      <a:pos x="18" y="29"/>
                    </a:cxn>
                    <a:cxn ang="0">
                      <a:pos x="33" y="29"/>
                    </a:cxn>
                    <a:cxn ang="0">
                      <a:pos x="22" y="2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3" h="29">
                      <a:moveTo>
                        <a:pt x="30" y="0"/>
                      </a:moveTo>
                      <a:lnTo>
                        <a:pt x="12" y="1"/>
                      </a:ln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18" y="29"/>
                      </a:lnTo>
                      <a:lnTo>
                        <a:pt x="33" y="29"/>
                      </a:lnTo>
                      <a:lnTo>
                        <a:pt x="22" y="2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4" name="Freeform 46"/>
                <p:cNvSpPr>
                  <a:spLocks/>
                </p:cNvSpPr>
                <p:nvPr/>
              </p:nvSpPr>
              <p:spPr bwMode="auto">
                <a:xfrm>
                  <a:off x="4525" y="8745"/>
                  <a:ext cx="48" cy="19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14" y="2"/>
                    </a:cxn>
                    <a:cxn ang="0">
                      <a:pos x="0" y="10"/>
                    </a:cxn>
                    <a:cxn ang="0">
                      <a:pos x="14" y="19"/>
                    </a:cxn>
                    <a:cxn ang="0">
                      <a:pos x="48" y="18"/>
                    </a:cxn>
                    <a:cxn ang="0">
                      <a:pos x="24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8" h="19">
                      <a:moveTo>
                        <a:pt x="41" y="0"/>
                      </a:moveTo>
                      <a:lnTo>
                        <a:pt x="14" y="2"/>
                      </a:lnTo>
                      <a:lnTo>
                        <a:pt x="0" y="10"/>
                      </a:lnTo>
                      <a:lnTo>
                        <a:pt x="14" y="19"/>
                      </a:lnTo>
                      <a:lnTo>
                        <a:pt x="48" y="18"/>
                      </a:lnTo>
                      <a:lnTo>
                        <a:pt x="24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5" name="Freeform 47"/>
                <p:cNvSpPr>
                  <a:spLocks/>
                </p:cNvSpPr>
                <p:nvPr/>
              </p:nvSpPr>
              <p:spPr bwMode="auto">
                <a:xfrm>
                  <a:off x="4567" y="8772"/>
                  <a:ext cx="67" cy="42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17" y="2"/>
                    </a:cxn>
                    <a:cxn ang="0">
                      <a:pos x="1" y="11"/>
                    </a:cxn>
                    <a:cxn ang="0">
                      <a:pos x="0" y="22"/>
                    </a:cxn>
                    <a:cxn ang="0">
                      <a:pos x="4" y="36"/>
                    </a:cxn>
                    <a:cxn ang="0">
                      <a:pos x="31" y="42"/>
                    </a:cxn>
                    <a:cxn ang="0">
                      <a:pos x="51" y="39"/>
                    </a:cxn>
                    <a:cxn ang="0">
                      <a:pos x="67" y="28"/>
                    </a:cxn>
                    <a:cxn ang="0">
                      <a:pos x="65" y="14"/>
                    </a:cxn>
                    <a:cxn ang="0">
                      <a:pos x="56" y="28"/>
                    </a:cxn>
                    <a:cxn ang="0">
                      <a:pos x="19" y="32"/>
                    </a:cxn>
                    <a:cxn ang="0">
                      <a:pos x="30" y="13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67" h="42">
                      <a:moveTo>
                        <a:pt x="42" y="0"/>
                      </a:moveTo>
                      <a:lnTo>
                        <a:pt x="17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4" y="36"/>
                      </a:lnTo>
                      <a:lnTo>
                        <a:pt x="31" y="42"/>
                      </a:lnTo>
                      <a:lnTo>
                        <a:pt x="51" y="39"/>
                      </a:lnTo>
                      <a:lnTo>
                        <a:pt x="67" y="28"/>
                      </a:lnTo>
                      <a:lnTo>
                        <a:pt x="65" y="14"/>
                      </a:lnTo>
                      <a:lnTo>
                        <a:pt x="56" y="28"/>
                      </a:lnTo>
                      <a:lnTo>
                        <a:pt x="19" y="32"/>
                      </a:lnTo>
                      <a:lnTo>
                        <a:pt x="30" y="1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6" name="Freeform 48"/>
                <p:cNvSpPr>
                  <a:spLocks/>
                </p:cNvSpPr>
                <p:nvPr/>
              </p:nvSpPr>
              <p:spPr bwMode="auto">
                <a:xfrm>
                  <a:off x="4489" y="8799"/>
                  <a:ext cx="47" cy="25"/>
                </a:xfrm>
                <a:custGeom>
                  <a:avLst/>
                  <a:gdLst/>
                  <a:ahLst/>
                  <a:cxnLst>
                    <a:cxn ang="0">
                      <a:pos x="42" y="1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5" y="18"/>
                    </a:cxn>
                    <a:cxn ang="0">
                      <a:pos x="21" y="25"/>
                    </a:cxn>
                    <a:cxn ang="0">
                      <a:pos x="47" y="22"/>
                    </a:cxn>
                    <a:cxn ang="0">
                      <a:pos x="24" y="19"/>
                    </a:cxn>
                    <a:cxn ang="0">
                      <a:pos x="42" y="1"/>
                    </a:cxn>
                  </a:cxnLst>
                  <a:rect l="0" t="0" r="r" b="b"/>
                  <a:pathLst>
                    <a:path w="47" h="25">
                      <a:moveTo>
                        <a:pt x="42" y="1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5" y="18"/>
                      </a:lnTo>
                      <a:lnTo>
                        <a:pt x="21" y="25"/>
                      </a:lnTo>
                      <a:lnTo>
                        <a:pt x="47" y="22"/>
                      </a:lnTo>
                      <a:lnTo>
                        <a:pt x="24" y="19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7" name="Freeform 49"/>
                <p:cNvSpPr>
                  <a:spLocks/>
                </p:cNvSpPr>
                <p:nvPr/>
              </p:nvSpPr>
              <p:spPr bwMode="auto">
                <a:xfrm>
                  <a:off x="4290" y="8812"/>
                  <a:ext cx="43" cy="83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68"/>
                    </a:cxn>
                    <a:cxn ang="0">
                      <a:pos x="17" y="82"/>
                    </a:cxn>
                    <a:cxn ang="0">
                      <a:pos x="37" y="83"/>
                    </a:cxn>
                    <a:cxn ang="0">
                      <a:pos x="27" y="76"/>
                    </a:cxn>
                    <a:cxn ang="0">
                      <a:pos x="16" y="60"/>
                    </a:cxn>
                    <a:cxn ang="0">
                      <a:pos x="36" y="61"/>
                    </a:cxn>
                    <a:cxn ang="0">
                      <a:pos x="18" y="42"/>
                    </a:cxn>
                    <a:cxn ang="0">
                      <a:pos x="13" y="31"/>
                    </a:cxn>
                    <a:cxn ang="0">
                      <a:pos x="27" y="31"/>
                    </a:cxn>
                    <a:cxn ang="0">
                      <a:pos x="43" y="26"/>
                    </a:cxn>
                    <a:cxn ang="0">
                      <a:pos x="16" y="22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3" h="83">
                      <a:moveTo>
                        <a:pt x="9" y="0"/>
                      </a:moveTo>
                      <a:lnTo>
                        <a:pt x="0" y="68"/>
                      </a:lnTo>
                      <a:lnTo>
                        <a:pt x="17" y="82"/>
                      </a:lnTo>
                      <a:lnTo>
                        <a:pt x="37" y="83"/>
                      </a:lnTo>
                      <a:lnTo>
                        <a:pt x="27" y="76"/>
                      </a:lnTo>
                      <a:lnTo>
                        <a:pt x="16" y="60"/>
                      </a:lnTo>
                      <a:lnTo>
                        <a:pt x="36" y="61"/>
                      </a:lnTo>
                      <a:lnTo>
                        <a:pt x="18" y="42"/>
                      </a:lnTo>
                      <a:lnTo>
                        <a:pt x="13" y="31"/>
                      </a:lnTo>
                      <a:lnTo>
                        <a:pt x="27" y="31"/>
                      </a:lnTo>
                      <a:lnTo>
                        <a:pt x="43" y="26"/>
                      </a:lnTo>
                      <a:lnTo>
                        <a:pt x="16" y="2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8" name="Freeform 50"/>
                <p:cNvSpPr>
                  <a:spLocks/>
                </p:cNvSpPr>
                <p:nvPr/>
              </p:nvSpPr>
              <p:spPr bwMode="auto">
                <a:xfrm>
                  <a:off x="4339" y="8799"/>
                  <a:ext cx="35" cy="136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28" y="10"/>
                    </a:cxn>
                    <a:cxn ang="0">
                      <a:pos x="14" y="15"/>
                    </a:cxn>
                    <a:cxn ang="0">
                      <a:pos x="24" y="21"/>
                    </a:cxn>
                    <a:cxn ang="0">
                      <a:pos x="9" y="39"/>
                    </a:cxn>
                    <a:cxn ang="0">
                      <a:pos x="17" y="51"/>
                    </a:cxn>
                    <a:cxn ang="0">
                      <a:pos x="2" y="60"/>
                    </a:cxn>
                    <a:cxn ang="0">
                      <a:pos x="5" y="74"/>
                    </a:cxn>
                    <a:cxn ang="0">
                      <a:pos x="0" y="97"/>
                    </a:cxn>
                    <a:cxn ang="0">
                      <a:pos x="13" y="112"/>
                    </a:cxn>
                    <a:cxn ang="0">
                      <a:pos x="3" y="119"/>
                    </a:cxn>
                    <a:cxn ang="0">
                      <a:pos x="28" y="136"/>
                    </a:cxn>
                    <a:cxn ang="0">
                      <a:pos x="28" y="122"/>
                    </a:cxn>
                    <a:cxn ang="0">
                      <a:pos x="26" y="43"/>
                    </a:cxn>
                    <a:cxn ang="0">
                      <a:pos x="32" y="3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5" h="136">
                      <a:moveTo>
                        <a:pt x="35" y="0"/>
                      </a:moveTo>
                      <a:lnTo>
                        <a:pt x="28" y="10"/>
                      </a:lnTo>
                      <a:lnTo>
                        <a:pt x="14" y="15"/>
                      </a:lnTo>
                      <a:lnTo>
                        <a:pt x="24" y="21"/>
                      </a:lnTo>
                      <a:lnTo>
                        <a:pt x="9" y="39"/>
                      </a:lnTo>
                      <a:lnTo>
                        <a:pt x="17" y="51"/>
                      </a:lnTo>
                      <a:lnTo>
                        <a:pt x="2" y="60"/>
                      </a:lnTo>
                      <a:lnTo>
                        <a:pt x="5" y="74"/>
                      </a:lnTo>
                      <a:lnTo>
                        <a:pt x="0" y="97"/>
                      </a:lnTo>
                      <a:lnTo>
                        <a:pt x="13" y="112"/>
                      </a:lnTo>
                      <a:lnTo>
                        <a:pt x="3" y="119"/>
                      </a:lnTo>
                      <a:lnTo>
                        <a:pt x="28" y="136"/>
                      </a:lnTo>
                      <a:lnTo>
                        <a:pt x="28" y="122"/>
                      </a:lnTo>
                      <a:lnTo>
                        <a:pt x="26" y="43"/>
                      </a:lnTo>
                      <a:lnTo>
                        <a:pt x="32" y="36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699" name="Freeform 51"/>
                <p:cNvSpPr>
                  <a:spLocks/>
                </p:cNvSpPr>
                <p:nvPr/>
              </p:nvSpPr>
              <p:spPr bwMode="auto">
                <a:xfrm>
                  <a:off x="4384" y="8774"/>
                  <a:ext cx="25" cy="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7" y="9"/>
                    </a:cxn>
                    <a:cxn ang="0">
                      <a:pos x="3" y="15"/>
                    </a:cxn>
                    <a:cxn ang="0">
                      <a:pos x="11" y="19"/>
                    </a:cxn>
                    <a:cxn ang="0">
                      <a:pos x="0" y="36"/>
                    </a:cxn>
                    <a:cxn ang="0">
                      <a:pos x="13" y="50"/>
                    </a:cxn>
                    <a:cxn ang="0">
                      <a:pos x="25" y="50"/>
                    </a:cxn>
                    <a:cxn ang="0">
                      <a:pos x="25" y="1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5" h="50">
                      <a:moveTo>
                        <a:pt x="19" y="0"/>
                      </a:moveTo>
                      <a:lnTo>
                        <a:pt x="17" y="9"/>
                      </a:lnTo>
                      <a:lnTo>
                        <a:pt x="3" y="15"/>
                      </a:lnTo>
                      <a:lnTo>
                        <a:pt x="11" y="19"/>
                      </a:lnTo>
                      <a:lnTo>
                        <a:pt x="0" y="36"/>
                      </a:lnTo>
                      <a:lnTo>
                        <a:pt x="13" y="50"/>
                      </a:lnTo>
                      <a:lnTo>
                        <a:pt x="25" y="50"/>
                      </a:lnTo>
                      <a:lnTo>
                        <a:pt x="25" y="1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0" name="Freeform 52"/>
                <p:cNvSpPr>
                  <a:spLocks/>
                </p:cNvSpPr>
                <p:nvPr/>
              </p:nvSpPr>
              <p:spPr bwMode="auto">
                <a:xfrm>
                  <a:off x="4413" y="8783"/>
                  <a:ext cx="68" cy="189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0" y="10"/>
                    </a:cxn>
                    <a:cxn ang="0">
                      <a:pos x="23" y="18"/>
                    </a:cxn>
                    <a:cxn ang="0">
                      <a:pos x="46" y="26"/>
                    </a:cxn>
                    <a:cxn ang="0">
                      <a:pos x="38" y="36"/>
                    </a:cxn>
                    <a:cxn ang="0">
                      <a:pos x="22" y="38"/>
                    </a:cxn>
                    <a:cxn ang="0">
                      <a:pos x="39" y="48"/>
                    </a:cxn>
                    <a:cxn ang="0">
                      <a:pos x="19" y="50"/>
                    </a:cxn>
                    <a:cxn ang="0">
                      <a:pos x="23" y="57"/>
                    </a:cxn>
                    <a:cxn ang="0">
                      <a:pos x="25" y="80"/>
                    </a:cxn>
                    <a:cxn ang="0">
                      <a:pos x="40" y="85"/>
                    </a:cxn>
                    <a:cxn ang="0">
                      <a:pos x="43" y="96"/>
                    </a:cxn>
                    <a:cxn ang="0">
                      <a:pos x="32" y="103"/>
                    </a:cxn>
                    <a:cxn ang="0">
                      <a:pos x="16" y="108"/>
                    </a:cxn>
                    <a:cxn ang="0">
                      <a:pos x="41" y="118"/>
                    </a:cxn>
                    <a:cxn ang="0">
                      <a:pos x="34" y="128"/>
                    </a:cxn>
                    <a:cxn ang="0">
                      <a:pos x="1" y="132"/>
                    </a:cxn>
                    <a:cxn ang="0">
                      <a:pos x="17" y="142"/>
                    </a:cxn>
                    <a:cxn ang="0">
                      <a:pos x="40" y="147"/>
                    </a:cxn>
                    <a:cxn ang="0">
                      <a:pos x="22" y="157"/>
                    </a:cxn>
                    <a:cxn ang="0">
                      <a:pos x="0" y="159"/>
                    </a:cxn>
                    <a:cxn ang="0">
                      <a:pos x="17" y="189"/>
                    </a:cxn>
                    <a:cxn ang="0">
                      <a:pos x="52" y="178"/>
                    </a:cxn>
                    <a:cxn ang="0">
                      <a:pos x="54" y="92"/>
                    </a:cxn>
                    <a:cxn ang="0">
                      <a:pos x="66" y="87"/>
                    </a:cxn>
                    <a:cxn ang="0">
                      <a:pos x="68" y="26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68" h="189">
                      <a:moveTo>
                        <a:pt x="54" y="0"/>
                      </a:moveTo>
                      <a:lnTo>
                        <a:pt x="50" y="10"/>
                      </a:lnTo>
                      <a:lnTo>
                        <a:pt x="23" y="18"/>
                      </a:lnTo>
                      <a:lnTo>
                        <a:pt x="46" y="26"/>
                      </a:lnTo>
                      <a:lnTo>
                        <a:pt x="38" y="36"/>
                      </a:lnTo>
                      <a:lnTo>
                        <a:pt x="22" y="38"/>
                      </a:lnTo>
                      <a:lnTo>
                        <a:pt x="39" y="48"/>
                      </a:lnTo>
                      <a:lnTo>
                        <a:pt x="19" y="50"/>
                      </a:lnTo>
                      <a:lnTo>
                        <a:pt x="23" y="57"/>
                      </a:lnTo>
                      <a:lnTo>
                        <a:pt x="25" y="80"/>
                      </a:lnTo>
                      <a:lnTo>
                        <a:pt x="40" y="85"/>
                      </a:lnTo>
                      <a:lnTo>
                        <a:pt x="43" y="96"/>
                      </a:lnTo>
                      <a:lnTo>
                        <a:pt x="32" y="103"/>
                      </a:lnTo>
                      <a:lnTo>
                        <a:pt x="16" y="108"/>
                      </a:lnTo>
                      <a:lnTo>
                        <a:pt x="41" y="118"/>
                      </a:lnTo>
                      <a:lnTo>
                        <a:pt x="34" y="128"/>
                      </a:lnTo>
                      <a:lnTo>
                        <a:pt x="1" y="132"/>
                      </a:lnTo>
                      <a:lnTo>
                        <a:pt x="17" y="142"/>
                      </a:lnTo>
                      <a:lnTo>
                        <a:pt x="40" y="147"/>
                      </a:lnTo>
                      <a:lnTo>
                        <a:pt x="22" y="157"/>
                      </a:lnTo>
                      <a:lnTo>
                        <a:pt x="0" y="159"/>
                      </a:lnTo>
                      <a:lnTo>
                        <a:pt x="17" y="189"/>
                      </a:lnTo>
                      <a:lnTo>
                        <a:pt x="52" y="178"/>
                      </a:lnTo>
                      <a:lnTo>
                        <a:pt x="54" y="92"/>
                      </a:lnTo>
                      <a:lnTo>
                        <a:pt x="66" y="87"/>
                      </a:lnTo>
                      <a:lnTo>
                        <a:pt x="68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1" name="Freeform 53"/>
                <p:cNvSpPr>
                  <a:spLocks/>
                </p:cNvSpPr>
                <p:nvPr/>
              </p:nvSpPr>
              <p:spPr bwMode="auto">
                <a:xfrm>
                  <a:off x="4450" y="8720"/>
                  <a:ext cx="18" cy="54"/>
                </a:xfrm>
                <a:custGeom>
                  <a:avLst/>
                  <a:gdLst/>
                  <a:ahLst/>
                  <a:cxnLst>
                    <a:cxn ang="0">
                      <a:pos x="18" y="18"/>
                    </a:cxn>
                    <a:cxn ang="0">
                      <a:pos x="14" y="54"/>
                    </a:cxn>
                    <a:cxn ang="0">
                      <a:pos x="0" y="45"/>
                    </a:cxn>
                    <a:cxn ang="0">
                      <a:pos x="12" y="34"/>
                    </a:cxn>
                    <a:cxn ang="0">
                      <a:pos x="3" y="29"/>
                    </a:cxn>
                    <a:cxn ang="0">
                      <a:pos x="11" y="24"/>
                    </a:cxn>
                    <a:cxn ang="0">
                      <a:pos x="11" y="10"/>
                    </a:cxn>
                    <a:cxn ang="0">
                      <a:pos x="3" y="0"/>
                    </a:cxn>
                    <a:cxn ang="0">
                      <a:pos x="17" y="7"/>
                    </a:cxn>
                    <a:cxn ang="0">
                      <a:pos x="18" y="18"/>
                    </a:cxn>
                  </a:cxnLst>
                  <a:rect l="0" t="0" r="r" b="b"/>
                  <a:pathLst>
                    <a:path w="18" h="54">
                      <a:moveTo>
                        <a:pt x="18" y="18"/>
                      </a:moveTo>
                      <a:lnTo>
                        <a:pt x="14" y="54"/>
                      </a:lnTo>
                      <a:lnTo>
                        <a:pt x="0" y="45"/>
                      </a:lnTo>
                      <a:lnTo>
                        <a:pt x="12" y="34"/>
                      </a:lnTo>
                      <a:lnTo>
                        <a:pt x="3" y="29"/>
                      </a:lnTo>
                      <a:lnTo>
                        <a:pt x="11" y="24"/>
                      </a:lnTo>
                      <a:lnTo>
                        <a:pt x="11" y="10"/>
                      </a:lnTo>
                      <a:lnTo>
                        <a:pt x="3" y="0"/>
                      </a:lnTo>
                      <a:lnTo>
                        <a:pt x="17" y="7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2" name="Freeform 54"/>
                <p:cNvSpPr>
                  <a:spLocks/>
                </p:cNvSpPr>
                <p:nvPr/>
              </p:nvSpPr>
              <p:spPr bwMode="auto">
                <a:xfrm>
                  <a:off x="4487" y="8820"/>
                  <a:ext cx="28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36"/>
                    </a:cxn>
                    <a:cxn ang="0">
                      <a:pos x="24" y="42"/>
                    </a:cxn>
                    <a:cxn ang="0">
                      <a:pos x="8" y="21"/>
                    </a:cxn>
                    <a:cxn ang="0">
                      <a:pos x="28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5" y="36"/>
                      </a:lnTo>
                      <a:lnTo>
                        <a:pt x="24" y="42"/>
                      </a:lnTo>
                      <a:lnTo>
                        <a:pt x="8" y="21"/>
                      </a:lnTo>
                      <a:lnTo>
                        <a:pt x="2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3" name="Freeform 55"/>
                <p:cNvSpPr>
                  <a:spLocks/>
                </p:cNvSpPr>
                <p:nvPr/>
              </p:nvSpPr>
              <p:spPr bwMode="auto">
                <a:xfrm>
                  <a:off x="4470" y="8741"/>
                  <a:ext cx="45" cy="6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3"/>
                    </a:cxn>
                    <a:cxn ang="0">
                      <a:pos x="31" y="11"/>
                    </a:cxn>
                    <a:cxn ang="0">
                      <a:pos x="35" y="37"/>
                    </a:cxn>
                    <a:cxn ang="0">
                      <a:pos x="45" y="51"/>
                    </a:cxn>
                    <a:cxn ang="0">
                      <a:pos x="31" y="50"/>
                    </a:cxn>
                    <a:cxn ang="0">
                      <a:pos x="11" y="63"/>
                    </a:cxn>
                    <a:cxn ang="0">
                      <a:pos x="0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5" h="63">
                      <a:moveTo>
                        <a:pt x="7" y="0"/>
                      </a:moveTo>
                      <a:lnTo>
                        <a:pt x="22" y="3"/>
                      </a:lnTo>
                      <a:lnTo>
                        <a:pt x="31" y="11"/>
                      </a:lnTo>
                      <a:lnTo>
                        <a:pt x="35" y="37"/>
                      </a:lnTo>
                      <a:lnTo>
                        <a:pt x="45" y="51"/>
                      </a:lnTo>
                      <a:lnTo>
                        <a:pt x="31" y="50"/>
                      </a:lnTo>
                      <a:lnTo>
                        <a:pt x="11" y="63"/>
                      </a:lnTo>
                      <a:lnTo>
                        <a:pt x="0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4" name="Freeform 56"/>
                <p:cNvSpPr>
                  <a:spLocks/>
                </p:cNvSpPr>
                <p:nvPr/>
              </p:nvSpPr>
              <p:spPr bwMode="auto">
                <a:xfrm>
                  <a:off x="4525" y="8762"/>
                  <a:ext cx="52" cy="1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5"/>
                    </a:cxn>
                    <a:cxn ang="0">
                      <a:pos x="19" y="44"/>
                    </a:cxn>
                    <a:cxn ang="0">
                      <a:pos x="21" y="54"/>
                    </a:cxn>
                    <a:cxn ang="0">
                      <a:pos x="19" y="82"/>
                    </a:cxn>
                    <a:cxn ang="0">
                      <a:pos x="19" y="109"/>
                    </a:cxn>
                    <a:cxn ang="0">
                      <a:pos x="31" y="114"/>
                    </a:cxn>
                    <a:cxn ang="0">
                      <a:pos x="36" y="123"/>
                    </a:cxn>
                    <a:cxn ang="0">
                      <a:pos x="52" y="110"/>
                    </a:cxn>
                    <a:cxn ang="0">
                      <a:pos x="46" y="61"/>
                    </a:cxn>
                    <a:cxn ang="0">
                      <a:pos x="39" y="80"/>
                    </a:cxn>
                    <a:cxn ang="0">
                      <a:pos x="27" y="48"/>
                    </a:cxn>
                    <a:cxn ang="0">
                      <a:pos x="38" y="38"/>
                    </a:cxn>
                    <a:cxn ang="0">
                      <a:pos x="13" y="31"/>
                    </a:cxn>
                    <a:cxn ang="0">
                      <a:pos x="24" y="28"/>
                    </a:cxn>
                    <a:cxn ang="0">
                      <a:pos x="9" y="14"/>
                    </a:cxn>
                    <a:cxn ang="0">
                      <a:pos x="22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123">
                      <a:moveTo>
                        <a:pt x="0" y="0"/>
                      </a:moveTo>
                      <a:lnTo>
                        <a:pt x="5" y="35"/>
                      </a:lnTo>
                      <a:lnTo>
                        <a:pt x="19" y="44"/>
                      </a:lnTo>
                      <a:lnTo>
                        <a:pt x="21" y="54"/>
                      </a:lnTo>
                      <a:lnTo>
                        <a:pt x="19" y="82"/>
                      </a:lnTo>
                      <a:lnTo>
                        <a:pt x="19" y="109"/>
                      </a:lnTo>
                      <a:lnTo>
                        <a:pt x="31" y="114"/>
                      </a:lnTo>
                      <a:lnTo>
                        <a:pt x="36" y="123"/>
                      </a:lnTo>
                      <a:lnTo>
                        <a:pt x="52" y="110"/>
                      </a:lnTo>
                      <a:lnTo>
                        <a:pt x="46" y="61"/>
                      </a:lnTo>
                      <a:lnTo>
                        <a:pt x="39" y="80"/>
                      </a:lnTo>
                      <a:lnTo>
                        <a:pt x="27" y="48"/>
                      </a:lnTo>
                      <a:lnTo>
                        <a:pt x="38" y="38"/>
                      </a:lnTo>
                      <a:lnTo>
                        <a:pt x="13" y="31"/>
                      </a:lnTo>
                      <a:lnTo>
                        <a:pt x="24" y="28"/>
                      </a:lnTo>
                      <a:lnTo>
                        <a:pt x="9" y="14"/>
                      </a:lnTo>
                      <a:lnTo>
                        <a:pt x="2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5" name="Freeform 57"/>
                <p:cNvSpPr>
                  <a:spLocks/>
                </p:cNvSpPr>
                <p:nvPr/>
              </p:nvSpPr>
              <p:spPr bwMode="auto">
                <a:xfrm>
                  <a:off x="4575" y="8745"/>
                  <a:ext cx="20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3"/>
                    </a:cxn>
                    <a:cxn ang="0">
                      <a:pos x="19" y="9"/>
                    </a:cxn>
                    <a:cxn ang="0">
                      <a:pos x="20" y="25"/>
                    </a:cxn>
                    <a:cxn ang="0">
                      <a:pos x="7" y="20"/>
                    </a:cxn>
                    <a:cxn ang="0">
                      <a:pos x="13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25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19" y="9"/>
                      </a:lnTo>
                      <a:lnTo>
                        <a:pt x="20" y="25"/>
                      </a:lnTo>
                      <a:lnTo>
                        <a:pt x="7" y="20"/>
                      </a:lnTo>
                      <a:lnTo>
                        <a:pt x="1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6" name="Freeform 58"/>
                <p:cNvSpPr>
                  <a:spLocks/>
                </p:cNvSpPr>
                <p:nvPr/>
              </p:nvSpPr>
              <p:spPr bwMode="auto">
                <a:xfrm>
                  <a:off x="4591" y="8791"/>
                  <a:ext cx="74" cy="65"/>
                </a:xfrm>
                <a:custGeom>
                  <a:avLst/>
                  <a:gdLst/>
                  <a:ahLst/>
                  <a:cxnLst>
                    <a:cxn ang="0">
                      <a:pos x="41" y="16"/>
                    </a:cxn>
                    <a:cxn ang="0">
                      <a:pos x="53" y="2"/>
                    </a:cxn>
                    <a:cxn ang="0">
                      <a:pos x="74" y="0"/>
                    </a:cxn>
                    <a:cxn ang="0">
                      <a:pos x="0" y="65"/>
                    </a:cxn>
                    <a:cxn ang="0">
                      <a:pos x="14" y="42"/>
                    </a:cxn>
                    <a:cxn ang="0">
                      <a:pos x="4" y="32"/>
                    </a:cxn>
                    <a:cxn ang="0">
                      <a:pos x="25" y="31"/>
                    </a:cxn>
                    <a:cxn ang="0">
                      <a:pos x="41" y="16"/>
                    </a:cxn>
                  </a:cxnLst>
                  <a:rect l="0" t="0" r="r" b="b"/>
                  <a:pathLst>
                    <a:path w="74" h="65">
                      <a:moveTo>
                        <a:pt x="41" y="16"/>
                      </a:moveTo>
                      <a:lnTo>
                        <a:pt x="53" y="2"/>
                      </a:lnTo>
                      <a:lnTo>
                        <a:pt x="74" y="0"/>
                      </a:lnTo>
                      <a:lnTo>
                        <a:pt x="0" y="65"/>
                      </a:lnTo>
                      <a:lnTo>
                        <a:pt x="14" y="42"/>
                      </a:lnTo>
                      <a:lnTo>
                        <a:pt x="4" y="32"/>
                      </a:lnTo>
                      <a:lnTo>
                        <a:pt x="25" y="31"/>
                      </a:lnTo>
                      <a:lnTo>
                        <a:pt x="4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7" name="Freeform 59"/>
                <p:cNvSpPr>
                  <a:spLocks/>
                </p:cNvSpPr>
                <p:nvPr/>
              </p:nvSpPr>
              <p:spPr bwMode="auto">
                <a:xfrm>
                  <a:off x="4474" y="8891"/>
                  <a:ext cx="82" cy="56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57" y="2"/>
                    </a:cxn>
                    <a:cxn ang="0">
                      <a:pos x="62" y="9"/>
                    </a:cxn>
                    <a:cxn ang="0">
                      <a:pos x="52" y="18"/>
                    </a:cxn>
                    <a:cxn ang="0">
                      <a:pos x="19" y="21"/>
                    </a:cxn>
                    <a:cxn ang="0">
                      <a:pos x="2" y="18"/>
                    </a:cxn>
                    <a:cxn ang="0">
                      <a:pos x="1" y="24"/>
                    </a:cxn>
                    <a:cxn ang="0">
                      <a:pos x="9" y="28"/>
                    </a:cxn>
                    <a:cxn ang="0">
                      <a:pos x="38" y="32"/>
                    </a:cxn>
                    <a:cxn ang="0">
                      <a:pos x="24" y="44"/>
                    </a:cxn>
                    <a:cxn ang="0">
                      <a:pos x="3" y="45"/>
                    </a:cxn>
                    <a:cxn ang="0">
                      <a:pos x="0" y="52"/>
                    </a:cxn>
                    <a:cxn ang="0">
                      <a:pos x="16" y="56"/>
                    </a:cxn>
                    <a:cxn ang="0">
                      <a:pos x="34" y="46"/>
                    </a:cxn>
                    <a:cxn ang="0">
                      <a:pos x="82" y="0"/>
                    </a:cxn>
                  </a:cxnLst>
                  <a:rect l="0" t="0" r="r" b="b"/>
                  <a:pathLst>
                    <a:path w="82" h="56">
                      <a:moveTo>
                        <a:pt x="82" y="0"/>
                      </a:moveTo>
                      <a:lnTo>
                        <a:pt x="57" y="2"/>
                      </a:lnTo>
                      <a:lnTo>
                        <a:pt x="62" y="9"/>
                      </a:lnTo>
                      <a:lnTo>
                        <a:pt x="52" y="18"/>
                      </a:lnTo>
                      <a:lnTo>
                        <a:pt x="19" y="21"/>
                      </a:lnTo>
                      <a:lnTo>
                        <a:pt x="2" y="18"/>
                      </a:lnTo>
                      <a:lnTo>
                        <a:pt x="1" y="24"/>
                      </a:lnTo>
                      <a:lnTo>
                        <a:pt x="9" y="28"/>
                      </a:lnTo>
                      <a:lnTo>
                        <a:pt x="38" y="32"/>
                      </a:lnTo>
                      <a:lnTo>
                        <a:pt x="24" y="44"/>
                      </a:lnTo>
                      <a:lnTo>
                        <a:pt x="3" y="45"/>
                      </a:lnTo>
                      <a:lnTo>
                        <a:pt x="0" y="52"/>
                      </a:lnTo>
                      <a:lnTo>
                        <a:pt x="16" y="56"/>
                      </a:lnTo>
                      <a:lnTo>
                        <a:pt x="34" y="46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08" name="Freeform 60"/>
                <p:cNvSpPr>
                  <a:spLocks/>
                </p:cNvSpPr>
                <p:nvPr/>
              </p:nvSpPr>
              <p:spPr bwMode="auto">
                <a:xfrm>
                  <a:off x="4378" y="8885"/>
                  <a:ext cx="23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57"/>
                    </a:cxn>
                    <a:cxn ang="0">
                      <a:pos x="16" y="69"/>
                    </a:cxn>
                    <a:cxn ang="0">
                      <a:pos x="10" y="43"/>
                    </a:cxn>
                    <a:cxn ang="0">
                      <a:pos x="23" y="42"/>
                    </a:cxn>
                    <a:cxn ang="0">
                      <a:pos x="7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69">
                      <a:moveTo>
                        <a:pt x="0" y="0"/>
                      </a:moveTo>
                      <a:lnTo>
                        <a:pt x="1" y="57"/>
                      </a:lnTo>
                      <a:lnTo>
                        <a:pt x="16" y="69"/>
                      </a:lnTo>
                      <a:lnTo>
                        <a:pt x="10" y="43"/>
                      </a:lnTo>
                      <a:lnTo>
                        <a:pt x="23" y="42"/>
                      </a:lnTo>
                      <a:lnTo>
                        <a:pt x="7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1709" name="Group 61"/>
              <p:cNvGrpSpPr>
                <a:grpSpLocks/>
              </p:cNvGrpSpPr>
              <p:nvPr/>
            </p:nvGrpSpPr>
            <p:grpSpPr bwMode="auto">
              <a:xfrm>
                <a:off x="5656" y="8693"/>
                <a:ext cx="575" cy="519"/>
                <a:chOff x="5656" y="8693"/>
                <a:chExt cx="575" cy="519"/>
              </a:xfrm>
            </p:grpSpPr>
            <p:sp>
              <p:nvSpPr>
                <p:cNvPr id="411710" name="Freeform 62"/>
                <p:cNvSpPr>
                  <a:spLocks/>
                </p:cNvSpPr>
                <p:nvPr/>
              </p:nvSpPr>
              <p:spPr bwMode="auto">
                <a:xfrm>
                  <a:off x="5672" y="8693"/>
                  <a:ext cx="551" cy="505"/>
                </a:xfrm>
                <a:custGeom>
                  <a:avLst/>
                  <a:gdLst/>
                  <a:ahLst/>
                  <a:cxnLst>
                    <a:cxn ang="0">
                      <a:pos x="15" y="128"/>
                    </a:cxn>
                    <a:cxn ang="0">
                      <a:pos x="304" y="0"/>
                    </a:cxn>
                    <a:cxn ang="0">
                      <a:pos x="543" y="48"/>
                    </a:cxn>
                    <a:cxn ang="0">
                      <a:pos x="551" y="80"/>
                    </a:cxn>
                    <a:cxn ang="0">
                      <a:pos x="510" y="131"/>
                    </a:cxn>
                    <a:cxn ang="0">
                      <a:pos x="471" y="348"/>
                    </a:cxn>
                    <a:cxn ang="0">
                      <a:pos x="286" y="505"/>
                    </a:cxn>
                    <a:cxn ang="0">
                      <a:pos x="100" y="394"/>
                    </a:cxn>
                    <a:cxn ang="0">
                      <a:pos x="52" y="207"/>
                    </a:cxn>
                    <a:cxn ang="0">
                      <a:pos x="1" y="180"/>
                    </a:cxn>
                    <a:cxn ang="0">
                      <a:pos x="0" y="159"/>
                    </a:cxn>
                    <a:cxn ang="0">
                      <a:pos x="15" y="128"/>
                    </a:cxn>
                  </a:cxnLst>
                  <a:rect l="0" t="0" r="r" b="b"/>
                  <a:pathLst>
                    <a:path w="551" h="505">
                      <a:moveTo>
                        <a:pt x="15" y="128"/>
                      </a:moveTo>
                      <a:lnTo>
                        <a:pt x="304" y="0"/>
                      </a:lnTo>
                      <a:lnTo>
                        <a:pt x="543" y="48"/>
                      </a:lnTo>
                      <a:lnTo>
                        <a:pt x="551" y="80"/>
                      </a:lnTo>
                      <a:lnTo>
                        <a:pt x="510" y="131"/>
                      </a:lnTo>
                      <a:lnTo>
                        <a:pt x="471" y="348"/>
                      </a:lnTo>
                      <a:lnTo>
                        <a:pt x="286" y="505"/>
                      </a:lnTo>
                      <a:lnTo>
                        <a:pt x="100" y="394"/>
                      </a:lnTo>
                      <a:lnTo>
                        <a:pt x="52" y="207"/>
                      </a:lnTo>
                      <a:lnTo>
                        <a:pt x="1" y="180"/>
                      </a:lnTo>
                      <a:lnTo>
                        <a:pt x="0" y="159"/>
                      </a:lnTo>
                      <a:lnTo>
                        <a:pt x="15" y="128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1" name="Freeform 63"/>
                <p:cNvSpPr>
                  <a:spLocks/>
                </p:cNvSpPr>
                <p:nvPr/>
              </p:nvSpPr>
              <p:spPr bwMode="auto">
                <a:xfrm>
                  <a:off x="5721" y="8710"/>
                  <a:ext cx="463" cy="271"/>
                </a:xfrm>
                <a:custGeom>
                  <a:avLst/>
                  <a:gdLst/>
                  <a:ahLst/>
                  <a:cxnLst>
                    <a:cxn ang="0">
                      <a:pos x="64" y="178"/>
                    </a:cxn>
                    <a:cxn ang="0">
                      <a:pos x="0" y="134"/>
                    </a:cxn>
                    <a:cxn ang="0">
                      <a:pos x="259" y="0"/>
                    </a:cxn>
                    <a:cxn ang="0">
                      <a:pos x="451" y="48"/>
                    </a:cxn>
                    <a:cxn ang="0">
                      <a:pos x="463" y="61"/>
                    </a:cxn>
                    <a:cxn ang="0">
                      <a:pos x="263" y="243"/>
                    </a:cxn>
                    <a:cxn ang="0">
                      <a:pos x="199" y="271"/>
                    </a:cxn>
                    <a:cxn ang="0">
                      <a:pos x="64" y="178"/>
                    </a:cxn>
                  </a:cxnLst>
                  <a:rect l="0" t="0" r="r" b="b"/>
                  <a:pathLst>
                    <a:path w="463" h="271">
                      <a:moveTo>
                        <a:pt x="64" y="178"/>
                      </a:moveTo>
                      <a:lnTo>
                        <a:pt x="0" y="134"/>
                      </a:lnTo>
                      <a:lnTo>
                        <a:pt x="259" y="0"/>
                      </a:lnTo>
                      <a:lnTo>
                        <a:pt x="451" y="48"/>
                      </a:lnTo>
                      <a:lnTo>
                        <a:pt x="463" y="61"/>
                      </a:lnTo>
                      <a:lnTo>
                        <a:pt x="263" y="243"/>
                      </a:lnTo>
                      <a:lnTo>
                        <a:pt x="199" y="271"/>
                      </a:lnTo>
                      <a:lnTo>
                        <a:pt x="64" y="178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2" name="Freeform 64"/>
                <p:cNvSpPr>
                  <a:spLocks/>
                </p:cNvSpPr>
                <p:nvPr/>
              </p:nvSpPr>
              <p:spPr bwMode="auto">
                <a:xfrm>
                  <a:off x="5778" y="8724"/>
                  <a:ext cx="346" cy="255"/>
                </a:xfrm>
                <a:custGeom>
                  <a:avLst/>
                  <a:gdLst/>
                  <a:ahLst/>
                  <a:cxnLst>
                    <a:cxn ang="0">
                      <a:pos x="13" y="69"/>
                    </a:cxn>
                    <a:cxn ang="0">
                      <a:pos x="9" y="75"/>
                    </a:cxn>
                    <a:cxn ang="0">
                      <a:pos x="0" y="157"/>
                    </a:cxn>
                    <a:cxn ang="0">
                      <a:pos x="139" y="255"/>
                    </a:cxn>
                    <a:cxn ang="0">
                      <a:pos x="204" y="228"/>
                    </a:cxn>
                    <a:cxn ang="0">
                      <a:pos x="346" y="89"/>
                    </a:cxn>
                    <a:cxn ang="0">
                      <a:pos x="346" y="68"/>
                    </a:cxn>
                    <a:cxn ang="0">
                      <a:pos x="307" y="54"/>
                    </a:cxn>
                    <a:cxn ang="0">
                      <a:pos x="302" y="30"/>
                    </a:cxn>
                    <a:cxn ang="0">
                      <a:pos x="266" y="26"/>
                    </a:cxn>
                    <a:cxn ang="0">
                      <a:pos x="263" y="6"/>
                    </a:cxn>
                    <a:cxn ang="0">
                      <a:pos x="229" y="0"/>
                    </a:cxn>
                    <a:cxn ang="0">
                      <a:pos x="214" y="35"/>
                    </a:cxn>
                    <a:cxn ang="0">
                      <a:pos x="190" y="18"/>
                    </a:cxn>
                    <a:cxn ang="0">
                      <a:pos x="178" y="27"/>
                    </a:cxn>
                    <a:cxn ang="0">
                      <a:pos x="178" y="6"/>
                    </a:cxn>
                    <a:cxn ang="0">
                      <a:pos x="114" y="10"/>
                    </a:cxn>
                    <a:cxn ang="0">
                      <a:pos x="108" y="48"/>
                    </a:cxn>
                    <a:cxn ang="0">
                      <a:pos x="73" y="48"/>
                    </a:cxn>
                    <a:cxn ang="0">
                      <a:pos x="65" y="66"/>
                    </a:cxn>
                    <a:cxn ang="0">
                      <a:pos x="13" y="69"/>
                    </a:cxn>
                  </a:cxnLst>
                  <a:rect l="0" t="0" r="r" b="b"/>
                  <a:pathLst>
                    <a:path w="346" h="255">
                      <a:moveTo>
                        <a:pt x="13" y="69"/>
                      </a:moveTo>
                      <a:lnTo>
                        <a:pt x="9" y="75"/>
                      </a:lnTo>
                      <a:lnTo>
                        <a:pt x="0" y="157"/>
                      </a:lnTo>
                      <a:lnTo>
                        <a:pt x="139" y="255"/>
                      </a:lnTo>
                      <a:lnTo>
                        <a:pt x="204" y="228"/>
                      </a:lnTo>
                      <a:lnTo>
                        <a:pt x="346" y="89"/>
                      </a:lnTo>
                      <a:lnTo>
                        <a:pt x="346" y="68"/>
                      </a:lnTo>
                      <a:lnTo>
                        <a:pt x="307" y="54"/>
                      </a:lnTo>
                      <a:lnTo>
                        <a:pt x="302" y="30"/>
                      </a:lnTo>
                      <a:lnTo>
                        <a:pt x="266" y="26"/>
                      </a:lnTo>
                      <a:lnTo>
                        <a:pt x="263" y="6"/>
                      </a:lnTo>
                      <a:lnTo>
                        <a:pt x="229" y="0"/>
                      </a:lnTo>
                      <a:lnTo>
                        <a:pt x="214" y="35"/>
                      </a:lnTo>
                      <a:lnTo>
                        <a:pt x="190" y="18"/>
                      </a:lnTo>
                      <a:lnTo>
                        <a:pt x="178" y="27"/>
                      </a:lnTo>
                      <a:lnTo>
                        <a:pt x="178" y="6"/>
                      </a:lnTo>
                      <a:lnTo>
                        <a:pt x="114" y="10"/>
                      </a:lnTo>
                      <a:lnTo>
                        <a:pt x="108" y="48"/>
                      </a:lnTo>
                      <a:lnTo>
                        <a:pt x="73" y="48"/>
                      </a:lnTo>
                      <a:lnTo>
                        <a:pt x="65" y="66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7A7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3" name="Freeform 65"/>
                <p:cNvSpPr>
                  <a:spLocks/>
                </p:cNvSpPr>
                <p:nvPr/>
              </p:nvSpPr>
              <p:spPr bwMode="auto">
                <a:xfrm>
                  <a:off x="5727" y="8829"/>
                  <a:ext cx="455" cy="356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30" y="192"/>
                    </a:cxn>
                    <a:cxn ang="0">
                      <a:pos x="66" y="249"/>
                    </a:cxn>
                    <a:cxn ang="0">
                      <a:pos x="199" y="326"/>
                    </a:cxn>
                    <a:cxn ang="0">
                      <a:pos x="235" y="247"/>
                    </a:cxn>
                    <a:cxn ang="0">
                      <a:pos x="247" y="356"/>
                    </a:cxn>
                    <a:cxn ang="0">
                      <a:pos x="410" y="205"/>
                    </a:cxn>
                    <a:cxn ang="0">
                      <a:pos x="455" y="0"/>
                    </a:cxn>
                    <a:cxn ang="0">
                      <a:pos x="244" y="184"/>
                    </a:cxn>
                    <a:cxn ang="0">
                      <a:pos x="244" y="205"/>
                    </a:cxn>
                    <a:cxn ang="0">
                      <a:pos x="215" y="223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455" h="356">
                      <a:moveTo>
                        <a:pt x="0" y="95"/>
                      </a:moveTo>
                      <a:lnTo>
                        <a:pt x="30" y="192"/>
                      </a:lnTo>
                      <a:lnTo>
                        <a:pt x="66" y="249"/>
                      </a:lnTo>
                      <a:lnTo>
                        <a:pt x="199" y="326"/>
                      </a:lnTo>
                      <a:lnTo>
                        <a:pt x="235" y="247"/>
                      </a:lnTo>
                      <a:lnTo>
                        <a:pt x="247" y="356"/>
                      </a:lnTo>
                      <a:lnTo>
                        <a:pt x="410" y="205"/>
                      </a:lnTo>
                      <a:lnTo>
                        <a:pt x="455" y="0"/>
                      </a:lnTo>
                      <a:lnTo>
                        <a:pt x="244" y="184"/>
                      </a:lnTo>
                      <a:lnTo>
                        <a:pt x="244" y="205"/>
                      </a:lnTo>
                      <a:lnTo>
                        <a:pt x="215" y="223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4" name="Freeform 66"/>
                <p:cNvSpPr>
                  <a:spLocks/>
                </p:cNvSpPr>
                <p:nvPr/>
              </p:nvSpPr>
              <p:spPr bwMode="auto">
                <a:xfrm>
                  <a:off x="6038" y="8954"/>
                  <a:ext cx="54" cy="87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0" y="15"/>
                    </a:cxn>
                    <a:cxn ang="0">
                      <a:pos x="9" y="63"/>
                    </a:cxn>
                    <a:cxn ang="0">
                      <a:pos x="0" y="63"/>
                    </a:cxn>
                    <a:cxn ang="0">
                      <a:pos x="7" y="87"/>
                    </a:cxn>
                    <a:cxn ang="0">
                      <a:pos x="20" y="72"/>
                    </a:cxn>
                    <a:cxn ang="0">
                      <a:pos x="29" y="26"/>
                    </a:cxn>
                    <a:cxn ang="0">
                      <a:pos x="44" y="16"/>
                    </a:cxn>
                    <a:cxn ang="0">
                      <a:pos x="48" y="23"/>
                    </a:cxn>
                    <a:cxn ang="0">
                      <a:pos x="54" y="16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4" h="87">
                      <a:moveTo>
                        <a:pt x="48" y="0"/>
                      </a:moveTo>
                      <a:lnTo>
                        <a:pt x="20" y="15"/>
                      </a:lnTo>
                      <a:lnTo>
                        <a:pt x="9" y="63"/>
                      </a:lnTo>
                      <a:lnTo>
                        <a:pt x="0" y="63"/>
                      </a:lnTo>
                      <a:lnTo>
                        <a:pt x="7" y="87"/>
                      </a:lnTo>
                      <a:lnTo>
                        <a:pt x="20" y="72"/>
                      </a:lnTo>
                      <a:lnTo>
                        <a:pt x="29" y="26"/>
                      </a:lnTo>
                      <a:lnTo>
                        <a:pt x="44" y="16"/>
                      </a:lnTo>
                      <a:lnTo>
                        <a:pt x="48" y="23"/>
                      </a:lnTo>
                      <a:lnTo>
                        <a:pt x="54" y="1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5" name="Freeform 67"/>
                <p:cNvSpPr>
                  <a:spLocks/>
                </p:cNvSpPr>
                <p:nvPr/>
              </p:nvSpPr>
              <p:spPr bwMode="auto">
                <a:xfrm>
                  <a:off x="6087" y="8979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20" y="2"/>
                    </a:cxn>
                    <a:cxn ang="0">
                      <a:pos x="3" y="0"/>
                    </a:cxn>
                    <a:cxn ang="0">
                      <a:pos x="0" y="18"/>
                    </a:cxn>
                    <a:cxn ang="0">
                      <a:pos x="6" y="15"/>
                    </a:cxn>
                    <a:cxn ang="0">
                      <a:pos x="16" y="32"/>
                    </a:cxn>
                    <a:cxn ang="0">
                      <a:pos x="14" y="43"/>
                    </a:cxn>
                    <a:cxn ang="0">
                      <a:pos x="4" y="50"/>
                    </a:cxn>
                    <a:cxn ang="0">
                      <a:pos x="8" y="60"/>
                    </a:cxn>
                    <a:cxn ang="0">
                      <a:pos x="24" y="46"/>
                    </a:cxn>
                    <a:cxn ang="0">
                      <a:pos x="27" y="29"/>
                    </a:cxn>
                    <a:cxn ang="0">
                      <a:pos x="17" y="7"/>
                    </a:cxn>
                    <a:cxn ang="0">
                      <a:pos x="20" y="2"/>
                    </a:cxn>
                  </a:cxnLst>
                  <a:rect l="0" t="0" r="r" b="b"/>
                  <a:pathLst>
                    <a:path w="27" h="60">
                      <a:moveTo>
                        <a:pt x="20" y="2"/>
                      </a:moveTo>
                      <a:lnTo>
                        <a:pt x="3" y="0"/>
                      </a:lnTo>
                      <a:lnTo>
                        <a:pt x="0" y="18"/>
                      </a:lnTo>
                      <a:lnTo>
                        <a:pt x="6" y="15"/>
                      </a:lnTo>
                      <a:lnTo>
                        <a:pt x="16" y="32"/>
                      </a:lnTo>
                      <a:lnTo>
                        <a:pt x="14" y="43"/>
                      </a:lnTo>
                      <a:lnTo>
                        <a:pt x="4" y="50"/>
                      </a:lnTo>
                      <a:lnTo>
                        <a:pt x="8" y="60"/>
                      </a:lnTo>
                      <a:lnTo>
                        <a:pt x="24" y="46"/>
                      </a:lnTo>
                      <a:lnTo>
                        <a:pt x="27" y="29"/>
                      </a:lnTo>
                      <a:lnTo>
                        <a:pt x="17" y="7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6" name="Freeform 68"/>
                <p:cNvSpPr>
                  <a:spLocks/>
                </p:cNvSpPr>
                <p:nvPr/>
              </p:nvSpPr>
              <p:spPr bwMode="auto">
                <a:xfrm>
                  <a:off x="6032" y="9031"/>
                  <a:ext cx="58" cy="50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6" y="7"/>
                    </a:cxn>
                    <a:cxn ang="0">
                      <a:pos x="15" y="32"/>
                    </a:cxn>
                    <a:cxn ang="0">
                      <a:pos x="18" y="20"/>
                    </a:cxn>
                    <a:cxn ang="0">
                      <a:pos x="4" y="17"/>
                    </a:cxn>
                    <a:cxn ang="0">
                      <a:pos x="0" y="37"/>
                    </a:cxn>
                    <a:cxn ang="0">
                      <a:pos x="11" y="50"/>
                    </a:cxn>
                    <a:cxn ang="0">
                      <a:pos x="48" y="21"/>
                    </a:cxn>
                    <a:cxn ang="0">
                      <a:pos x="50" y="27"/>
                    </a:cxn>
                    <a:cxn ang="0">
                      <a:pos x="58" y="1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8" h="50">
                      <a:moveTo>
                        <a:pt x="47" y="0"/>
                      </a:moveTo>
                      <a:lnTo>
                        <a:pt x="46" y="7"/>
                      </a:lnTo>
                      <a:lnTo>
                        <a:pt x="15" y="32"/>
                      </a:lnTo>
                      <a:lnTo>
                        <a:pt x="18" y="20"/>
                      </a:lnTo>
                      <a:lnTo>
                        <a:pt x="4" y="17"/>
                      </a:lnTo>
                      <a:lnTo>
                        <a:pt x="0" y="37"/>
                      </a:lnTo>
                      <a:lnTo>
                        <a:pt x="11" y="50"/>
                      </a:lnTo>
                      <a:lnTo>
                        <a:pt x="48" y="21"/>
                      </a:lnTo>
                      <a:lnTo>
                        <a:pt x="50" y="2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7" name="Freeform 69"/>
                <p:cNvSpPr>
                  <a:spLocks/>
                </p:cNvSpPr>
                <p:nvPr/>
              </p:nvSpPr>
              <p:spPr bwMode="auto">
                <a:xfrm>
                  <a:off x="5656" y="8727"/>
                  <a:ext cx="575" cy="331"/>
                </a:xfrm>
                <a:custGeom>
                  <a:avLst/>
                  <a:gdLst/>
                  <a:ahLst/>
                  <a:cxnLst>
                    <a:cxn ang="0">
                      <a:pos x="496" y="0"/>
                    </a:cxn>
                    <a:cxn ang="0">
                      <a:pos x="563" y="14"/>
                    </a:cxn>
                    <a:cxn ang="0">
                      <a:pos x="575" y="30"/>
                    </a:cxn>
                    <a:cxn ang="0">
                      <a:pos x="571" y="54"/>
                    </a:cxn>
                    <a:cxn ang="0">
                      <a:pos x="528" y="108"/>
                    </a:cxn>
                    <a:cxn ang="0">
                      <a:pos x="485" y="283"/>
                    </a:cxn>
                    <a:cxn ang="0">
                      <a:pos x="511" y="121"/>
                    </a:cxn>
                    <a:cxn ang="0">
                      <a:pos x="309" y="318"/>
                    </a:cxn>
                    <a:cxn ang="0">
                      <a:pos x="276" y="331"/>
                    </a:cxn>
                    <a:cxn ang="0">
                      <a:pos x="10" y="162"/>
                    </a:cxn>
                    <a:cxn ang="0">
                      <a:pos x="0" y="119"/>
                    </a:cxn>
                    <a:cxn ang="0">
                      <a:pos x="32" y="90"/>
                    </a:cxn>
                    <a:cxn ang="0">
                      <a:pos x="135" y="48"/>
                    </a:cxn>
                    <a:cxn ang="0">
                      <a:pos x="29" y="103"/>
                    </a:cxn>
                    <a:cxn ang="0">
                      <a:pos x="24" y="135"/>
                    </a:cxn>
                    <a:cxn ang="0">
                      <a:pos x="280" y="316"/>
                    </a:cxn>
                    <a:cxn ang="0">
                      <a:pos x="301" y="287"/>
                    </a:cxn>
                    <a:cxn ang="0">
                      <a:pos x="280" y="280"/>
                    </a:cxn>
                    <a:cxn ang="0">
                      <a:pos x="287" y="246"/>
                    </a:cxn>
                    <a:cxn ang="0">
                      <a:pos x="327" y="253"/>
                    </a:cxn>
                    <a:cxn ang="0">
                      <a:pos x="560" y="40"/>
                    </a:cxn>
                    <a:cxn ang="0">
                      <a:pos x="557" y="20"/>
                    </a:cxn>
                    <a:cxn ang="0">
                      <a:pos x="496" y="0"/>
                    </a:cxn>
                  </a:cxnLst>
                  <a:rect l="0" t="0" r="r" b="b"/>
                  <a:pathLst>
                    <a:path w="575" h="331">
                      <a:moveTo>
                        <a:pt x="496" y="0"/>
                      </a:moveTo>
                      <a:lnTo>
                        <a:pt x="563" y="14"/>
                      </a:lnTo>
                      <a:lnTo>
                        <a:pt x="575" y="30"/>
                      </a:lnTo>
                      <a:lnTo>
                        <a:pt x="571" y="54"/>
                      </a:lnTo>
                      <a:lnTo>
                        <a:pt x="528" y="108"/>
                      </a:lnTo>
                      <a:lnTo>
                        <a:pt x="485" y="283"/>
                      </a:lnTo>
                      <a:lnTo>
                        <a:pt x="511" y="121"/>
                      </a:lnTo>
                      <a:lnTo>
                        <a:pt x="309" y="318"/>
                      </a:lnTo>
                      <a:lnTo>
                        <a:pt x="276" y="331"/>
                      </a:lnTo>
                      <a:lnTo>
                        <a:pt x="10" y="162"/>
                      </a:lnTo>
                      <a:lnTo>
                        <a:pt x="0" y="119"/>
                      </a:lnTo>
                      <a:lnTo>
                        <a:pt x="32" y="90"/>
                      </a:lnTo>
                      <a:lnTo>
                        <a:pt x="135" y="48"/>
                      </a:lnTo>
                      <a:lnTo>
                        <a:pt x="29" y="103"/>
                      </a:lnTo>
                      <a:lnTo>
                        <a:pt x="24" y="135"/>
                      </a:lnTo>
                      <a:lnTo>
                        <a:pt x="280" y="316"/>
                      </a:lnTo>
                      <a:lnTo>
                        <a:pt x="301" y="287"/>
                      </a:lnTo>
                      <a:lnTo>
                        <a:pt x="280" y="280"/>
                      </a:lnTo>
                      <a:lnTo>
                        <a:pt x="287" y="246"/>
                      </a:lnTo>
                      <a:lnTo>
                        <a:pt x="327" y="253"/>
                      </a:lnTo>
                      <a:lnTo>
                        <a:pt x="560" y="40"/>
                      </a:lnTo>
                      <a:lnTo>
                        <a:pt x="557" y="20"/>
                      </a:lnTo>
                      <a:lnTo>
                        <a:pt x="4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8" name="Freeform 70"/>
                <p:cNvSpPr>
                  <a:spLocks/>
                </p:cNvSpPr>
                <p:nvPr/>
              </p:nvSpPr>
              <p:spPr bwMode="auto">
                <a:xfrm>
                  <a:off x="5735" y="8947"/>
                  <a:ext cx="395" cy="26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125"/>
                    </a:cxn>
                    <a:cxn ang="0">
                      <a:pos x="43" y="154"/>
                    </a:cxn>
                    <a:cxn ang="0">
                      <a:pos x="208" y="265"/>
                    </a:cxn>
                    <a:cxn ang="0">
                      <a:pos x="240" y="262"/>
                    </a:cxn>
                    <a:cxn ang="0">
                      <a:pos x="395" y="100"/>
                    </a:cxn>
                    <a:cxn ang="0">
                      <a:pos x="249" y="221"/>
                    </a:cxn>
                    <a:cxn ang="0">
                      <a:pos x="225" y="132"/>
                    </a:cxn>
                    <a:cxn ang="0">
                      <a:pos x="210" y="238"/>
                    </a:cxn>
                    <a:cxn ang="0">
                      <a:pos x="45" y="1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5" h="265">
                      <a:moveTo>
                        <a:pt x="0" y="0"/>
                      </a:moveTo>
                      <a:lnTo>
                        <a:pt x="31" y="125"/>
                      </a:lnTo>
                      <a:lnTo>
                        <a:pt x="43" y="154"/>
                      </a:lnTo>
                      <a:lnTo>
                        <a:pt x="208" y="265"/>
                      </a:lnTo>
                      <a:lnTo>
                        <a:pt x="240" y="262"/>
                      </a:lnTo>
                      <a:lnTo>
                        <a:pt x="395" y="100"/>
                      </a:lnTo>
                      <a:lnTo>
                        <a:pt x="249" y="221"/>
                      </a:lnTo>
                      <a:lnTo>
                        <a:pt x="225" y="132"/>
                      </a:lnTo>
                      <a:lnTo>
                        <a:pt x="210" y="238"/>
                      </a:lnTo>
                      <a:lnTo>
                        <a:pt x="45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19" name="Freeform 71"/>
                <p:cNvSpPr>
                  <a:spLocks/>
                </p:cNvSpPr>
                <p:nvPr/>
              </p:nvSpPr>
              <p:spPr bwMode="auto">
                <a:xfrm>
                  <a:off x="5715" y="8808"/>
                  <a:ext cx="164" cy="144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5" y="30"/>
                    </a:cxn>
                    <a:cxn ang="0">
                      <a:pos x="0" y="40"/>
                    </a:cxn>
                    <a:cxn ang="0">
                      <a:pos x="164" y="144"/>
                    </a:cxn>
                    <a:cxn ang="0">
                      <a:pos x="26" y="43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164" h="144">
                      <a:moveTo>
                        <a:pt x="68" y="0"/>
                      </a:moveTo>
                      <a:lnTo>
                        <a:pt x="5" y="30"/>
                      </a:lnTo>
                      <a:lnTo>
                        <a:pt x="0" y="40"/>
                      </a:lnTo>
                      <a:lnTo>
                        <a:pt x="164" y="144"/>
                      </a:lnTo>
                      <a:lnTo>
                        <a:pt x="26" y="43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0" name="Freeform 72"/>
                <p:cNvSpPr>
                  <a:spLocks/>
                </p:cNvSpPr>
                <p:nvPr/>
              </p:nvSpPr>
              <p:spPr bwMode="auto">
                <a:xfrm>
                  <a:off x="6036" y="8949"/>
                  <a:ext cx="58" cy="97"/>
                </a:xfrm>
                <a:custGeom>
                  <a:avLst/>
                  <a:gdLst/>
                  <a:ahLst/>
                  <a:cxnLst>
                    <a:cxn ang="0">
                      <a:pos x="22" y="21"/>
                    </a:cxn>
                    <a:cxn ang="0">
                      <a:pos x="9" y="67"/>
                    </a:cxn>
                    <a:cxn ang="0">
                      <a:pos x="0" y="65"/>
                    </a:cxn>
                    <a:cxn ang="0">
                      <a:pos x="9" y="97"/>
                    </a:cxn>
                    <a:cxn ang="0">
                      <a:pos x="30" y="74"/>
                    </a:cxn>
                    <a:cxn ang="0">
                      <a:pos x="25" y="72"/>
                    </a:cxn>
                    <a:cxn ang="0">
                      <a:pos x="33" y="31"/>
                    </a:cxn>
                    <a:cxn ang="0">
                      <a:pos x="46" y="22"/>
                    </a:cxn>
                    <a:cxn ang="0">
                      <a:pos x="50" y="31"/>
                    </a:cxn>
                    <a:cxn ang="0">
                      <a:pos x="58" y="20"/>
                    </a:cxn>
                    <a:cxn ang="0">
                      <a:pos x="49" y="0"/>
                    </a:cxn>
                    <a:cxn ang="0">
                      <a:pos x="28" y="16"/>
                    </a:cxn>
                    <a:cxn ang="0">
                      <a:pos x="49" y="6"/>
                    </a:cxn>
                    <a:cxn ang="0">
                      <a:pos x="55" y="18"/>
                    </a:cxn>
                    <a:cxn ang="0">
                      <a:pos x="50" y="25"/>
                    </a:cxn>
                    <a:cxn ang="0">
                      <a:pos x="46" y="17"/>
                    </a:cxn>
                    <a:cxn ang="0">
                      <a:pos x="31" y="28"/>
                    </a:cxn>
                    <a:cxn ang="0">
                      <a:pos x="22" y="74"/>
                    </a:cxn>
                    <a:cxn ang="0">
                      <a:pos x="11" y="90"/>
                    </a:cxn>
                    <a:cxn ang="0">
                      <a:pos x="7" y="71"/>
                    </a:cxn>
                    <a:cxn ang="0">
                      <a:pos x="13" y="71"/>
                    </a:cxn>
                    <a:cxn ang="0">
                      <a:pos x="22" y="21"/>
                    </a:cxn>
                  </a:cxnLst>
                  <a:rect l="0" t="0" r="r" b="b"/>
                  <a:pathLst>
                    <a:path w="58" h="97">
                      <a:moveTo>
                        <a:pt x="22" y="21"/>
                      </a:moveTo>
                      <a:lnTo>
                        <a:pt x="9" y="67"/>
                      </a:lnTo>
                      <a:lnTo>
                        <a:pt x="0" y="65"/>
                      </a:lnTo>
                      <a:lnTo>
                        <a:pt x="9" y="97"/>
                      </a:lnTo>
                      <a:lnTo>
                        <a:pt x="30" y="74"/>
                      </a:lnTo>
                      <a:lnTo>
                        <a:pt x="25" y="72"/>
                      </a:lnTo>
                      <a:lnTo>
                        <a:pt x="33" y="31"/>
                      </a:lnTo>
                      <a:lnTo>
                        <a:pt x="46" y="22"/>
                      </a:lnTo>
                      <a:lnTo>
                        <a:pt x="50" y="31"/>
                      </a:lnTo>
                      <a:lnTo>
                        <a:pt x="58" y="20"/>
                      </a:lnTo>
                      <a:lnTo>
                        <a:pt x="49" y="0"/>
                      </a:lnTo>
                      <a:lnTo>
                        <a:pt x="28" y="16"/>
                      </a:lnTo>
                      <a:lnTo>
                        <a:pt x="49" y="6"/>
                      </a:lnTo>
                      <a:lnTo>
                        <a:pt x="55" y="18"/>
                      </a:lnTo>
                      <a:lnTo>
                        <a:pt x="50" y="25"/>
                      </a:lnTo>
                      <a:lnTo>
                        <a:pt x="46" y="17"/>
                      </a:lnTo>
                      <a:lnTo>
                        <a:pt x="31" y="28"/>
                      </a:lnTo>
                      <a:lnTo>
                        <a:pt x="22" y="74"/>
                      </a:lnTo>
                      <a:lnTo>
                        <a:pt x="11" y="90"/>
                      </a:lnTo>
                      <a:lnTo>
                        <a:pt x="7" y="71"/>
                      </a:lnTo>
                      <a:lnTo>
                        <a:pt x="13" y="71"/>
                      </a:ln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1" name="Freeform 73"/>
                <p:cNvSpPr>
                  <a:spLocks/>
                </p:cNvSpPr>
                <p:nvPr/>
              </p:nvSpPr>
              <p:spPr bwMode="auto">
                <a:xfrm>
                  <a:off x="6028" y="9027"/>
                  <a:ext cx="64" cy="58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0" y="44"/>
                    </a:cxn>
                    <a:cxn ang="0">
                      <a:pos x="16" y="58"/>
                    </a:cxn>
                    <a:cxn ang="0">
                      <a:pos x="51" y="27"/>
                    </a:cxn>
                    <a:cxn ang="0">
                      <a:pos x="54" y="34"/>
                    </a:cxn>
                    <a:cxn ang="0">
                      <a:pos x="64" y="13"/>
                    </a:cxn>
                    <a:cxn ang="0">
                      <a:pos x="48" y="0"/>
                    </a:cxn>
                    <a:cxn ang="0">
                      <a:pos x="49" y="10"/>
                    </a:cxn>
                    <a:cxn ang="0">
                      <a:pos x="20" y="34"/>
                    </a:cxn>
                    <a:cxn ang="0">
                      <a:pos x="25" y="15"/>
                    </a:cxn>
                    <a:cxn ang="0">
                      <a:pos x="16" y="36"/>
                    </a:cxn>
                    <a:cxn ang="0">
                      <a:pos x="17" y="38"/>
                    </a:cxn>
                    <a:cxn ang="0">
                      <a:pos x="51" y="13"/>
                    </a:cxn>
                    <a:cxn ang="0">
                      <a:pos x="51" y="7"/>
                    </a:cxn>
                    <a:cxn ang="0">
                      <a:pos x="59" y="14"/>
                    </a:cxn>
                    <a:cxn ang="0">
                      <a:pos x="55" y="25"/>
                    </a:cxn>
                    <a:cxn ang="0">
                      <a:pos x="53" y="22"/>
                    </a:cxn>
                    <a:cxn ang="0">
                      <a:pos x="15" y="52"/>
                    </a:cxn>
                    <a:cxn ang="0">
                      <a:pos x="4" y="42"/>
                    </a:cxn>
                    <a:cxn ang="0">
                      <a:pos x="9" y="23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64" h="58">
                      <a:moveTo>
                        <a:pt x="8" y="18"/>
                      </a:moveTo>
                      <a:lnTo>
                        <a:pt x="0" y="44"/>
                      </a:lnTo>
                      <a:lnTo>
                        <a:pt x="16" y="58"/>
                      </a:lnTo>
                      <a:lnTo>
                        <a:pt x="51" y="27"/>
                      </a:lnTo>
                      <a:lnTo>
                        <a:pt x="54" y="34"/>
                      </a:lnTo>
                      <a:lnTo>
                        <a:pt x="64" y="13"/>
                      </a:lnTo>
                      <a:lnTo>
                        <a:pt x="48" y="0"/>
                      </a:lnTo>
                      <a:lnTo>
                        <a:pt x="49" y="10"/>
                      </a:lnTo>
                      <a:lnTo>
                        <a:pt x="20" y="34"/>
                      </a:lnTo>
                      <a:lnTo>
                        <a:pt x="25" y="15"/>
                      </a:lnTo>
                      <a:lnTo>
                        <a:pt x="16" y="36"/>
                      </a:lnTo>
                      <a:lnTo>
                        <a:pt x="17" y="38"/>
                      </a:lnTo>
                      <a:lnTo>
                        <a:pt x="51" y="13"/>
                      </a:lnTo>
                      <a:lnTo>
                        <a:pt x="51" y="7"/>
                      </a:lnTo>
                      <a:lnTo>
                        <a:pt x="59" y="14"/>
                      </a:lnTo>
                      <a:lnTo>
                        <a:pt x="55" y="25"/>
                      </a:lnTo>
                      <a:lnTo>
                        <a:pt x="53" y="22"/>
                      </a:lnTo>
                      <a:lnTo>
                        <a:pt x="15" y="52"/>
                      </a:lnTo>
                      <a:lnTo>
                        <a:pt x="4" y="42"/>
                      </a:lnTo>
                      <a:lnTo>
                        <a:pt x="9" y="23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2" name="Freeform 74"/>
                <p:cNvSpPr>
                  <a:spLocks/>
                </p:cNvSpPr>
                <p:nvPr/>
              </p:nvSpPr>
              <p:spPr bwMode="auto">
                <a:xfrm>
                  <a:off x="6086" y="8979"/>
                  <a:ext cx="32" cy="6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3"/>
                    </a:cxn>
                    <a:cxn ang="0">
                      <a:pos x="7" y="19"/>
                    </a:cxn>
                    <a:cxn ang="0">
                      <a:pos x="16" y="33"/>
                    </a:cxn>
                    <a:cxn ang="0">
                      <a:pos x="14" y="44"/>
                    </a:cxn>
                    <a:cxn ang="0">
                      <a:pos x="2" y="51"/>
                    </a:cxn>
                    <a:cxn ang="0">
                      <a:pos x="7" y="54"/>
                    </a:cxn>
                    <a:cxn ang="0">
                      <a:pos x="16" y="47"/>
                    </a:cxn>
                    <a:cxn ang="0">
                      <a:pos x="19" y="32"/>
                    </a:cxn>
                    <a:cxn ang="0">
                      <a:pos x="7" y="13"/>
                    </a:cxn>
                    <a:cxn ang="0">
                      <a:pos x="3" y="18"/>
                    </a:cxn>
                    <a:cxn ang="0">
                      <a:pos x="6" y="2"/>
                    </a:cxn>
                    <a:cxn ang="0">
                      <a:pos x="20" y="4"/>
                    </a:cxn>
                    <a:cxn ang="0">
                      <a:pos x="18" y="8"/>
                    </a:cxn>
                    <a:cxn ang="0">
                      <a:pos x="29" y="29"/>
                    </a:cxn>
                    <a:cxn ang="0">
                      <a:pos x="26" y="46"/>
                    </a:cxn>
                    <a:cxn ang="0">
                      <a:pos x="10" y="59"/>
                    </a:cxn>
                    <a:cxn ang="0">
                      <a:pos x="9" y="64"/>
                    </a:cxn>
                    <a:cxn ang="0">
                      <a:pos x="28" y="47"/>
                    </a:cxn>
                    <a:cxn ang="0">
                      <a:pos x="32" y="29"/>
                    </a:cxn>
                    <a:cxn ang="0">
                      <a:pos x="22" y="8"/>
                    </a:cxn>
                    <a:cxn ang="0">
                      <a:pos x="26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2" h="64">
                      <a:moveTo>
                        <a:pt x="3" y="0"/>
                      </a:moveTo>
                      <a:lnTo>
                        <a:pt x="0" y="23"/>
                      </a:lnTo>
                      <a:lnTo>
                        <a:pt x="7" y="19"/>
                      </a:lnTo>
                      <a:lnTo>
                        <a:pt x="16" y="33"/>
                      </a:lnTo>
                      <a:lnTo>
                        <a:pt x="14" y="44"/>
                      </a:lnTo>
                      <a:lnTo>
                        <a:pt x="2" y="51"/>
                      </a:lnTo>
                      <a:lnTo>
                        <a:pt x="7" y="54"/>
                      </a:lnTo>
                      <a:lnTo>
                        <a:pt x="16" y="47"/>
                      </a:lnTo>
                      <a:lnTo>
                        <a:pt x="19" y="32"/>
                      </a:lnTo>
                      <a:lnTo>
                        <a:pt x="7" y="13"/>
                      </a:lnTo>
                      <a:lnTo>
                        <a:pt x="3" y="18"/>
                      </a:lnTo>
                      <a:lnTo>
                        <a:pt x="6" y="2"/>
                      </a:lnTo>
                      <a:lnTo>
                        <a:pt x="20" y="4"/>
                      </a:lnTo>
                      <a:lnTo>
                        <a:pt x="18" y="8"/>
                      </a:lnTo>
                      <a:lnTo>
                        <a:pt x="29" y="29"/>
                      </a:lnTo>
                      <a:lnTo>
                        <a:pt x="26" y="46"/>
                      </a:lnTo>
                      <a:lnTo>
                        <a:pt x="10" y="59"/>
                      </a:lnTo>
                      <a:lnTo>
                        <a:pt x="9" y="64"/>
                      </a:lnTo>
                      <a:lnTo>
                        <a:pt x="28" y="47"/>
                      </a:lnTo>
                      <a:lnTo>
                        <a:pt x="32" y="29"/>
                      </a:lnTo>
                      <a:lnTo>
                        <a:pt x="22" y="8"/>
                      </a:lnTo>
                      <a:lnTo>
                        <a:pt x="26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3" name="Freeform 75"/>
                <p:cNvSpPr>
                  <a:spLocks/>
                </p:cNvSpPr>
                <p:nvPr/>
              </p:nvSpPr>
              <p:spPr bwMode="auto">
                <a:xfrm>
                  <a:off x="5887" y="8718"/>
                  <a:ext cx="70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55" y="1"/>
                    </a:cxn>
                    <a:cxn ang="0">
                      <a:pos x="68" y="8"/>
                    </a:cxn>
                    <a:cxn ang="0">
                      <a:pos x="70" y="27"/>
                    </a:cxn>
                    <a:cxn ang="0">
                      <a:pos x="57" y="34"/>
                    </a:cxn>
                    <a:cxn ang="0">
                      <a:pos x="13" y="36"/>
                    </a:cxn>
                    <a:cxn ang="0">
                      <a:pos x="1" y="48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70" h="48">
                      <a:moveTo>
                        <a:pt x="27" y="0"/>
                      </a:moveTo>
                      <a:lnTo>
                        <a:pt x="55" y="1"/>
                      </a:lnTo>
                      <a:lnTo>
                        <a:pt x="68" y="8"/>
                      </a:lnTo>
                      <a:lnTo>
                        <a:pt x="70" y="27"/>
                      </a:lnTo>
                      <a:lnTo>
                        <a:pt x="57" y="34"/>
                      </a:lnTo>
                      <a:lnTo>
                        <a:pt x="13" y="36"/>
                      </a:lnTo>
                      <a:lnTo>
                        <a:pt x="1" y="48"/>
                      </a:ln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4" name="Freeform 76"/>
                <p:cNvSpPr>
                  <a:spLocks/>
                </p:cNvSpPr>
                <p:nvPr/>
              </p:nvSpPr>
              <p:spPr bwMode="auto">
                <a:xfrm>
                  <a:off x="5991" y="8720"/>
                  <a:ext cx="50" cy="7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25" y="0"/>
                    </a:cxn>
                    <a:cxn ang="0">
                      <a:pos x="37" y="3"/>
                    </a:cxn>
                    <a:cxn ang="0">
                      <a:pos x="49" y="9"/>
                    </a:cxn>
                    <a:cxn ang="0">
                      <a:pos x="50" y="18"/>
                    </a:cxn>
                    <a:cxn ang="0">
                      <a:pos x="42" y="25"/>
                    </a:cxn>
                    <a:cxn ang="0">
                      <a:pos x="23" y="29"/>
                    </a:cxn>
                    <a:cxn ang="0">
                      <a:pos x="11" y="28"/>
                    </a:cxn>
                    <a:cxn ang="0">
                      <a:pos x="18" y="44"/>
                    </a:cxn>
                    <a:cxn ang="0">
                      <a:pos x="10" y="50"/>
                    </a:cxn>
                    <a:cxn ang="0">
                      <a:pos x="19" y="73"/>
                    </a:cxn>
                    <a:cxn ang="0">
                      <a:pos x="5" y="65"/>
                    </a:cxn>
                    <a:cxn ang="0">
                      <a:pos x="0" y="15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50" h="73">
                      <a:moveTo>
                        <a:pt x="12" y="4"/>
                      </a:moveTo>
                      <a:lnTo>
                        <a:pt x="25" y="0"/>
                      </a:lnTo>
                      <a:lnTo>
                        <a:pt x="37" y="3"/>
                      </a:lnTo>
                      <a:lnTo>
                        <a:pt x="49" y="9"/>
                      </a:lnTo>
                      <a:lnTo>
                        <a:pt x="50" y="18"/>
                      </a:lnTo>
                      <a:lnTo>
                        <a:pt x="42" y="25"/>
                      </a:lnTo>
                      <a:lnTo>
                        <a:pt x="23" y="29"/>
                      </a:lnTo>
                      <a:lnTo>
                        <a:pt x="11" y="28"/>
                      </a:lnTo>
                      <a:lnTo>
                        <a:pt x="18" y="44"/>
                      </a:lnTo>
                      <a:lnTo>
                        <a:pt x="10" y="50"/>
                      </a:lnTo>
                      <a:lnTo>
                        <a:pt x="19" y="73"/>
                      </a:lnTo>
                      <a:lnTo>
                        <a:pt x="5" y="65"/>
                      </a:lnTo>
                      <a:lnTo>
                        <a:pt x="0" y="1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5" name="Freeform 77"/>
                <p:cNvSpPr>
                  <a:spLocks/>
                </p:cNvSpPr>
                <p:nvPr/>
              </p:nvSpPr>
              <p:spPr bwMode="auto">
                <a:xfrm>
                  <a:off x="6020" y="8745"/>
                  <a:ext cx="61" cy="5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41" y="0"/>
                    </a:cxn>
                    <a:cxn ang="0">
                      <a:pos x="59" y="7"/>
                    </a:cxn>
                    <a:cxn ang="0">
                      <a:pos x="61" y="15"/>
                    </a:cxn>
                    <a:cxn ang="0">
                      <a:pos x="53" y="23"/>
                    </a:cxn>
                    <a:cxn ang="0">
                      <a:pos x="26" y="24"/>
                    </a:cxn>
                    <a:cxn ang="0">
                      <a:pos x="35" y="32"/>
                    </a:cxn>
                    <a:cxn ang="0">
                      <a:pos x="23" y="37"/>
                    </a:cxn>
                    <a:cxn ang="0">
                      <a:pos x="30" y="46"/>
                    </a:cxn>
                    <a:cxn ang="0">
                      <a:pos x="6" y="50"/>
                    </a:cxn>
                    <a:cxn ang="0">
                      <a:pos x="0" y="11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61" h="50">
                      <a:moveTo>
                        <a:pt x="23" y="5"/>
                      </a:moveTo>
                      <a:lnTo>
                        <a:pt x="41" y="0"/>
                      </a:lnTo>
                      <a:lnTo>
                        <a:pt x="59" y="7"/>
                      </a:lnTo>
                      <a:lnTo>
                        <a:pt x="61" y="15"/>
                      </a:lnTo>
                      <a:lnTo>
                        <a:pt x="53" y="23"/>
                      </a:lnTo>
                      <a:lnTo>
                        <a:pt x="26" y="24"/>
                      </a:lnTo>
                      <a:lnTo>
                        <a:pt x="35" y="32"/>
                      </a:lnTo>
                      <a:lnTo>
                        <a:pt x="23" y="37"/>
                      </a:lnTo>
                      <a:lnTo>
                        <a:pt x="30" y="46"/>
                      </a:lnTo>
                      <a:lnTo>
                        <a:pt x="6" y="50"/>
                      </a:lnTo>
                      <a:lnTo>
                        <a:pt x="0" y="11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6" name="Freeform 78"/>
                <p:cNvSpPr>
                  <a:spLocks/>
                </p:cNvSpPr>
                <p:nvPr/>
              </p:nvSpPr>
              <p:spPr bwMode="auto">
                <a:xfrm>
                  <a:off x="6059" y="8774"/>
                  <a:ext cx="65" cy="84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49" y="0"/>
                    </a:cxn>
                    <a:cxn ang="0">
                      <a:pos x="62" y="8"/>
                    </a:cxn>
                    <a:cxn ang="0">
                      <a:pos x="65" y="20"/>
                    </a:cxn>
                    <a:cxn ang="0">
                      <a:pos x="56" y="29"/>
                    </a:cxn>
                    <a:cxn ang="0">
                      <a:pos x="31" y="35"/>
                    </a:cxn>
                    <a:cxn ang="0">
                      <a:pos x="9" y="33"/>
                    </a:cxn>
                    <a:cxn ang="0">
                      <a:pos x="20" y="48"/>
                    </a:cxn>
                    <a:cxn ang="0">
                      <a:pos x="13" y="58"/>
                    </a:cxn>
                    <a:cxn ang="0">
                      <a:pos x="19" y="71"/>
                    </a:cxn>
                    <a:cxn ang="0">
                      <a:pos x="9" y="84"/>
                    </a:cxn>
                    <a:cxn ang="0">
                      <a:pos x="0" y="17"/>
                    </a:cxn>
                    <a:cxn ang="0">
                      <a:pos x="12" y="3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65" h="84">
                      <a:moveTo>
                        <a:pt x="33" y="0"/>
                      </a:moveTo>
                      <a:lnTo>
                        <a:pt x="49" y="0"/>
                      </a:lnTo>
                      <a:lnTo>
                        <a:pt x="62" y="8"/>
                      </a:lnTo>
                      <a:lnTo>
                        <a:pt x="65" y="20"/>
                      </a:lnTo>
                      <a:lnTo>
                        <a:pt x="56" y="29"/>
                      </a:lnTo>
                      <a:lnTo>
                        <a:pt x="31" y="35"/>
                      </a:lnTo>
                      <a:lnTo>
                        <a:pt x="9" y="33"/>
                      </a:lnTo>
                      <a:lnTo>
                        <a:pt x="20" y="48"/>
                      </a:lnTo>
                      <a:lnTo>
                        <a:pt x="13" y="58"/>
                      </a:lnTo>
                      <a:lnTo>
                        <a:pt x="19" y="71"/>
                      </a:lnTo>
                      <a:lnTo>
                        <a:pt x="9" y="84"/>
                      </a:lnTo>
                      <a:lnTo>
                        <a:pt x="0" y="17"/>
                      </a:lnTo>
                      <a:lnTo>
                        <a:pt x="12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7" name="Freeform 79"/>
                <p:cNvSpPr>
                  <a:spLocks/>
                </p:cNvSpPr>
                <p:nvPr/>
              </p:nvSpPr>
              <p:spPr bwMode="auto">
                <a:xfrm>
                  <a:off x="5979" y="8797"/>
                  <a:ext cx="57" cy="69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42" y="2"/>
                    </a:cxn>
                    <a:cxn ang="0">
                      <a:pos x="57" y="10"/>
                    </a:cxn>
                    <a:cxn ang="0">
                      <a:pos x="55" y="23"/>
                    </a:cxn>
                    <a:cxn ang="0">
                      <a:pos x="44" y="32"/>
                    </a:cxn>
                    <a:cxn ang="0">
                      <a:pos x="52" y="42"/>
                    </a:cxn>
                    <a:cxn ang="0">
                      <a:pos x="43" y="53"/>
                    </a:cxn>
                    <a:cxn ang="0">
                      <a:pos x="49" y="64"/>
                    </a:cxn>
                    <a:cxn ang="0">
                      <a:pos x="32" y="69"/>
                    </a:cxn>
                    <a:cxn ang="0">
                      <a:pos x="25" y="52"/>
                    </a:cxn>
                    <a:cxn ang="0">
                      <a:pos x="33" y="32"/>
                    </a:cxn>
                    <a:cxn ang="0">
                      <a:pos x="2" y="22"/>
                    </a:cxn>
                    <a:cxn ang="0">
                      <a:pos x="0" y="9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7" h="69">
                      <a:moveTo>
                        <a:pt x="18" y="0"/>
                      </a:moveTo>
                      <a:lnTo>
                        <a:pt x="42" y="2"/>
                      </a:lnTo>
                      <a:lnTo>
                        <a:pt x="57" y="10"/>
                      </a:lnTo>
                      <a:lnTo>
                        <a:pt x="55" y="23"/>
                      </a:lnTo>
                      <a:lnTo>
                        <a:pt x="44" y="32"/>
                      </a:lnTo>
                      <a:lnTo>
                        <a:pt x="52" y="42"/>
                      </a:lnTo>
                      <a:lnTo>
                        <a:pt x="43" y="53"/>
                      </a:lnTo>
                      <a:lnTo>
                        <a:pt x="49" y="64"/>
                      </a:lnTo>
                      <a:lnTo>
                        <a:pt x="32" y="69"/>
                      </a:lnTo>
                      <a:lnTo>
                        <a:pt x="25" y="52"/>
                      </a:lnTo>
                      <a:lnTo>
                        <a:pt x="33" y="32"/>
                      </a:lnTo>
                      <a:lnTo>
                        <a:pt x="2" y="22"/>
                      </a:lnTo>
                      <a:lnTo>
                        <a:pt x="0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8" name="Freeform 80"/>
                <p:cNvSpPr>
                  <a:spLocks/>
                </p:cNvSpPr>
                <p:nvPr/>
              </p:nvSpPr>
              <p:spPr bwMode="auto">
                <a:xfrm>
                  <a:off x="5856" y="8824"/>
                  <a:ext cx="74" cy="109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62" y="6"/>
                    </a:cxn>
                    <a:cxn ang="0">
                      <a:pos x="74" y="23"/>
                    </a:cxn>
                    <a:cxn ang="0">
                      <a:pos x="68" y="31"/>
                    </a:cxn>
                    <a:cxn ang="0">
                      <a:pos x="45" y="38"/>
                    </a:cxn>
                    <a:cxn ang="0">
                      <a:pos x="17" y="35"/>
                    </a:cxn>
                    <a:cxn ang="0">
                      <a:pos x="8" y="35"/>
                    </a:cxn>
                    <a:cxn ang="0">
                      <a:pos x="7" y="109"/>
                    </a:cxn>
                    <a:cxn ang="0">
                      <a:pos x="3" y="101"/>
                    </a:cxn>
                    <a:cxn ang="0">
                      <a:pos x="0" y="17"/>
                    </a:cxn>
                    <a:cxn ang="0">
                      <a:pos x="18" y="2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74" h="109">
                      <a:moveTo>
                        <a:pt x="47" y="0"/>
                      </a:moveTo>
                      <a:lnTo>
                        <a:pt x="62" y="6"/>
                      </a:lnTo>
                      <a:lnTo>
                        <a:pt x="74" y="23"/>
                      </a:lnTo>
                      <a:lnTo>
                        <a:pt x="68" y="31"/>
                      </a:lnTo>
                      <a:lnTo>
                        <a:pt x="45" y="38"/>
                      </a:lnTo>
                      <a:lnTo>
                        <a:pt x="17" y="35"/>
                      </a:lnTo>
                      <a:lnTo>
                        <a:pt x="8" y="35"/>
                      </a:lnTo>
                      <a:lnTo>
                        <a:pt x="7" y="109"/>
                      </a:lnTo>
                      <a:lnTo>
                        <a:pt x="3" y="101"/>
                      </a:lnTo>
                      <a:lnTo>
                        <a:pt x="0" y="17"/>
                      </a:lnTo>
                      <a:lnTo>
                        <a:pt x="18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29" name="Freeform 81"/>
                <p:cNvSpPr>
                  <a:spLocks/>
                </p:cNvSpPr>
                <p:nvPr/>
              </p:nvSpPr>
              <p:spPr bwMode="auto">
                <a:xfrm>
                  <a:off x="5789" y="8789"/>
                  <a:ext cx="73" cy="40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60" y="1"/>
                    </a:cxn>
                    <a:cxn ang="0">
                      <a:pos x="73" y="7"/>
                    </a:cxn>
                    <a:cxn ang="0">
                      <a:pos x="69" y="19"/>
                    </a:cxn>
                    <a:cxn ang="0">
                      <a:pos x="48" y="26"/>
                    </a:cxn>
                    <a:cxn ang="0">
                      <a:pos x="53" y="35"/>
                    </a:cxn>
                    <a:cxn ang="0">
                      <a:pos x="42" y="37"/>
                    </a:cxn>
                    <a:cxn ang="0">
                      <a:pos x="14" y="40"/>
                    </a:cxn>
                    <a:cxn ang="0">
                      <a:pos x="0" y="19"/>
                    </a:cxn>
                    <a:cxn ang="0">
                      <a:pos x="3" y="5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73" h="40">
                      <a:moveTo>
                        <a:pt x="42" y="0"/>
                      </a:moveTo>
                      <a:lnTo>
                        <a:pt x="60" y="1"/>
                      </a:lnTo>
                      <a:lnTo>
                        <a:pt x="73" y="7"/>
                      </a:lnTo>
                      <a:lnTo>
                        <a:pt x="69" y="19"/>
                      </a:lnTo>
                      <a:lnTo>
                        <a:pt x="48" y="26"/>
                      </a:lnTo>
                      <a:lnTo>
                        <a:pt x="53" y="35"/>
                      </a:lnTo>
                      <a:lnTo>
                        <a:pt x="42" y="37"/>
                      </a:lnTo>
                      <a:lnTo>
                        <a:pt x="14" y="40"/>
                      </a:lnTo>
                      <a:lnTo>
                        <a:pt x="0" y="19"/>
                      </a:lnTo>
                      <a:lnTo>
                        <a:pt x="3" y="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0" name="Freeform 82"/>
                <p:cNvSpPr>
                  <a:spLocks/>
                </p:cNvSpPr>
                <p:nvPr/>
              </p:nvSpPr>
              <p:spPr bwMode="auto">
                <a:xfrm>
                  <a:off x="5869" y="8868"/>
                  <a:ext cx="75" cy="94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66" y="0"/>
                    </a:cxn>
                    <a:cxn ang="0">
                      <a:pos x="75" y="9"/>
                    </a:cxn>
                    <a:cxn ang="0">
                      <a:pos x="65" y="15"/>
                    </a:cxn>
                    <a:cxn ang="0">
                      <a:pos x="37" y="22"/>
                    </a:cxn>
                    <a:cxn ang="0">
                      <a:pos x="66" y="38"/>
                    </a:cxn>
                    <a:cxn ang="0">
                      <a:pos x="28" y="44"/>
                    </a:cxn>
                    <a:cxn ang="0">
                      <a:pos x="46" y="67"/>
                    </a:cxn>
                    <a:cxn ang="0">
                      <a:pos x="32" y="70"/>
                    </a:cxn>
                    <a:cxn ang="0">
                      <a:pos x="34" y="94"/>
                    </a:cxn>
                    <a:cxn ang="0">
                      <a:pos x="17" y="69"/>
                    </a:cxn>
                    <a:cxn ang="0">
                      <a:pos x="28" y="60"/>
                    </a:cxn>
                    <a:cxn ang="0">
                      <a:pos x="8" y="34"/>
                    </a:cxn>
                    <a:cxn ang="0">
                      <a:pos x="20" y="27"/>
                    </a:cxn>
                    <a:cxn ang="0">
                      <a:pos x="0" y="10"/>
                    </a:cxn>
                    <a:cxn ang="0">
                      <a:pos x="19" y="1"/>
                    </a:cxn>
                  </a:cxnLst>
                  <a:rect l="0" t="0" r="r" b="b"/>
                  <a:pathLst>
                    <a:path w="75" h="94">
                      <a:moveTo>
                        <a:pt x="19" y="1"/>
                      </a:moveTo>
                      <a:lnTo>
                        <a:pt x="66" y="0"/>
                      </a:lnTo>
                      <a:lnTo>
                        <a:pt x="75" y="9"/>
                      </a:lnTo>
                      <a:lnTo>
                        <a:pt x="65" y="15"/>
                      </a:lnTo>
                      <a:lnTo>
                        <a:pt x="37" y="22"/>
                      </a:lnTo>
                      <a:lnTo>
                        <a:pt x="66" y="38"/>
                      </a:lnTo>
                      <a:lnTo>
                        <a:pt x="28" y="44"/>
                      </a:lnTo>
                      <a:lnTo>
                        <a:pt x="46" y="67"/>
                      </a:lnTo>
                      <a:lnTo>
                        <a:pt x="32" y="70"/>
                      </a:lnTo>
                      <a:lnTo>
                        <a:pt x="34" y="94"/>
                      </a:lnTo>
                      <a:lnTo>
                        <a:pt x="17" y="69"/>
                      </a:lnTo>
                      <a:lnTo>
                        <a:pt x="28" y="60"/>
                      </a:lnTo>
                      <a:lnTo>
                        <a:pt x="8" y="34"/>
                      </a:lnTo>
                      <a:lnTo>
                        <a:pt x="20" y="27"/>
                      </a:lnTo>
                      <a:lnTo>
                        <a:pt x="0" y="10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1" name="Freeform 83"/>
                <p:cNvSpPr>
                  <a:spLocks/>
                </p:cNvSpPr>
                <p:nvPr/>
              </p:nvSpPr>
              <p:spPr bwMode="auto">
                <a:xfrm>
                  <a:off x="5961" y="8872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71" y="0"/>
                    </a:cxn>
                    <a:cxn ang="0">
                      <a:pos x="96" y="6"/>
                    </a:cxn>
                    <a:cxn ang="0">
                      <a:pos x="80" y="23"/>
                    </a:cxn>
                    <a:cxn ang="0">
                      <a:pos x="46" y="32"/>
                    </a:cxn>
                    <a:cxn ang="0">
                      <a:pos x="15" y="32"/>
                    </a:cxn>
                    <a:cxn ang="0">
                      <a:pos x="12" y="49"/>
                    </a:cxn>
                    <a:cxn ang="0">
                      <a:pos x="22" y="58"/>
                    </a:cxn>
                    <a:cxn ang="0">
                      <a:pos x="6" y="80"/>
                    </a:cxn>
                    <a:cxn ang="0">
                      <a:pos x="2" y="88"/>
                    </a:cxn>
                    <a:cxn ang="0">
                      <a:pos x="0" y="12"/>
                    </a:cxn>
                    <a:cxn ang="0">
                      <a:pos x="35" y="4"/>
                    </a:cxn>
                  </a:cxnLst>
                  <a:rect l="0" t="0" r="r" b="b"/>
                  <a:pathLst>
                    <a:path w="96" h="88">
                      <a:moveTo>
                        <a:pt x="35" y="4"/>
                      </a:moveTo>
                      <a:lnTo>
                        <a:pt x="71" y="0"/>
                      </a:lnTo>
                      <a:lnTo>
                        <a:pt x="96" y="6"/>
                      </a:lnTo>
                      <a:lnTo>
                        <a:pt x="80" y="23"/>
                      </a:lnTo>
                      <a:lnTo>
                        <a:pt x="46" y="32"/>
                      </a:lnTo>
                      <a:lnTo>
                        <a:pt x="15" y="32"/>
                      </a:lnTo>
                      <a:lnTo>
                        <a:pt x="12" y="49"/>
                      </a:lnTo>
                      <a:lnTo>
                        <a:pt x="22" y="58"/>
                      </a:lnTo>
                      <a:lnTo>
                        <a:pt x="6" y="80"/>
                      </a:lnTo>
                      <a:lnTo>
                        <a:pt x="2" y="88"/>
                      </a:lnTo>
                      <a:lnTo>
                        <a:pt x="0" y="12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2" name="Freeform 84"/>
                <p:cNvSpPr>
                  <a:spLocks/>
                </p:cNvSpPr>
                <p:nvPr/>
              </p:nvSpPr>
              <p:spPr bwMode="auto">
                <a:xfrm>
                  <a:off x="5897" y="8777"/>
                  <a:ext cx="62" cy="47"/>
                </a:xfrm>
                <a:custGeom>
                  <a:avLst/>
                  <a:gdLst/>
                  <a:ahLst/>
                  <a:cxnLst>
                    <a:cxn ang="0">
                      <a:pos x="27" y="4"/>
                    </a:cxn>
                    <a:cxn ang="0">
                      <a:pos x="52" y="0"/>
                    </a:cxn>
                    <a:cxn ang="0">
                      <a:pos x="62" y="6"/>
                    </a:cxn>
                    <a:cxn ang="0">
                      <a:pos x="60" y="14"/>
                    </a:cxn>
                    <a:cxn ang="0">
                      <a:pos x="51" y="18"/>
                    </a:cxn>
                    <a:cxn ang="0">
                      <a:pos x="34" y="23"/>
                    </a:cxn>
                    <a:cxn ang="0">
                      <a:pos x="20" y="28"/>
                    </a:cxn>
                    <a:cxn ang="0">
                      <a:pos x="37" y="40"/>
                    </a:cxn>
                    <a:cxn ang="0">
                      <a:pos x="13" y="37"/>
                    </a:cxn>
                    <a:cxn ang="0">
                      <a:pos x="18" y="47"/>
                    </a:cxn>
                    <a:cxn ang="0">
                      <a:pos x="5" y="43"/>
                    </a:cxn>
                    <a:cxn ang="0">
                      <a:pos x="0" y="8"/>
                    </a:cxn>
                    <a:cxn ang="0">
                      <a:pos x="27" y="4"/>
                    </a:cxn>
                  </a:cxnLst>
                  <a:rect l="0" t="0" r="r" b="b"/>
                  <a:pathLst>
                    <a:path w="62" h="47">
                      <a:moveTo>
                        <a:pt x="27" y="4"/>
                      </a:moveTo>
                      <a:lnTo>
                        <a:pt x="52" y="0"/>
                      </a:lnTo>
                      <a:lnTo>
                        <a:pt x="62" y="6"/>
                      </a:lnTo>
                      <a:lnTo>
                        <a:pt x="60" y="14"/>
                      </a:lnTo>
                      <a:lnTo>
                        <a:pt x="51" y="18"/>
                      </a:lnTo>
                      <a:lnTo>
                        <a:pt x="34" y="23"/>
                      </a:lnTo>
                      <a:lnTo>
                        <a:pt x="20" y="28"/>
                      </a:lnTo>
                      <a:lnTo>
                        <a:pt x="37" y="40"/>
                      </a:lnTo>
                      <a:lnTo>
                        <a:pt x="13" y="37"/>
                      </a:lnTo>
                      <a:lnTo>
                        <a:pt x="18" y="47"/>
                      </a:lnTo>
                      <a:lnTo>
                        <a:pt x="5" y="43"/>
                      </a:lnTo>
                      <a:lnTo>
                        <a:pt x="0" y="8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3" name="Freeform 85"/>
                <p:cNvSpPr>
                  <a:spLocks/>
                </p:cNvSpPr>
                <p:nvPr/>
              </p:nvSpPr>
              <p:spPr bwMode="auto">
                <a:xfrm>
                  <a:off x="5844" y="8766"/>
                  <a:ext cx="51" cy="2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6" y="0"/>
                    </a:cxn>
                    <a:cxn ang="0">
                      <a:pos x="51" y="12"/>
                    </a:cxn>
                    <a:cxn ang="0">
                      <a:pos x="35" y="25"/>
                    </a:cxn>
                    <a:cxn ang="0">
                      <a:pos x="14" y="23"/>
                    </a:cxn>
                    <a:cxn ang="0">
                      <a:pos x="0" y="1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51" h="25">
                      <a:moveTo>
                        <a:pt x="6" y="0"/>
                      </a:moveTo>
                      <a:lnTo>
                        <a:pt x="36" y="0"/>
                      </a:lnTo>
                      <a:lnTo>
                        <a:pt x="51" y="12"/>
                      </a:lnTo>
                      <a:lnTo>
                        <a:pt x="35" y="25"/>
                      </a:lnTo>
                      <a:lnTo>
                        <a:pt x="14" y="23"/>
                      </a:lnTo>
                      <a:lnTo>
                        <a:pt x="0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4" name="Freeform 86"/>
                <p:cNvSpPr>
                  <a:spLocks/>
                </p:cNvSpPr>
                <p:nvPr/>
              </p:nvSpPr>
              <p:spPr bwMode="auto">
                <a:xfrm>
                  <a:off x="5791" y="8785"/>
                  <a:ext cx="71" cy="29"/>
                </a:xfrm>
                <a:custGeom>
                  <a:avLst/>
                  <a:gdLst/>
                  <a:ahLst/>
                  <a:cxnLst>
                    <a:cxn ang="0">
                      <a:pos x="46" y="1"/>
                    </a:cxn>
                    <a:cxn ang="0">
                      <a:pos x="19" y="0"/>
                    </a:cxn>
                    <a:cxn ang="0">
                      <a:pos x="1" y="7"/>
                    </a:cxn>
                    <a:cxn ang="0">
                      <a:pos x="0" y="19"/>
                    </a:cxn>
                    <a:cxn ang="0">
                      <a:pos x="25" y="27"/>
                    </a:cxn>
                    <a:cxn ang="0">
                      <a:pos x="42" y="29"/>
                    </a:cxn>
                    <a:cxn ang="0">
                      <a:pos x="27" y="18"/>
                    </a:cxn>
                    <a:cxn ang="0">
                      <a:pos x="33" y="10"/>
                    </a:cxn>
                    <a:cxn ang="0">
                      <a:pos x="51" y="9"/>
                    </a:cxn>
                    <a:cxn ang="0">
                      <a:pos x="71" y="10"/>
                    </a:cxn>
                    <a:cxn ang="0">
                      <a:pos x="46" y="1"/>
                    </a:cxn>
                  </a:cxnLst>
                  <a:rect l="0" t="0" r="r" b="b"/>
                  <a:pathLst>
                    <a:path w="71" h="29">
                      <a:moveTo>
                        <a:pt x="46" y="1"/>
                      </a:moveTo>
                      <a:lnTo>
                        <a:pt x="19" y="0"/>
                      </a:lnTo>
                      <a:lnTo>
                        <a:pt x="1" y="7"/>
                      </a:lnTo>
                      <a:lnTo>
                        <a:pt x="0" y="19"/>
                      </a:lnTo>
                      <a:lnTo>
                        <a:pt x="25" y="27"/>
                      </a:lnTo>
                      <a:lnTo>
                        <a:pt x="42" y="29"/>
                      </a:lnTo>
                      <a:lnTo>
                        <a:pt x="27" y="18"/>
                      </a:lnTo>
                      <a:lnTo>
                        <a:pt x="33" y="10"/>
                      </a:lnTo>
                      <a:lnTo>
                        <a:pt x="51" y="9"/>
                      </a:lnTo>
                      <a:lnTo>
                        <a:pt x="71" y="1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5" name="Freeform 87"/>
                <p:cNvSpPr>
                  <a:spLocks/>
                </p:cNvSpPr>
                <p:nvPr/>
              </p:nvSpPr>
              <p:spPr bwMode="auto">
                <a:xfrm>
                  <a:off x="5848" y="8766"/>
                  <a:ext cx="37" cy="23"/>
                </a:xfrm>
                <a:custGeom>
                  <a:avLst/>
                  <a:gdLst/>
                  <a:ahLst/>
                  <a:cxnLst>
                    <a:cxn ang="0">
                      <a:pos x="21" y="23"/>
                    </a:cxn>
                    <a:cxn ang="0">
                      <a:pos x="14" y="14"/>
                    </a:cxn>
                    <a:cxn ang="0">
                      <a:pos x="19" y="8"/>
                    </a:cxn>
                    <a:cxn ang="0">
                      <a:pos x="37" y="5"/>
                    </a:cxn>
                    <a:cxn ang="0">
                      <a:pos x="18" y="0"/>
                    </a:cxn>
                    <a:cxn ang="0">
                      <a:pos x="4" y="2"/>
                    </a:cxn>
                    <a:cxn ang="0">
                      <a:pos x="0" y="11"/>
                    </a:cxn>
                    <a:cxn ang="0">
                      <a:pos x="6" y="19"/>
                    </a:cxn>
                    <a:cxn ang="0">
                      <a:pos x="21" y="23"/>
                    </a:cxn>
                  </a:cxnLst>
                  <a:rect l="0" t="0" r="r" b="b"/>
                  <a:pathLst>
                    <a:path w="37" h="23">
                      <a:moveTo>
                        <a:pt x="21" y="23"/>
                      </a:moveTo>
                      <a:lnTo>
                        <a:pt x="14" y="14"/>
                      </a:lnTo>
                      <a:lnTo>
                        <a:pt x="19" y="8"/>
                      </a:lnTo>
                      <a:lnTo>
                        <a:pt x="37" y="5"/>
                      </a:lnTo>
                      <a:lnTo>
                        <a:pt x="18" y="0"/>
                      </a:lnTo>
                      <a:lnTo>
                        <a:pt x="4" y="2"/>
                      </a:lnTo>
                      <a:lnTo>
                        <a:pt x="0" y="11"/>
                      </a:lnTo>
                      <a:lnTo>
                        <a:pt x="6" y="19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6" name="Freeform 88"/>
                <p:cNvSpPr>
                  <a:spLocks/>
                </p:cNvSpPr>
                <p:nvPr/>
              </p:nvSpPr>
              <p:spPr bwMode="auto">
                <a:xfrm>
                  <a:off x="5858" y="8827"/>
                  <a:ext cx="60" cy="31"/>
                </a:xfrm>
                <a:custGeom>
                  <a:avLst/>
                  <a:gdLst/>
                  <a:ahLst/>
                  <a:cxnLst>
                    <a:cxn ang="0">
                      <a:pos x="60" y="5"/>
                    </a:cxn>
                    <a:cxn ang="0">
                      <a:pos x="41" y="0"/>
                    </a:cxn>
                    <a:cxn ang="0">
                      <a:pos x="23" y="2"/>
                    </a:cxn>
                    <a:cxn ang="0">
                      <a:pos x="10" y="5"/>
                    </a:cxn>
                    <a:cxn ang="0">
                      <a:pos x="0" y="15"/>
                    </a:cxn>
                    <a:cxn ang="0">
                      <a:pos x="7" y="23"/>
                    </a:cxn>
                    <a:cxn ang="0">
                      <a:pos x="29" y="29"/>
                    </a:cxn>
                    <a:cxn ang="0">
                      <a:pos x="47" y="31"/>
                    </a:cxn>
                    <a:cxn ang="0">
                      <a:pos x="38" y="17"/>
                    </a:cxn>
                    <a:cxn ang="0">
                      <a:pos x="60" y="5"/>
                    </a:cxn>
                  </a:cxnLst>
                  <a:rect l="0" t="0" r="r" b="b"/>
                  <a:pathLst>
                    <a:path w="60" h="31">
                      <a:moveTo>
                        <a:pt x="60" y="5"/>
                      </a:moveTo>
                      <a:lnTo>
                        <a:pt x="41" y="0"/>
                      </a:lnTo>
                      <a:lnTo>
                        <a:pt x="23" y="2"/>
                      </a:lnTo>
                      <a:lnTo>
                        <a:pt x="10" y="5"/>
                      </a:lnTo>
                      <a:lnTo>
                        <a:pt x="0" y="15"/>
                      </a:lnTo>
                      <a:lnTo>
                        <a:pt x="7" y="23"/>
                      </a:lnTo>
                      <a:lnTo>
                        <a:pt x="29" y="29"/>
                      </a:lnTo>
                      <a:lnTo>
                        <a:pt x="47" y="31"/>
                      </a:lnTo>
                      <a:lnTo>
                        <a:pt x="38" y="17"/>
                      </a:lnTo>
                      <a:lnTo>
                        <a:pt x="6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7" name="Freeform 89"/>
                <p:cNvSpPr>
                  <a:spLocks/>
                </p:cNvSpPr>
                <p:nvPr/>
              </p:nvSpPr>
              <p:spPr bwMode="auto">
                <a:xfrm>
                  <a:off x="5879" y="8870"/>
                  <a:ext cx="39" cy="13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2" y="1"/>
                    </a:cxn>
                    <a:cxn ang="0">
                      <a:pos x="0" y="9"/>
                    </a:cxn>
                    <a:cxn ang="0">
                      <a:pos x="13" y="13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39" h="13">
                      <a:moveTo>
                        <a:pt x="39" y="0"/>
                      </a:moveTo>
                      <a:lnTo>
                        <a:pt x="12" y="1"/>
                      </a:lnTo>
                      <a:lnTo>
                        <a:pt x="0" y="9"/>
                      </a:lnTo>
                      <a:lnTo>
                        <a:pt x="13" y="1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8" name="Freeform 90"/>
                <p:cNvSpPr>
                  <a:spLocks/>
                </p:cNvSpPr>
                <p:nvPr/>
              </p:nvSpPr>
              <p:spPr bwMode="auto">
                <a:xfrm>
                  <a:off x="5963" y="8874"/>
                  <a:ext cx="73" cy="21"/>
                </a:xfrm>
                <a:custGeom>
                  <a:avLst/>
                  <a:gdLst/>
                  <a:ahLst/>
                  <a:cxnLst>
                    <a:cxn ang="0">
                      <a:pos x="41" y="21"/>
                    </a:cxn>
                    <a:cxn ang="0">
                      <a:pos x="14" y="19"/>
                    </a:cxn>
                    <a:cxn ang="0">
                      <a:pos x="0" y="12"/>
                    </a:cxn>
                    <a:cxn ang="0">
                      <a:pos x="2" y="5"/>
                    </a:cxn>
                    <a:cxn ang="0">
                      <a:pos x="27" y="0"/>
                    </a:cxn>
                    <a:cxn ang="0">
                      <a:pos x="58" y="0"/>
                    </a:cxn>
                    <a:cxn ang="0">
                      <a:pos x="45" y="9"/>
                    </a:cxn>
                    <a:cxn ang="0">
                      <a:pos x="48" y="18"/>
                    </a:cxn>
                    <a:cxn ang="0">
                      <a:pos x="73" y="19"/>
                    </a:cxn>
                    <a:cxn ang="0">
                      <a:pos x="41" y="21"/>
                    </a:cxn>
                  </a:cxnLst>
                  <a:rect l="0" t="0" r="r" b="b"/>
                  <a:pathLst>
                    <a:path w="73" h="21">
                      <a:moveTo>
                        <a:pt x="41" y="21"/>
                      </a:moveTo>
                      <a:lnTo>
                        <a:pt x="14" y="19"/>
                      </a:lnTo>
                      <a:lnTo>
                        <a:pt x="0" y="12"/>
                      </a:lnTo>
                      <a:lnTo>
                        <a:pt x="2" y="5"/>
                      </a:lnTo>
                      <a:lnTo>
                        <a:pt x="27" y="0"/>
                      </a:lnTo>
                      <a:lnTo>
                        <a:pt x="58" y="0"/>
                      </a:lnTo>
                      <a:lnTo>
                        <a:pt x="45" y="9"/>
                      </a:lnTo>
                      <a:lnTo>
                        <a:pt x="48" y="18"/>
                      </a:lnTo>
                      <a:lnTo>
                        <a:pt x="73" y="19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39" name="Freeform 91"/>
                <p:cNvSpPr>
                  <a:spLocks/>
                </p:cNvSpPr>
                <p:nvPr/>
              </p:nvSpPr>
              <p:spPr bwMode="auto">
                <a:xfrm>
                  <a:off x="5899" y="8770"/>
                  <a:ext cx="49" cy="2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22" y="21"/>
                    </a:cxn>
                    <a:cxn ang="0">
                      <a:pos x="4" y="15"/>
                    </a:cxn>
                    <a:cxn ang="0">
                      <a:pos x="0" y="9"/>
                    </a:cxn>
                    <a:cxn ang="0">
                      <a:pos x="8" y="3"/>
                    </a:cxn>
                    <a:cxn ang="0">
                      <a:pos x="31" y="0"/>
                    </a:cxn>
                    <a:cxn ang="0">
                      <a:pos x="46" y="3"/>
                    </a:cxn>
                    <a:cxn ang="0">
                      <a:pos x="34" y="11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49" h="21">
                      <a:moveTo>
                        <a:pt x="49" y="18"/>
                      </a:moveTo>
                      <a:lnTo>
                        <a:pt x="22" y="21"/>
                      </a:lnTo>
                      <a:lnTo>
                        <a:pt x="4" y="15"/>
                      </a:lnTo>
                      <a:lnTo>
                        <a:pt x="0" y="9"/>
                      </a:lnTo>
                      <a:lnTo>
                        <a:pt x="8" y="3"/>
                      </a:lnTo>
                      <a:lnTo>
                        <a:pt x="31" y="0"/>
                      </a:lnTo>
                      <a:lnTo>
                        <a:pt x="46" y="3"/>
                      </a:lnTo>
                      <a:lnTo>
                        <a:pt x="34" y="11"/>
                      </a:lnTo>
                      <a:lnTo>
                        <a:pt x="4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0" name="Freeform 92"/>
                <p:cNvSpPr>
                  <a:spLocks/>
                </p:cNvSpPr>
                <p:nvPr/>
              </p:nvSpPr>
              <p:spPr bwMode="auto">
                <a:xfrm>
                  <a:off x="5891" y="8722"/>
                  <a:ext cx="49" cy="30"/>
                </a:xfrm>
                <a:custGeom>
                  <a:avLst/>
                  <a:gdLst/>
                  <a:ahLst/>
                  <a:cxnLst>
                    <a:cxn ang="0">
                      <a:pos x="45" y="30"/>
                    </a:cxn>
                    <a:cxn ang="0">
                      <a:pos x="16" y="28"/>
                    </a:cxn>
                    <a:cxn ang="0">
                      <a:pos x="1" y="17"/>
                    </a:cxn>
                    <a:cxn ang="0">
                      <a:pos x="0" y="7"/>
                    </a:cxn>
                    <a:cxn ang="0">
                      <a:pos x="11" y="2"/>
                    </a:cxn>
                    <a:cxn ang="0">
                      <a:pos x="27" y="0"/>
                    </a:cxn>
                    <a:cxn ang="0">
                      <a:pos x="49" y="1"/>
                    </a:cxn>
                    <a:cxn ang="0">
                      <a:pos x="31" y="18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49" h="30">
                      <a:moveTo>
                        <a:pt x="45" y="30"/>
                      </a:moveTo>
                      <a:lnTo>
                        <a:pt x="16" y="28"/>
                      </a:lnTo>
                      <a:lnTo>
                        <a:pt x="1" y="17"/>
                      </a:lnTo>
                      <a:lnTo>
                        <a:pt x="0" y="7"/>
                      </a:lnTo>
                      <a:lnTo>
                        <a:pt x="11" y="2"/>
                      </a:lnTo>
                      <a:lnTo>
                        <a:pt x="27" y="0"/>
                      </a:lnTo>
                      <a:lnTo>
                        <a:pt x="49" y="1"/>
                      </a:lnTo>
                      <a:lnTo>
                        <a:pt x="31" y="18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1" name="Freeform 93"/>
                <p:cNvSpPr>
                  <a:spLocks/>
                </p:cNvSpPr>
                <p:nvPr/>
              </p:nvSpPr>
              <p:spPr bwMode="auto">
                <a:xfrm>
                  <a:off x="5991" y="8720"/>
                  <a:ext cx="33" cy="2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2" y="1"/>
                    </a:cxn>
                    <a:cxn ang="0">
                      <a:pos x="0" y="11"/>
                    </a:cxn>
                    <a:cxn ang="0">
                      <a:pos x="3" y="24"/>
                    </a:cxn>
                    <a:cxn ang="0">
                      <a:pos x="19" y="29"/>
                    </a:cxn>
                    <a:cxn ang="0">
                      <a:pos x="33" y="29"/>
                    </a:cxn>
                    <a:cxn ang="0">
                      <a:pos x="23" y="2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3" h="29">
                      <a:moveTo>
                        <a:pt x="30" y="0"/>
                      </a:moveTo>
                      <a:lnTo>
                        <a:pt x="12" y="1"/>
                      </a:lnTo>
                      <a:lnTo>
                        <a:pt x="0" y="11"/>
                      </a:lnTo>
                      <a:lnTo>
                        <a:pt x="3" y="24"/>
                      </a:lnTo>
                      <a:lnTo>
                        <a:pt x="19" y="29"/>
                      </a:lnTo>
                      <a:lnTo>
                        <a:pt x="33" y="29"/>
                      </a:lnTo>
                      <a:lnTo>
                        <a:pt x="23" y="2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2" name="Freeform 94"/>
                <p:cNvSpPr>
                  <a:spLocks/>
                </p:cNvSpPr>
                <p:nvPr/>
              </p:nvSpPr>
              <p:spPr bwMode="auto">
                <a:xfrm>
                  <a:off x="6018" y="8745"/>
                  <a:ext cx="47" cy="19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14" y="2"/>
                    </a:cxn>
                    <a:cxn ang="0">
                      <a:pos x="0" y="10"/>
                    </a:cxn>
                    <a:cxn ang="0">
                      <a:pos x="14" y="19"/>
                    </a:cxn>
                    <a:cxn ang="0">
                      <a:pos x="47" y="18"/>
                    </a:cxn>
                    <a:cxn ang="0">
                      <a:pos x="23" y="14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7" h="19">
                      <a:moveTo>
                        <a:pt x="40" y="0"/>
                      </a:moveTo>
                      <a:lnTo>
                        <a:pt x="14" y="2"/>
                      </a:lnTo>
                      <a:lnTo>
                        <a:pt x="0" y="10"/>
                      </a:lnTo>
                      <a:lnTo>
                        <a:pt x="14" y="19"/>
                      </a:lnTo>
                      <a:lnTo>
                        <a:pt x="47" y="18"/>
                      </a:lnTo>
                      <a:lnTo>
                        <a:pt x="23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3" name="Freeform 95"/>
                <p:cNvSpPr>
                  <a:spLocks/>
                </p:cNvSpPr>
                <p:nvPr/>
              </p:nvSpPr>
              <p:spPr bwMode="auto">
                <a:xfrm>
                  <a:off x="6059" y="8772"/>
                  <a:ext cx="68" cy="42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18" y="2"/>
                    </a:cxn>
                    <a:cxn ang="0">
                      <a:pos x="2" y="11"/>
                    </a:cxn>
                    <a:cxn ang="0">
                      <a:pos x="0" y="22"/>
                    </a:cxn>
                    <a:cxn ang="0">
                      <a:pos x="4" y="36"/>
                    </a:cxn>
                    <a:cxn ang="0">
                      <a:pos x="31" y="42"/>
                    </a:cxn>
                    <a:cxn ang="0">
                      <a:pos x="52" y="39"/>
                    </a:cxn>
                    <a:cxn ang="0">
                      <a:pos x="68" y="28"/>
                    </a:cxn>
                    <a:cxn ang="0">
                      <a:pos x="66" y="14"/>
                    </a:cxn>
                    <a:cxn ang="0">
                      <a:pos x="57" y="28"/>
                    </a:cxn>
                    <a:cxn ang="0">
                      <a:pos x="20" y="32"/>
                    </a:cxn>
                    <a:cxn ang="0">
                      <a:pos x="30" y="13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68" h="42">
                      <a:moveTo>
                        <a:pt x="42" y="0"/>
                      </a:moveTo>
                      <a:lnTo>
                        <a:pt x="18" y="2"/>
                      </a:lnTo>
                      <a:lnTo>
                        <a:pt x="2" y="11"/>
                      </a:lnTo>
                      <a:lnTo>
                        <a:pt x="0" y="22"/>
                      </a:lnTo>
                      <a:lnTo>
                        <a:pt x="4" y="36"/>
                      </a:lnTo>
                      <a:lnTo>
                        <a:pt x="31" y="42"/>
                      </a:lnTo>
                      <a:lnTo>
                        <a:pt x="52" y="39"/>
                      </a:lnTo>
                      <a:lnTo>
                        <a:pt x="68" y="28"/>
                      </a:lnTo>
                      <a:lnTo>
                        <a:pt x="66" y="14"/>
                      </a:lnTo>
                      <a:lnTo>
                        <a:pt x="57" y="28"/>
                      </a:lnTo>
                      <a:lnTo>
                        <a:pt x="20" y="32"/>
                      </a:lnTo>
                      <a:lnTo>
                        <a:pt x="30" y="1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4" name="Freeform 96"/>
                <p:cNvSpPr>
                  <a:spLocks/>
                </p:cNvSpPr>
                <p:nvPr/>
              </p:nvSpPr>
              <p:spPr bwMode="auto">
                <a:xfrm>
                  <a:off x="5981" y="8799"/>
                  <a:ext cx="47" cy="25"/>
                </a:xfrm>
                <a:custGeom>
                  <a:avLst/>
                  <a:gdLst/>
                  <a:ahLst/>
                  <a:cxnLst>
                    <a:cxn ang="0">
                      <a:pos x="42" y="1"/>
                    </a:cxn>
                    <a:cxn ang="0">
                      <a:pos x="13" y="0"/>
                    </a:cxn>
                    <a:cxn ang="0">
                      <a:pos x="0" y="7"/>
                    </a:cxn>
                    <a:cxn ang="0">
                      <a:pos x="6" y="18"/>
                    </a:cxn>
                    <a:cxn ang="0">
                      <a:pos x="21" y="25"/>
                    </a:cxn>
                    <a:cxn ang="0">
                      <a:pos x="47" y="22"/>
                    </a:cxn>
                    <a:cxn ang="0">
                      <a:pos x="24" y="19"/>
                    </a:cxn>
                    <a:cxn ang="0">
                      <a:pos x="42" y="1"/>
                    </a:cxn>
                  </a:cxnLst>
                  <a:rect l="0" t="0" r="r" b="b"/>
                  <a:pathLst>
                    <a:path w="47" h="25">
                      <a:moveTo>
                        <a:pt x="42" y="1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6" y="18"/>
                      </a:lnTo>
                      <a:lnTo>
                        <a:pt x="21" y="25"/>
                      </a:lnTo>
                      <a:lnTo>
                        <a:pt x="47" y="22"/>
                      </a:lnTo>
                      <a:lnTo>
                        <a:pt x="24" y="19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5" name="Freeform 97"/>
                <p:cNvSpPr>
                  <a:spLocks/>
                </p:cNvSpPr>
                <p:nvPr/>
              </p:nvSpPr>
              <p:spPr bwMode="auto">
                <a:xfrm>
                  <a:off x="5780" y="8812"/>
                  <a:ext cx="43" cy="83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68"/>
                    </a:cxn>
                    <a:cxn ang="0">
                      <a:pos x="17" y="82"/>
                    </a:cxn>
                    <a:cxn ang="0">
                      <a:pos x="38" y="83"/>
                    </a:cxn>
                    <a:cxn ang="0">
                      <a:pos x="27" y="76"/>
                    </a:cxn>
                    <a:cxn ang="0">
                      <a:pos x="16" y="60"/>
                    </a:cxn>
                    <a:cxn ang="0">
                      <a:pos x="37" y="61"/>
                    </a:cxn>
                    <a:cxn ang="0">
                      <a:pos x="18" y="42"/>
                    </a:cxn>
                    <a:cxn ang="0">
                      <a:pos x="14" y="31"/>
                    </a:cxn>
                    <a:cxn ang="0">
                      <a:pos x="27" y="31"/>
                    </a:cxn>
                    <a:cxn ang="0">
                      <a:pos x="43" y="26"/>
                    </a:cxn>
                    <a:cxn ang="0">
                      <a:pos x="16" y="2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43" h="83">
                      <a:moveTo>
                        <a:pt x="10" y="0"/>
                      </a:moveTo>
                      <a:lnTo>
                        <a:pt x="0" y="68"/>
                      </a:lnTo>
                      <a:lnTo>
                        <a:pt x="17" y="82"/>
                      </a:lnTo>
                      <a:lnTo>
                        <a:pt x="38" y="83"/>
                      </a:lnTo>
                      <a:lnTo>
                        <a:pt x="27" y="76"/>
                      </a:lnTo>
                      <a:lnTo>
                        <a:pt x="16" y="60"/>
                      </a:lnTo>
                      <a:lnTo>
                        <a:pt x="37" y="61"/>
                      </a:lnTo>
                      <a:lnTo>
                        <a:pt x="18" y="42"/>
                      </a:lnTo>
                      <a:lnTo>
                        <a:pt x="14" y="31"/>
                      </a:lnTo>
                      <a:lnTo>
                        <a:pt x="27" y="31"/>
                      </a:lnTo>
                      <a:lnTo>
                        <a:pt x="43" y="26"/>
                      </a:lnTo>
                      <a:lnTo>
                        <a:pt x="16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6" name="Freeform 98"/>
                <p:cNvSpPr>
                  <a:spLocks/>
                </p:cNvSpPr>
                <p:nvPr/>
              </p:nvSpPr>
              <p:spPr bwMode="auto">
                <a:xfrm>
                  <a:off x="5830" y="8799"/>
                  <a:ext cx="34" cy="136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28" y="10"/>
                    </a:cxn>
                    <a:cxn ang="0">
                      <a:pos x="14" y="15"/>
                    </a:cxn>
                    <a:cxn ang="0">
                      <a:pos x="24" y="21"/>
                    </a:cxn>
                    <a:cxn ang="0">
                      <a:pos x="9" y="39"/>
                    </a:cxn>
                    <a:cxn ang="0">
                      <a:pos x="17" y="51"/>
                    </a:cxn>
                    <a:cxn ang="0">
                      <a:pos x="1" y="60"/>
                    </a:cxn>
                    <a:cxn ang="0">
                      <a:pos x="4" y="74"/>
                    </a:cxn>
                    <a:cxn ang="0">
                      <a:pos x="0" y="97"/>
                    </a:cxn>
                    <a:cxn ang="0">
                      <a:pos x="12" y="112"/>
                    </a:cxn>
                    <a:cxn ang="0">
                      <a:pos x="3" y="119"/>
                    </a:cxn>
                    <a:cxn ang="0">
                      <a:pos x="28" y="136"/>
                    </a:cxn>
                    <a:cxn ang="0">
                      <a:pos x="28" y="122"/>
                    </a:cxn>
                    <a:cxn ang="0">
                      <a:pos x="26" y="43"/>
                    </a:cxn>
                    <a:cxn ang="0">
                      <a:pos x="32" y="36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136">
                      <a:moveTo>
                        <a:pt x="34" y="0"/>
                      </a:moveTo>
                      <a:lnTo>
                        <a:pt x="28" y="10"/>
                      </a:lnTo>
                      <a:lnTo>
                        <a:pt x="14" y="15"/>
                      </a:lnTo>
                      <a:lnTo>
                        <a:pt x="24" y="21"/>
                      </a:lnTo>
                      <a:lnTo>
                        <a:pt x="9" y="39"/>
                      </a:lnTo>
                      <a:lnTo>
                        <a:pt x="17" y="51"/>
                      </a:lnTo>
                      <a:lnTo>
                        <a:pt x="1" y="60"/>
                      </a:lnTo>
                      <a:lnTo>
                        <a:pt x="4" y="74"/>
                      </a:lnTo>
                      <a:lnTo>
                        <a:pt x="0" y="97"/>
                      </a:lnTo>
                      <a:lnTo>
                        <a:pt x="12" y="112"/>
                      </a:lnTo>
                      <a:lnTo>
                        <a:pt x="3" y="119"/>
                      </a:lnTo>
                      <a:lnTo>
                        <a:pt x="28" y="136"/>
                      </a:lnTo>
                      <a:lnTo>
                        <a:pt x="28" y="122"/>
                      </a:lnTo>
                      <a:lnTo>
                        <a:pt x="26" y="43"/>
                      </a:lnTo>
                      <a:lnTo>
                        <a:pt x="32" y="36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7" name="Freeform 99"/>
                <p:cNvSpPr>
                  <a:spLocks/>
                </p:cNvSpPr>
                <p:nvPr/>
              </p:nvSpPr>
              <p:spPr bwMode="auto">
                <a:xfrm>
                  <a:off x="5875" y="8774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6" y="9"/>
                    </a:cxn>
                    <a:cxn ang="0">
                      <a:pos x="2" y="15"/>
                    </a:cxn>
                    <a:cxn ang="0">
                      <a:pos x="11" y="19"/>
                    </a:cxn>
                    <a:cxn ang="0">
                      <a:pos x="0" y="36"/>
                    </a:cxn>
                    <a:cxn ang="0">
                      <a:pos x="12" y="50"/>
                    </a:cxn>
                    <a:cxn ang="0">
                      <a:pos x="24" y="50"/>
                    </a:cxn>
                    <a:cxn ang="0">
                      <a:pos x="24" y="15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4" h="50">
                      <a:moveTo>
                        <a:pt x="18" y="0"/>
                      </a:moveTo>
                      <a:lnTo>
                        <a:pt x="16" y="9"/>
                      </a:lnTo>
                      <a:lnTo>
                        <a:pt x="2" y="15"/>
                      </a:lnTo>
                      <a:lnTo>
                        <a:pt x="11" y="19"/>
                      </a:lnTo>
                      <a:lnTo>
                        <a:pt x="0" y="36"/>
                      </a:lnTo>
                      <a:lnTo>
                        <a:pt x="12" y="50"/>
                      </a:lnTo>
                      <a:lnTo>
                        <a:pt x="24" y="50"/>
                      </a:lnTo>
                      <a:lnTo>
                        <a:pt x="24" y="1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8" name="Freeform 100"/>
                <p:cNvSpPr>
                  <a:spLocks/>
                </p:cNvSpPr>
                <p:nvPr/>
              </p:nvSpPr>
              <p:spPr bwMode="auto">
                <a:xfrm>
                  <a:off x="5903" y="8783"/>
                  <a:ext cx="70" cy="189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52" y="10"/>
                    </a:cxn>
                    <a:cxn ang="0">
                      <a:pos x="24" y="18"/>
                    </a:cxn>
                    <a:cxn ang="0">
                      <a:pos x="48" y="26"/>
                    </a:cxn>
                    <a:cxn ang="0">
                      <a:pos x="39" y="36"/>
                    </a:cxn>
                    <a:cxn ang="0">
                      <a:pos x="23" y="38"/>
                    </a:cxn>
                    <a:cxn ang="0">
                      <a:pos x="40" y="48"/>
                    </a:cxn>
                    <a:cxn ang="0">
                      <a:pos x="20" y="50"/>
                    </a:cxn>
                    <a:cxn ang="0">
                      <a:pos x="24" y="57"/>
                    </a:cxn>
                    <a:cxn ang="0">
                      <a:pos x="26" y="80"/>
                    </a:cxn>
                    <a:cxn ang="0">
                      <a:pos x="41" y="85"/>
                    </a:cxn>
                    <a:cxn ang="0">
                      <a:pos x="45" y="96"/>
                    </a:cxn>
                    <a:cxn ang="0">
                      <a:pos x="33" y="103"/>
                    </a:cxn>
                    <a:cxn ang="0">
                      <a:pos x="17" y="108"/>
                    </a:cxn>
                    <a:cxn ang="0">
                      <a:pos x="42" y="118"/>
                    </a:cxn>
                    <a:cxn ang="0">
                      <a:pos x="36" y="128"/>
                    </a:cxn>
                    <a:cxn ang="0">
                      <a:pos x="2" y="132"/>
                    </a:cxn>
                    <a:cxn ang="0">
                      <a:pos x="18" y="142"/>
                    </a:cxn>
                    <a:cxn ang="0">
                      <a:pos x="42" y="147"/>
                    </a:cxn>
                    <a:cxn ang="0">
                      <a:pos x="23" y="157"/>
                    </a:cxn>
                    <a:cxn ang="0">
                      <a:pos x="0" y="159"/>
                    </a:cxn>
                    <a:cxn ang="0">
                      <a:pos x="18" y="189"/>
                    </a:cxn>
                    <a:cxn ang="0">
                      <a:pos x="54" y="178"/>
                    </a:cxn>
                    <a:cxn ang="0">
                      <a:pos x="56" y="92"/>
                    </a:cxn>
                    <a:cxn ang="0">
                      <a:pos x="68" y="87"/>
                    </a:cxn>
                    <a:cxn ang="0">
                      <a:pos x="70" y="26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70" h="189">
                      <a:moveTo>
                        <a:pt x="56" y="0"/>
                      </a:moveTo>
                      <a:lnTo>
                        <a:pt x="52" y="10"/>
                      </a:lnTo>
                      <a:lnTo>
                        <a:pt x="24" y="18"/>
                      </a:lnTo>
                      <a:lnTo>
                        <a:pt x="48" y="26"/>
                      </a:lnTo>
                      <a:lnTo>
                        <a:pt x="39" y="36"/>
                      </a:lnTo>
                      <a:lnTo>
                        <a:pt x="23" y="38"/>
                      </a:lnTo>
                      <a:lnTo>
                        <a:pt x="40" y="48"/>
                      </a:lnTo>
                      <a:lnTo>
                        <a:pt x="20" y="50"/>
                      </a:lnTo>
                      <a:lnTo>
                        <a:pt x="24" y="57"/>
                      </a:lnTo>
                      <a:lnTo>
                        <a:pt x="26" y="80"/>
                      </a:lnTo>
                      <a:lnTo>
                        <a:pt x="41" y="85"/>
                      </a:lnTo>
                      <a:lnTo>
                        <a:pt x="45" y="96"/>
                      </a:lnTo>
                      <a:lnTo>
                        <a:pt x="33" y="103"/>
                      </a:lnTo>
                      <a:lnTo>
                        <a:pt x="17" y="108"/>
                      </a:lnTo>
                      <a:lnTo>
                        <a:pt x="42" y="118"/>
                      </a:lnTo>
                      <a:lnTo>
                        <a:pt x="36" y="128"/>
                      </a:lnTo>
                      <a:lnTo>
                        <a:pt x="2" y="132"/>
                      </a:lnTo>
                      <a:lnTo>
                        <a:pt x="18" y="142"/>
                      </a:lnTo>
                      <a:lnTo>
                        <a:pt x="42" y="147"/>
                      </a:lnTo>
                      <a:lnTo>
                        <a:pt x="23" y="157"/>
                      </a:lnTo>
                      <a:lnTo>
                        <a:pt x="0" y="159"/>
                      </a:lnTo>
                      <a:lnTo>
                        <a:pt x="18" y="189"/>
                      </a:lnTo>
                      <a:lnTo>
                        <a:pt x="54" y="178"/>
                      </a:lnTo>
                      <a:lnTo>
                        <a:pt x="56" y="92"/>
                      </a:lnTo>
                      <a:lnTo>
                        <a:pt x="68" y="87"/>
                      </a:lnTo>
                      <a:lnTo>
                        <a:pt x="70" y="2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49" name="Freeform 101"/>
                <p:cNvSpPr>
                  <a:spLocks/>
                </p:cNvSpPr>
                <p:nvPr/>
              </p:nvSpPr>
              <p:spPr bwMode="auto">
                <a:xfrm>
                  <a:off x="5940" y="8720"/>
                  <a:ext cx="21" cy="54"/>
                </a:xfrm>
                <a:custGeom>
                  <a:avLst/>
                  <a:gdLst/>
                  <a:ahLst/>
                  <a:cxnLst>
                    <a:cxn ang="0">
                      <a:pos x="21" y="18"/>
                    </a:cxn>
                    <a:cxn ang="0">
                      <a:pos x="16" y="54"/>
                    </a:cxn>
                    <a:cxn ang="0">
                      <a:pos x="0" y="45"/>
                    </a:cxn>
                    <a:cxn ang="0">
                      <a:pos x="14" y="34"/>
                    </a:cxn>
                    <a:cxn ang="0">
                      <a:pos x="4" y="29"/>
                    </a:cxn>
                    <a:cxn ang="0">
                      <a:pos x="13" y="24"/>
                    </a:cxn>
                    <a:cxn ang="0">
                      <a:pos x="13" y="10"/>
                    </a:cxn>
                    <a:cxn ang="0">
                      <a:pos x="4" y="0"/>
                    </a:cxn>
                    <a:cxn ang="0">
                      <a:pos x="19" y="7"/>
                    </a:cxn>
                    <a:cxn ang="0">
                      <a:pos x="21" y="18"/>
                    </a:cxn>
                  </a:cxnLst>
                  <a:rect l="0" t="0" r="r" b="b"/>
                  <a:pathLst>
                    <a:path w="21" h="54">
                      <a:moveTo>
                        <a:pt x="21" y="18"/>
                      </a:moveTo>
                      <a:lnTo>
                        <a:pt x="16" y="54"/>
                      </a:lnTo>
                      <a:lnTo>
                        <a:pt x="0" y="45"/>
                      </a:lnTo>
                      <a:lnTo>
                        <a:pt x="14" y="34"/>
                      </a:lnTo>
                      <a:lnTo>
                        <a:pt x="4" y="29"/>
                      </a:lnTo>
                      <a:lnTo>
                        <a:pt x="13" y="24"/>
                      </a:lnTo>
                      <a:lnTo>
                        <a:pt x="13" y="10"/>
                      </a:lnTo>
                      <a:lnTo>
                        <a:pt x="4" y="0"/>
                      </a:lnTo>
                      <a:lnTo>
                        <a:pt x="19" y="7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0" name="Freeform 102"/>
                <p:cNvSpPr>
                  <a:spLocks/>
                </p:cNvSpPr>
                <p:nvPr/>
              </p:nvSpPr>
              <p:spPr bwMode="auto">
                <a:xfrm>
                  <a:off x="5979" y="8820"/>
                  <a:ext cx="2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36"/>
                    </a:cxn>
                    <a:cxn ang="0">
                      <a:pos x="24" y="42"/>
                    </a:cxn>
                    <a:cxn ang="0">
                      <a:pos x="9" y="21"/>
                    </a:cxn>
                    <a:cxn ang="0">
                      <a:pos x="2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5" y="36"/>
                      </a:lnTo>
                      <a:lnTo>
                        <a:pt x="24" y="42"/>
                      </a:lnTo>
                      <a:lnTo>
                        <a:pt x="9" y="21"/>
                      </a:lnTo>
                      <a:lnTo>
                        <a:pt x="2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1" name="Freeform 103"/>
                <p:cNvSpPr>
                  <a:spLocks/>
                </p:cNvSpPr>
                <p:nvPr/>
              </p:nvSpPr>
              <p:spPr bwMode="auto">
                <a:xfrm>
                  <a:off x="5963" y="8741"/>
                  <a:ext cx="45" cy="6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1" y="3"/>
                    </a:cxn>
                    <a:cxn ang="0">
                      <a:pos x="31" y="11"/>
                    </a:cxn>
                    <a:cxn ang="0">
                      <a:pos x="34" y="37"/>
                    </a:cxn>
                    <a:cxn ang="0">
                      <a:pos x="45" y="51"/>
                    </a:cxn>
                    <a:cxn ang="0">
                      <a:pos x="31" y="50"/>
                    </a:cxn>
                    <a:cxn ang="0">
                      <a:pos x="10" y="63"/>
                    </a:cxn>
                    <a:cxn ang="0">
                      <a:pos x="0" y="2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5" h="63">
                      <a:moveTo>
                        <a:pt x="6" y="0"/>
                      </a:moveTo>
                      <a:lnTo>
                        <a:pt x="21" y="3"/>
                      </a:lnTo>
                      <a:lnTo>
                        <a:pt x="31" y="11"/>
                      </a:lnTo>
                      <a:lnTo>
                        <a:pt x="34" y="37"/>
                      </a:lnTo>
                      <a:lnTo>
                        <a:pt x="45" y="51"/>
                      </a:lnTo>
                      <a:lnTo>
                        <a:pt x="31" y="50"/>
                      </a:lnTo>
                      <a:lnTo>
                        <a:pt x="10" y="63"/>
                      </a:lnTo>
                      <a:lnTo>
                        <a:pt x="0" y="2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2" name="Freeform 104"/>
                <p:cNvSpPr>
                  <a:spLocks/>
                </p:cNvSpPr>
                <p:nvPr/>
              </p:nvSpPr>
              <p:spPr bwMode="auto">
                <a:xfrm>
                  <a:off x="6018" y="8762"/>
                  <a:ext cx="51" cy="1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35"/>
                    </a:cxn>
                    <a:cxn ang="0">
                      <a:pos x="19" y="44"/>
                    </a:cxn>
                    <a:cxn ang="0">
                      <a:pos x="20" y="54"/>
                    </a:cxn>
                    <a:cxn ang="0">
                      <a:pos x="19" y="82"/>
                    </a:cxn>
                    <a:cxn ang="0">
                      <a:pos x="18" y="109"/>
                    </a:cxn>
                    <a:cxn ang="0">
                      <a:pos x="30" y="114"/>
                    </a:cxn>
                    <a:cxn ang="0">
                      <a:pos x="36" y="123"/>
                    </a:cxn>
                    <a:cxn ang="0">
                      <a:pos x="51" y="110"/>
                    </a:cxn>
                    <a:cxn ang="0">
                      <a:pos x="45" y="61"/>
                    </a:cxn>
                    <a:cxn ang="0">
                      <a:pos x="38" y="80"/>
                    </a:cxn>
                    <a:cxn ang="0">
                      <a:pos x="26" y="48"/>
                    </a:cxn>
                    <a:cxn ang="0">
                      <a:pos x="37" y="38"/>
                    </a:cxn>
                    <a:cxn ang="0">
                      <a:pos x="13" y="31"/>
                    </a:cxn>
                    <a:cxn ang="0">
                      <a:pos x="23" y="28"/>
                    </a:cxn>
                    <a:cxn ang="0">
                      <a:pos x="9" y="14"/>
                    </a:cxn>
                    <a:cxn ang="0">
                      <a:pos x="21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123">
                      <a:moveTo>
                        <a:pt x="0" y="0"/>
                      </a:moveTo>
                      <a:lnTo>
                        <a:pt x="4" y="35"/>
                      </a:lnTo>
                      <a:lnTo>
                        <a:pt x="19" y="44"/>
                      </a:lnTo>
                      <a:lnTo>
                        <a:pt x="20" y="54"/>
                      </a:lnTo>
                      <a:lnTo>
                        <a:pt x="19" y="82"/>
                      </a:lnTo>
                      <a:lnTo>
                        <a:pt x="18" y="109"/>
                      </a:lnTo>
                      <a:lnTo>
                        <a:pt x="30" y="114"/>
                      </a:lnTo>
                      <a:lnTo>
                        <a:pt x="36" y="123"/>
                      </a:lnTo>
                      <a:lnTo>
                        <a:pt x="51" y="110"/>
                      </a:lnTo>
                      <a:lnTo>
                        <a:pt x="45" y="61"/>
                      </a:lnTo>
                      <a:lnTo>
                        <a:pt x="38" y="80"/>
                      </a:lnTo>
                      <a:lnTo>
                        <a:pt x="26" y="48"/>
                      </a:lnTo>
                      <a:lnTo>
                        <a:pt x="37" y="38"/>
                      </a:lnTo>
                      <a:lnTo>
                        <a:pt x="13" y="31"/>
                      </a:lnTo>
                      <a:lnTo>
                        <a:pt x="23" y="28"/>
                      </a:lnTo>
                      <a:lnTo>
                        <a:pt x="9" y="14"/>
                      </a:lnTo>
                      <a:lnTo>
                        <a:pt x="21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3" name="Freeform 105"/>
                <p:cNvSpPr>
                  <a:spLocks/>
                </p:cNvSpPr>
                <p:nvPr/>
              </p:nvSpPr>
              <p:spPr bwMode="auto">
                <a:xfrm>
                  <a:off x="6067" y="8745"/>
                  <a:ext cx="20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3"/>
                    </a:cxn>
                    <a:cxn ang="0">
                      <a:pos x="19" y="9"/>
                    </a:cxn>
                    <a:cxn ang="0">
                      <a:pos x="20" y="25"/>
                    </a:cxn>
                    <a:cxn ang="0">
                      <a:pos x="8" y="20"/>
                    </a:cxn>
                    <a:cxn ang="0">
                      <a:pos x="14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25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19" y="9"/>
                      </a:lnTo>
                      <a:lnTo>
                        <a:pt x="20" y="25"/>
                      </a:lnTo>
                      <a:lnTo>
                        <a:pt x="8" y="20"/>
                      </a:lnTo>
                      <a:lnTo>
                        <a:pt x="1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4" name="Freeform 106"/>
                <p:cNvSpPr>
                  <a:spLocks/>
                </p:cNvSpPr>
                <p:nvPr/>
              </p:nvSpPr>
              <p:spPr bwMode="auto">
                <a:xfrm>
                  <a:off x="6084" y="8791"/>
                  <a:ext cx="73" cy="65"/>
                </a:xfrm>
                <a:custGeom>
                  <a:avLst/>
                  <a:gdLst/>
                  <a:ahLst/>
                  <a:cxnLst>
                    <a:cxn ang="0">
                      <a:pos x="41" y="16"/>
                    </a:cxn>
                    <a:cxn ang="0">
                      <a:pos x="52" y="2"/>
                    </a:cxn>
                    <a:cxn ang="0">
                      <a:pos x="73" y="0"/>
                    </a:cxn>
                    <a:cxn ang="0">
                      <a:pos x="0" y="65"/>
                    </a:cxn>
                    <a:cxn ang="0">
                      <a:pos x="14" y="42"/>
                    </a:cxn>
                    <a:cxn ang="0">
                      <a:pos x="3" y="32"/>
                    </a:cxn>
                    <a:cxn ang="0">
                      <a:pos x="25" y="31"/>
                    </a:cxn>
                    <a:cxn ang="0">
                      <a:pos x="41" y="16"/>
                    </a:cxn>
                  </a:cxnLst>
                  <a:rect l="0" t="0" r="r" b="b"/>
                  <a:pathLst>
                    <a:path w="73" h="65">
                      <a:moveTo>
                        <a:pt x="41" y="16"/>
                      </a:moveTo>
                      <a:lnTo>
                        <a:pt x="52" y="2"/>
                      </a:lnTo>
                      <a:lnTo>
                        <a:pt x="73" y="0"/>
                      </a:lnTo>
                      <a:lnTo>
                        <a:pt x="0" y="65"/>
                      </a:lnTo>
                      <a:lnTo>
                        <a:pt x="14" y="42"/>
                      </a:lnTo>
                      <a:lnTo>
                        <a:pt x="3" y="32"/>
                      </a:lnTo>
                      <a:lnTo>
                        <a:pt x="25" y="31"/>
                      </a:lnTo>
                      <a:lnTo>
                        <a:pt x="4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5" name="Freeform 107"/>
                <p:cNvSpPr>
                  <a:spLocks/>
                </p:cNvSpPr>
                <p:nvPr/>
              </p:nvSpPr>
              <p:spPr bwMode="auto">
                <a:xfrm>
                  <a:off x="5967" y="8891"/>
                  <a:ext cx="82" cy="56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56" y="2"/>
                    </a:cxn>
                    <a:cxn ang="0">
                      <a:pos x="62" y="9"/>
                    </a:cxn>
                    <a:cxn ang="0">
                      <a:pos x="51" y="18"/>
                    </a:cxn>
                    <a:cxn ang="0">
                      <a:pos x="19" y="21"/>
                    </a:cxn>
                    <a:cxn ang="0">
                      <a:pos x="2" y="18"/>
                    </a:cxn>
                    <a:cxn ang="0">
                      <a:pos x="1" y="24"/>
                    </a:cxn>
                    <a:cxn ang="0">
                      <a:pos x="9" y="28"/>
                    </a:cxn>
                    <a:cxn ang="0">
                      <a:pos x="38" y="32"/>
                    </a:cxn>
                    <a:cxn ang="0">
                      <a:pos x="24" y="44"/>
                    </a:cxn>
                    <a:cxn ang="0">
                      <a:pos x="2" y="45"/>
                    </a:cxn>
                    <a:cxn ang="0">
                      <a:pos x="0" y="52"/>
                    </a:cxn>
                    <a:cxn ang="0">
                      <a:pos x="16" y="56"/>
                    </a:cxn>
                    <a:cxn ang="0">
                      <a:pos x="34" y="46"/>
                    </a:cxn>
                    <a:cxn ang="0">
                      <a:pos x="82" y="0"/>
                    </a:cxn>
                  </a:cxnLst>
                  <a:rect l="0" t="0" r="r" b="b"/>
                  <a:pathLst>
                    <a:path w="82" h="56">
                      <a:moveTo>
                        <a:pt x="82" y="0"/>
                      </a:moveTo>
                      <a:lnTo>
                        <a:pt x="56" y="2"/>
                      </a:lnTo>
                      <a:lnTo>
                        <a:pt x="62" y="9"/>
                      </a:lnTo>
                      <a:lnTo>
                        <a:pt x="51" y="18"/>
                      </a:lnTo>
                      <a:lnTo>
                        <a:pt x="19" y="21"/>
                      </a:lnTo>
                      <a:lnTo>
                        <a:pt x="2" y="18"/>
                      </a:lnTo>
                      <a:lnTo>
                        <a:pt x="1" y="24"/>
                      </a:lnTo>
                      <a:lnTo>
                        <a:pt x="9" y="28"/>
                      </a:lnTo>
                      <a:lnTo>
                        <a:pt x="38" y="32"/>
                      </a:lnTo>
                      <a:lnTo>
                        <a:pt x="24" y="44"/>
                      </a:lnTo>
                      <a:lnTo>
                        <a:pt x="2" y="45"/>
                      </a:lnTo>
                      <a:lnTo>
                        <a:pt x="0" y="52"/>
                      </a:lnTo>
                      <a:lnTo>
                        <a:pt x="16" y="56"/>
                      </a:lnTo>
                      <a:lnTo>
                        <a:pt x="34" y="46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6" name="Freeform 108"/>
                <p:cNvSpPr>
                  <a:spLocks/>
                </p:cNvSpPr>
                <p:nvPr/>
              </p:nvSpPr>
              <p:spPr bwMode="auto">
                <a:xfrm>
                  <a:off x="5869" y="8885"/>
                  <a:ext cx="22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57"/>
                    </a:cxn>
                    <a:cxn ang="0">
                      <a:pos x="15" y="69"/>
                    </a:cxn>
                    <a:cxn ang="0">
                      <a:pos x="9" y="43"/>
                    </a:cxn>
                    <a:cxn ang="0">
                      <a:pos x="22" y="42"/>
                    </a:cxn>
                    <a:cxn ang="0">
                      <a:pos x="7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69">
                      <a:moveTo>
                        <a:pt x="0" y="0"/>
                      </a:moveTo>
                      <a:lnTo>
                        <a:pt x="1" y="57"/>
                      </a:lnTo>
                      <a:lnTo>
                        <a:pt x="15" y="69"/>
                      </a:lnTo>
                      <a:lnTo>
                        <a:pt x="9" y="43"/>
                      </a:lnTo>
                      <a:lnTo>
                        <a:pt x="22" y="42"/>
                      </a:lnTo>
                      <a:lnTo>
                        <a:pt x="7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1757" name="Group 109"/>
              <p:cNvGrpSpPr>
                <a:grpSpLocks/>
              </p:cNvGrpSpPr>
              <p:nvPr/>
            </p:nvGrpSpPr>
            <p:grpSpPr bwMode="auto">
              <a:xfrm>
                <a:off x="4742" y="9379"/>
                <a:ext cx="578" cy="521"/>
                <a:chOff x="4742" y="9379"/>
                <a:chExt cx="578" cy="521"/>
              </a:xfrm>
            </p:grpSpPr>
            <p:sp>
              <p:nvSpPr>
                <p:cNvPr id="411758" name="Freeform 110"/>
                <p:cNvSpPr>
                  <a:spLocks/>
                </p:cNvSpPr>
                <p:nvPr/>
              </p:nvSpPr>
              <p:spPr bwMode="auto">
                <a:xfrm>
                  <a:off x="4759" y="9379"/>
                  <a:ext cx="553" cy="506"/>
                </a:xfrm>
                <a:custGeom>
                  <a:avLst/>
                  <a:gdLst/>
                  <a:ahLst/>
                  <a:cxnLst>
                    <a:cxn ang="0">
                      <a:pos x="15" y="129"/>
                    </a:cxn>
                    <a:cxn ang="0">
                      <a:pos x="305" y="0"/>
                    </a:cxn>
                    <a:cxn ang="0">
                      <a:pos x="545" y="48"/>
                    </a:cxn>
                    <a:cxn ang="0">
                      <a:pos x="553" y="80"/>
                    </a:cxn>
                    <a:cxn ang="0">
                      <a:pos x="511" y="132"/>
                    </a:cxn>
                    <a:cxn ang="0">
                      <a:pos x="473" y="349"/>
                    </a:cxn>
                    <a:cxn ang="0">
                      <a:pos x="287" y="506"/>
                    </a:cxn>
                    <a:cxn ang="0">
                      <a:pos x="100" y="396"/>
                    </a:cxn>
                    <a:cxn ang="0">
                      <a:pos x="52" y="207"/>
                    </a:cxn>
                    <a:cxn ang="0">
                      <a:pos x="1" y="181"/>
                    </a:cxn>
                    <a:cxn ang="0">
                      <a:pos x="0" y="159"/>
                    </a:cxn>
                    <a:cxn ang="0">
                      <a:pos x="15" y="129"/>
                    </a:cxn>
                  </a:cxnLst>
                  <a:rect l="0" t="0" r="r" b="b"/>
                  <a:pathLst>
                    <a:path w="553" h="506">
                      <a:moveTo>
                        <a:pt x="15" y="129"/>
                      </a:moveTo>
                      <a:lnTo>
                        <a:pt x="305" y="0"/>
                      </a:lnTo>
                      <a:lnTo>
                        <a:pt x="545" y="48"/>
                      </a:lnTo>
                      <a:lnTo>
                        <a:pt x="553" y="80"/>
                      </a:lnTo>
                      <a:lnTo>
                        <a:pt x="511" y="132"/>
                      </a:lnTo>
                      <a:lnTo>
                        <a:pt x="473" y="349"/>
                      </a:lnTo>
                      <a:lnTo>
                        <a:pt x="287" y="506"/>
                      </a:lnTo>
                      <a:lnTo>
                        <a:pt x="100" y="396"/>
                      </a:lnTo>
                      <a:lnTo>
                        <a:pt x="52" y="207"/>
                      </a:lnTo>
                      <a:lnTo>
                        <a:pt x="1" y="181"/>
                      </a:lnTo>
                      <a:lnTo>
                        <a:pt x="0" y="159"/>
                      </a:lnTo>
                      <a:lnTo>
                        <a:pt x="15" y="129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59" name="Freeform 111"/>
                <p:cNvSpPr>
                  <a:spLocks/>
                </p:cNvSpPr>
                <p:nvPr/>
              </p:nvSpPr>
              <p:spPr bwMode="auto">
                <a:xfrm>
                  <a:off x="4808" y="9396"/>
                  <a:ext cx="463" cy="271"/>
                </a:xfrm>
                <a:custGeom>
                  <a:avLst/>
                  <a:gdLst/>
                  <a:ahLst/>
                  <a:cxnLst>
                    <a:cxn ang="0">
                      <a:pos x="63" y="178"/>
                    </a:cxn>
                    <a:cxn ang="0">
                      <a:pos x="0" y="134"/>
                    </a:cxn>
                    <a:cxn ang="0">
                      <a:pos x="259" y="0"/>
                    </a:cxn>
                    <a:cxn ang="0">
                      <a:pos x="451" y="48"/>
                    </a:cxn>
                    <a:cxn ang="0">
                      <a:pos x="463" y="61"/>
                    </a:cxn>
                    <a:cxn ang="0">
                      <a:pos x="263" y="243"/>
                    </a:cxn>
                    <a:cxn ang="0">
                      <a:pos x="199" y="271"/>
                    </a:cxn>
                    <a:cxn ang="0">
                      <a:pos x="63" y="178"/>
                    </a:cxn>
                  </a:cxnLst>
                  <a:rect l="0" t="0" r="r" b="b"/>
                  <a:pathLst>
                    <a:path w="463" h="271">
                      <a:moveTo>
                        <a:pt x="63" y="178"/>
                      </a:moveTo>
                      <a:lnTo>
                        <a:pt x="0" y="134"/>
                      </a:lnTo>
                      <a:lnTo>
                        <a:pt x="259" y="0"/>
                      </a:lnTo>
                      <a:lnTo>
                        <a:pt x="451" y="48"/>
                      </a:lnTo>
                      <a:lnTo>
                        <a:pt x="463" y="61"/>
                      </a:lnTo>
                      <a:lnTo>
                        <a:pt x="263" y="243"/>
                      </a:lnTo>
                      <a:lnTo>
                        <a:pt x="199" y="271"/>
                      </a:lnTo>
                      <a:lnTo>
                        <a:pt x="63" y="178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0" name="Freeform 112"/>
                <p:cNvSpPr>
                  <a:spLocks/>
                </p:cNvSpPr>
                <p:nvPr/>
              </p:nvSpPr>
              <p:spPr bwMode="auto">
                <a:xfrm>
                  <a:off x="4865" y="9410"/>
                  <a:ext cx="348" cy="257"/>
                </a:xfrm>
                <a:custGeom>
                  <a:avLst/>
                  <a:gdLst/>
                  <a:ahLst/>
                  <a:cxnLst>
                    <a:cxn ang="0">
                      <a:pos x="13" y="69"/>
                    </a:cxn>
                    <a:cxn ang="0">
                      <a:pos x="9" y="75"/>
                    </a:cxn>
                    <a:cxn ang="0">
                      <a:pos x="0" y="158"/>
                    </a:cxn>
                    <a:cxn ang="0">
                      <a:pos x="140" y="257"/>
                    </a:cxn>
                    <a:cxn ang="0">
                      <a:pos x="205" y="230"/>
                    </a:cxn>
                    <a:cxn ang="0">
                      <a:pos x="348" y="90"/>
                    </a:cxn>
                    <a:cxn ang="0">
                      <a:pos x="348" y="68"/>
                    </a:cxn>
                    <a:cxn ang="0">
                      <a:pos x="309" y="54"/>
                    </a:cxn>
                    <a:cxn ang="0">
                      <a:pos x="304" y="30"/>
                    </a:cxn>
                    <a:cxn ang="0">
                      <a:pos x="268" y="26"/>
                    </a:cxn>
                    <a:cxn ang="0">
                      <a:pos x="264" y="5"/>
                    </a:cxn>
                    <a:cxn ang="0">
                      <a:pos x="231" y="0"/>
                    </a:cxn>
                    <a:cxn ang="0">
                      <a:pos x="215" y="35"/>
                    </a:cxn>
                    <a:cxn ang="0">
                      <a:pos x="192" y="18"/>
                    </a:cxn>
                    <a:cxn ang="0">
                      <a:pos x="179" y="27"/>
                    </a:cxn>
                    <a:cxn ang="0">
                      <a:pos x="179" y="5"/>
                    </a:cxn>
                    <a:cxn ang="0">
                      <a:pos x="115" y="9"/>
                    </a:cxn>
                    <a:cxn ang="0">
                      <a:pos x="108" y="48"/>
                    </a:cxn>
                    <a:cxn ang="0">
                      <a:pos x="74" y="48"/>
                    </a:cxn>
                    <a:cxn ang="0">
                      <a:pos x="65" y="66"/>
                    </a:cxn>
                    <a:cxn ang="0">
                      <a:pos x="13" y="69"/>
                    </a:cxn>
                  </a:cxnLst>
                  <a:rect l="0" t="0" r="r" b="b"/>
                  <a:pathLst>
                    <a:path w="348" h="257">
                      <a:moveTo>
                        <a:pt x="13" y="69"/>
                      </a:moveTo>
                      <a:lnTo>
                        <a:pt x="9" y="75"/>
                      </a:lnTo>
                      <a:lnTo>
                        <a:pt x="0" y="158"/>
                      </a:lnTo>
                      <a:lnTo>
                        <a:pt x="140" y="257"/>
                      </a:lnTo>
                      <a:lnTo>
                        <a:pt x="205" y="230"/>
                      </a:lnTo>
                      <a:lnTo>
                        <a:pt x="348" y="90"/>
                      </a:lnTo>
                      <a:lnTo>
                        <a:pt x="348" y="68"/>
                      </a:lnTo>
                      <a:lnTo>
                        <a:pt x="309" y="54"/>
                      </a:lnTo>
                      <a:lnTo>
                        <a:pt x="304" y="30"/>
                      </a:lnTo>
                      <a:lnTo>
                        <a:pt x="268" y="26"/>
                      </a:lnTo>
                      <a:lnTo>
                        <a:pt x="264" y="5"/>
                      </a:lnTo>
                      <a:lnTo>
                        <a:pt x="231" y="0"/>
                      </a:lnTo>
                      <a:lnTo>
                        <a:pt x="215" y="35"/>
                      </a:lnTo>
                      <a:lnTo>
                        <a:pt x="192" y="18"/>
                      </a:lnTo>
                      <a:lnTo>
                        <a:pt x="179" y="27"/>
                      </a:lnTo>
                      <a:lnTo>
                        <a:pt x="179" y="5"/>
                      </a:lnTo>
                      <a:lnTo>
                        <a:pt x="115" y="9"/>
                      </a:lnTo>
                      <a:lnTo>
                        <a:pt x="108" y="48"/>
                      </a:lnTo>
                      <a:lnTo>
                        <a:pt x="74" y="48"/>
                      </a:lnTo>
                      <a:lnTo>
                        <a:pt x="65" y="66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7A7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1" name="Freeform 113"/>
                <p:cNvSpPr>
                  <a:spLocks/>
                </p:cNvSpPr>
                <p:nvPr/>
              </p:nvSpPr>
              <p:spPr bwMode="auto">
                <a:xfrm>
                  <a:off x="4814" y="9515"/>
                  <a:ext cx="457" cy="358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30" y="193"/>
                    </a:cxn>
                    <a:cxn ang="0">
                      <a:pos x="66" y="250"/>
                    </a:cxn>
                    <a:cxn ang="0">
                      <a:pos x="200" y="328"/>
                    </a:cxn>
                    <a:cxn ang="0">
                      <a:pos x="236" y="249"/>
                    </a:cxn>
                    <a:cxn ang="0">
                      <a:pos x="249" y="358"/>
                    </a:cxn>
                    <a:cxn ang="0">
                      <a:pos x="411" y="206"/>
                    </a:cxn>
                    <a:cxn ang="0">
                      <a:pos x="457" y="0"/>
                    </a:cxn>
                    <a:cxn ang="0">
                      <a:pos x="245" y="185"/>
                    </a:cxn>
                    <a:cxn ang="0">
                      <a:pos x="245" y="206"/>
                    </a:cxn>
                    <a:cxn ang="0">
                      <a:pos x="216" y="224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457" h="358">
                      <a:moveTo>
                        <a:pt x="0" y="96"/>
                      </a:moveTo>
                      <a:lnTo>
                        <a:pt x="30" y="193"/>
                      </a:lnTo>
                      <a:lnTo>
                        <a:pt x="66" y="250"/>
                      </a:lnTo>
                      <a:lnTo>
                        <a:pt x="200" y="328"/>
                      </a:lnTo>
                      <a:lnTo>
                        <a:pt x="236" y="249"/>
                      </a:lnTo>
                      <a:lnTo>
                        <a:pt x="249" y="358"/>
                      </a:lnTo>
                      <a:lnTo>
                        <a:pt x="411" y="206"/>
                      </a:lnTo>
                      <a:lnTo>
                        <a:pt x="457" y="0"/>
                      </a:lnTo>
                      <a:lnTo>
                        <a:pt x="245" y="185"/>
                      </a:lnTo>
                      <a:lnTo>
                        <a:pt x="245" y="206"/>
                      </a:lnTo>
                      <a:lnTo>
                        <a:pt x="216" y="224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2" name="Freeform 114"/>
                <p:cNvSpPr>
                  <a:spLocks/>
                </p:cNvSpPr>
                <p:nvPr/>
              </p:nvSpPr>
              <p:spPr bwMode="auto">
                <a:xfrm>
                  <a:off x="5127" y="9640"/>
                  <a:ext cx="51" cy="89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19" y="15"/>
                    </a:cxn>
                    <a:cxn ang="0">
                      <a:pos x="9" y="65"/>
                    </a:cxn>
                    <a:cxn ang="0">
                      <a:pos x="0" y="65"/>
                    </a:cxn>
                    <a:cxn ang="0">
                      <a:pos x="7" y="89"/>
                    </a:cxn>
                    <a:cxn ang="0">
                      <a:pos x="20" y="73"/>
                    </a:cxn>
                    <a:cxn ang="0">
                      <a:pos x="28" y="26"/>
                    </a:cxn>
                    <a:cxn ang="0">
                      <a:pos x="42" y="16"/>
                    </a:cxn>
                    <a:cxn ang="0">
                      <a:pos x="46" y="24"/>
                    </a:cxn>
                    <a:cxn ang="0">
                      <a:pos x="51" y="16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51" h="89">
                      <a:moveTo>
                        <a:pt x="46" y="0"/>
                      </a:moveTo>
                      <a:lnTo>
                        <a:pt x="19" y="15"/>
                      </a:lnTo>
                      <a:lnTo>
                        <a:pt x="9" y="65"/>
                      </a:lnTo>
                      <a:lnTo>
                        <a:pt x="0" y="65"/>
                      </a:lnTo>
                      <a:lnTo>
                        <a:pt x="7" y="89"/>
                      </a:lnTo>
                      <a:lnTo>
                        <a:pt x="20" y="73"/>
                      </a:lnTo>
                      <a:lnTo>
                        <a:pt x="28" y="26"/>
                      </a:lnTo>
                      <a:lnTo>
                        <a:pt x="42" y="16"/>
                      </a:lnTo>
                      <a:lnTo>
                        <a:pt x="46" y="24"/>
                      </a:lnTo>
                      <a:lnTo>
                        <a:pt x="51" y="16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3" name="Freeform 115"/>
                <p:cNvSpPr>
                  <a:spLocks/>
                </p:cNvSpPr>
                <p:nvPr/>
              </p:nvSpPr>
              <p:spPr bwMode="auto">
                <a:xfrm>
                  <a:off x="5177" y="9667"/>
                  <a:ext cx="26" cy="60"/>
                </a:xfrm>
                <a:custGeom>
                  <a:avLst/>
                  <a:gdLst/>
                  <a:ahLst/>
                  <a:cxnLst>
                    <a:cxn ang="0">
                      <a:pos x="19" y="2"/>
                    </a:cxn>
                    <a:cxn ang="0">
                      <a:pos x="2" y="0"/>
                    </a:cxn>
                    <a:cxn ang="0">
                      <a:pos x="0" y="18"/>
                    </a:cxn>
                    <a:cxn ang="0">
                      <a:pos x="5" y="15"/>
                    </a:cxn>
                    <a:cxn ang="0">
                      <a:pos x="15" y="32"/>
                    </a:cxn>
                    <a:cxn ang="0">
                      <a:pos x="13" y="43"/>
                    </a:cxn>
                    <a:cxn ang="0">
                      <a:pos x="3" y="50"/>
                    </a:cxn>
                    <a:cxn ang="0">
                      <a:pos x="6" y="60"/>
                    </a:cxn>
                    <a:cxn ang="0">
                      <a:pos x="23" y="46"/>
                    </a:cxn>
                    <a:cxn ang="0">
                      <a:pos x="26" y="29"/>
                    </a:cxn>
                    <a:cxn ang="0">
                      <a:pos x="16" y="7"/>
                    </a:cxn>
                    <a:cxn ang="0">
                      <a:pos x="19" y="2"/>
                    </a:cxn>
                  </a:cxnLst>
                  <a:rect l="0" t="0" r="r" b="b"/>
                  <a:pathLst>
                    <a:path w="26" h="60">
                      <a:moveTo>
                        <a:pt x="19" y="2"/>
                      </a:moveTo>
                      <a:lnTo>
                        <a:pt x="2" y="0"/>
                      </a:ln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5" y="32"/>
                      </a:lnTo>
                      <a:lnTo>
                        <a:pt x="13" y="43"/>
                      </a:lnTo>
                      <a:lnTo>
                        <a:pt x="3" y="50"/>
                      </a:lnTo>
                      <a:lnTo>
                        <a:pt x="6" y="60"/>
                      </a:lnTo>
                      <a:lnTo>
                        <a:pt x="23" y="46"/>
                      </a:lnTo>
                      <a:lnTo>
                        <a:pt x="26" y="29"/>
                      </a:lnTo>
                      <a:lnTo>
                        <a:pt x="16" y="7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4" name="Freeform 116"/>
                <p:cNvSpPr>
                  <a:spLocks/>
                </p:cNvSpPr>
                <p:nvPr/>
              </p:nvSpPr>
              <p:spPr bwMode="auto">
                <a:xfrm>
                  <a:off x="5121" y="9717"/>
                  <a:ext cx="57" cy="52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6" y="7"/>
                    </a:cxn>
                    <a:cxn ang="0">
                      <a:pos x="15" y="33"/>
                    </a:cxn>
                    <a:cxn ang="0">
                      <a:pos x="18" y="20"/>
                    </a:cxn>
                    <a:cxn ang="0">
                      <a:pos x="4" y="17"/>
                    </a:cxn>
                    <a:cxn ang="0">
                      <a:pos x="0" y="38"/>
                    </a:cxn>
                    <a:cxn ang="0">
                      <a:pos x="11" y="52"/>
                    </a:cxn>
                    <a:cxn ang="0">
                      <a:pos x="48" y="21"/>
                    </a:cxn>
                    <a:cxn ang="0">
                      <a:pos x="50" y="27"/>
                    </a:cxn>
                    <a:cxn ang="0">
                      <a:pos x="57" y="1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7" h="52">
                      <a:moveTo>
                        <a:pt x="47" y="0"/>
                      </a:moveTo>
                      <a:lnTo>
                        <a:pt x="46" y="7"/>
                      </a:lnTo>
                      <a:lnTo>
                        <a:pt x="15" y="33"/>
                      </a:lnTo>
                      <a:lnTo>
                        <a:pt x="18" y="20"/>
                      </a:lnTo>
                      <a:lnTo>
                        <a:pt x="4" y="17"/>
                      </a:lnTo>
                      <a:lnTo>
                        <a:pt x="0" y="38"/>
                      </a:lnTo>
                      <a:lnTo>
                        <a:pt x="11" y="52"/>
                      </a:lnTo>
                      <a:lnTo>
                        <a:pt x="48" y="21"/>
                      </a:lnTo>
                      <a:lnTo>
                        <a:pt x="50" y="27"/>
                      </a:lnTo>
                      <a:lnTo>
                        <a:pt x="57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5" name="Freeform 117"/>
                <p:cNvSpPr>
                  <a:spLocks/>
                </p:cNvSpPr>
                <p:nvPr/>
              </p:nvSpPr>
              <p:spPr bwMode="auto">
                <a:xfrm>
                  <a:off x="4742" y="9412"/>
                  <a:ext cx="578" cy="332"/>
                </a:xfrm>
                <a:custGeom>
                  <a:avLst/>
                  <a:gdLst/>
                  <a:ahLst/>
                  <a:cxnLst>
                    <a:cxn ang="0">
                      <a:pos x="499" y="0"/>
                    </a:cxn>
                    <a:cxn ang="0">
                      <a:pos x="566" y="15"/>
                    </a:cxn>
                    <a:cxn ang="0">
                      <a:pos x="578" y="31"/>
                    </a:cxn>
                    <a:cxn ang="0">
                      <a:pos x="574" y="54"/>
                    </a:cxn>
                    <a:cxn ang="0">
                      <a:pos x="531" y="109"/>
                    </a:cxn>
                    <a:cxn ang="0">
                      <a:pos x="487" y="284"/>
                    </a:cxn>
                    <a:cxn ang="0">
                      <a:pos x="514" y="122"/>
                    </a:cxn>
                    <a:cxn ang="0">
                      <a:pos x="311" y="319"/>
                    </a:cxn>
                    <a:cxn ang="0">
                      <a:pos x="278" y="332"/>
                    </a:cxn>
                    <a:cxn ang="0">
                      <a:pos x="11" y="162"/>
                    </a:cxn>
                    <a:cxn ang="0">
                      <a:pos x="0" y="120"/>
                    </a:cxn>
                    <a:cxn ang="0">
                      <a:pos x="34" y="91"/>
                    </a:cxn>
                    <a:cxn ang="0">
                      <a:pos x="136" y="48"/>
                    </a:cxn>
                    <a:cxn ang="0">
                      <a:pos x="30" y="104"/>
                    </a:cxn>
                    <a:cxn ang="0">
                      <a:pos x="25" y="136"/>
                    </a:cxn>
                    <a:cxn ang="0">
                      <a:pos x="281" y="317"/>
                    </a:cxn>
                    <a:cxn ang="0">
                      <a:pos x="303" y="288"/>
                    </a:cxn>
                    <a:cxn ang="0">
                      <a:pos x="281" y="281"/>
                    </a:cxn>
                    <a:cxn ang="0">
                      <a:pos x="289" y="247"/>
                    </a:cxn>
                    <a:cxn ang="0">
                      <a:pos x="329" y="254"/>
                    </a:cxn>
                    <a:cxn ang="0">
                      <a:pos x="563" y="41"/>
                    </a:cxn>
                    <a:cxn ang="0">
                      <a:pos x="560" y="21"/>
                    </a:cxn>
                    <a:cxn ang="0">
                      <a:pos x="499" y="0"/>
                    </a:cxn>
                  </a:cxnLst>
                  <a:rect l="0" t="0" r="r" b="b"/>
                  <a:pathLst>
                    <a:path w="578" h="332">
                      <a:moveTo>
                        <a:pt x="499" y="0"/>
                      </a:moveTo>
                      <a:lnTo>
                        <a:pt x="566" y="15"/>
                      </a:lnTo>
                      <a:lnTo>
                        <a:pt x="578" y="31"/>
                      </a:lnTo>
                      <a:lnTo>
                        <a:pt x="574" y="54"/>
                      </a:lnTo>
                      <a:lnTo>
                        <a:pt x="531" y="109"/>
                      </a:lnTo>
                      <a:lnTo>
                        <a:pt x="487" y="284"/>
                      </a:lnTo>
                      <a:lnTo>
                        <a:pt x="514" y="122"/>
                      </a:lnTo>
                      <a:lnTo>
                        <a:pt x="311" y="319"/>
                      </a:lnTo>
                      <a:lnTo>
                        <a:pt x="278" y="332"/>
                      </a:lnTo>
                      <a:lnTo>
                        <a:pt x="11" y="162"/>
                      </a:lnTo>
                      <a:lnTo>
                        <a:pt x="0" y="120"/>
                      </a:lnTo>
                      <a:lnTo>
                        <a:pt x="34" y="91"/>
                      </a:lnTo>
                      <a:lnTo>
                        <a:pt x="136" y="48"/>
                      </a:lnTo>
                      <a:lnTo>
                        <a:pt x="30" y="104"/>
                      </a:lnTo>
                      <a:lnTo>
                        <a:pt x="25" y="136"/>
                      </a:lnTo>
                      <a:lnTo>
                        <a:pt x="281" y="317"/>
                      </a:lnTo>
                      <a:lnTo>
                        <a:pt x="303" y="288"/>
                      </a:lnTo>
                      <a:lnTo>
                        <a:pt x="281" y="281"/>
                      </a:lnTo>
                      <a:lnTo>
                        <a:pt x="289" y="247"/>
                      </a:lnTo>
                      <a:lnTo>
                        <a:pt x="329" y="254"/>
                      </a:lnTo>
                      <a:lnTo>
                        <a:pt x="563" y="41"/>
                      </a:lnTo>
                      <a:lnTo>
                        <a:pt x="560" y="21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6" name="Freeform 118"/>
                <p:cNvSpPr>
                  <a:spLocks/>
                </p:cNvSpPr>
                <p:nvPr/>
              </p:nvSpPr>
              <p:spPr bwMode="auto">
                <a:xfrm>
                  <a:off x="4822" y="9635"/>
                  <a:ext cx="398" cy="26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125"/>
                    </a:cxn>
                    <a:cxn ang="0">
                      <a:pos x="43" y="154"/>
                    </a:cxn>
                    <a:cxn ang="0">
                      <a:pos x="208" y="265"/>
                    </a:cxn>
                    <a:cxn ang="0">
                      <a:pos x="242" y="262"/>
                    </a:cxn>
                    <a:cxn ang="0">
                      <a:pos x="398" y="100"/>
                    </a:cxn>
                    <a:cxn ang="0">
                      <a:pos x="250" y="221"/>
                    </a:cxn>
                    <a:cxn ang="0">
                      <a:pos x="226" y="132"/>
                    </a:cxn>
                    <a:cxn ang="0">
                      <a:pos x="211" y="237"/>
                    </a:cxn>
                    <a:cxn ang="0">
                      <a:pos x="45" y="1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8" h="265">
                      <a:moveTo>
                        <a:pt x="0" y="0"/>
                      </a:moveTo>
                      <a:lnTo>
                        <a:pt x="31" y="125"/>
                      </a:lnTo>
                      <a:lnTo>
                        <a:pt x="43" y="154"/>
                      </a:lnTo>
                      <a:lnTo>
                        <a:pt x="208" y="265"/>
                      </a:lnTo>
                      <a:lnTo>
                        <a:pt x="242" y="262"/>
                      </a:lnTo>
                      <a:lnTo>
                        <a:pt x="398" y="100"/>
                      </a:lnTo>
                      <a:lnTo>
                        <a:pt x="250" y="221"/>
                      </a:lnTo>
                      <a:lnTo>
                        <a:pt x="226" y="132"/>
                      </a:lnTo>
                      <a:lnTo>
                        <a:pt x="211" y="237"/>
                      </a:lnTo>
                      <a:lnTo>
                        <a:pt x="45" y="1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7" name="Freeform 119"/>
                <p:cNvSpPr>
                  <a:spLocks/>
                </p:cNvSpPr>
                <p:nvPr/>
              </p:nvSpPr>
              <p:spPr bwMode="auto">
                <a:xfrm>
                  <a:off x="4802" y="9494"/>
                  <a:ext cx="166" cy="146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5" y="31"/>
                    </a:cxn>
                    <a:cxn ang="0">
                      <a:pos x="0" y="41"/>
                    </a:cxn>
                    <a:cxn ang="0">
                      <a:pos x="166" y="146"/>
                    </a:cxn>
                    <a:cxn ang="0">
                      <a:pos x="27" y="44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166" h="146">
                      <a:moveTo>
                        <a:pt x="68" y="0"/>
                      </a:moveTo>
                      <a:lnTo>
                        <a:pt x="5" y="31"/>
                      </a:lnTo>
                      <a:lnTo>
                        <a:pt x="0" y="41"/>
                      </a:lnTo>
                      <a:lnTo>
                        <a:pt x="166" y="146"/>
                      </a:lnTo>
                      <a:lnTo>
                        <a:pt x="27" y="44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8" name="Freeform 120"/>
                <p:cNvSpPr>
                  <a:spLocks/>
                </p:cNvSpPr>
                <p:nvPr/>
              </p:nvSpPr>
              <p:spPr bwMode="auto">
                <a:xfrm>
                  <a:off x="5123" y="9637"/>
                  <a:ext cx="60" cy="96"/>
                </a:xfrm>
                <a:custGeom>
                  <a:avLst/>
                  <a:gdLst/>
                  <a:ahLst/>
                  <a:cxnLst>
                    <a:cxn ang="0">
                      <a:pos x="22" y="21"/>
                    </a:cxn>
                    <a:cxn ang="0">
                      <a:pos x="10" y="67"/>
                    </a:cxn>
                    <a:cxn ang="0">
                      <a:pos x="0" y="65"/>
                    </a:cxn>
                    <a:cxn ang="0">
                      <a:pos x="9" y="96"/>
                    </a:cxn>
                    <a:cxn ang="0">
                      <a:pos x="31" y="74"/>
                    </a:cxn>
                    <a:cxn ang="0">
                      <a:pos x="26" y="72"/>
                    </a:cxn>
                    <a:cxn ang="0">
                      <a:pos x="34" y="31"/>
                    </a:cxn>
                    <a:cxn ang="0">
                      <a:pos x="47" y="22"/>
                    </a:cxn>
                    <a:cxn ang="0">
                      <a:pos x="51" y="31"/>
                    </a:cxn>
                    <a:cxn ang="0">
                      <a:pos x="60" y="20"/>
                    </a:cxn>
                    <a:cxn ang="0">
                      <a:pos x="51" y="0"/>
                    </a:cxn>
                    <a:cxn ang="0">
                      <a:pos x="29" y="16"/>
                    </a:cxn>
                    <a:cxn ang="0">
                      <a:pos x="50" y="6"/>
                    </a:cxn>
                    <a:cxn ang="0">
                      <a:pos x="56" y="18"/>
                    </a:cxn>
                    <a:cxn ang="0">
                      <a:pos x="52" y="25"/>
                    </a:cxn>
                    <a:cxn ang="0">
                      <a:pos x="48" y="17"/>
                    </a:cxn>
                    <a:cxn ang="0">
                      <a:pos x="32" y="28"/>
                    </a:cxn>
                    <a:cxn ang="0">
                      <a:pos x="22" y="74"/>
                    </a:cxn>
                    <a:cxn ang="0">
                      <a:pos x="11" y="90"/>
                    </a:cxn>
                    <a:cxn ang="0">
                      <a:pos x="7" y="71"/>
                    </a:cxn>
                    <a:cxn ang="0">
                      <a:pos x="13" y="71"/>
                    </a:cxn>
                    <a:cxn ang="0">
                      <a:pos x="22" y="21"/>
                    </a:cxn>
                  </a:cxnLst>
                  <a:rect l="0" t="0" r="r" b="b"/>
                  <a:pathLst>
                    <a:path w="60" h="96">
                      <a:moveTo>
                        <a:pt x="22" y="21"/>
                      </a:moveTo>
                      <a:lnTo>
                        <a:pt x="10" y="67"/>
                      </a:lnTo>
                      <a:lnTo>
                        <a:pt x="0" y="65"/>
                      </a:lnTo>
                      <a:lnTo>
                        <a:pt x="9" y="96"/>
                      </a:lnTo>
                      <a:lnTo>
                        <a:pt x="31" y="74"/>
                      </a:lnTo>
                      <a:lnTo>
                        <a:pt x="26" y="72"/>
                      </a:lnTo>
                      <a:lnTo>
                        <a:pt x="34" y="31"/>
                      </a:lnTo>
                      <a:lnTo>
                        <a:pt x="47" y="22"/>
                      </a:lnTo>
                      <a:lnTo>
                        <a:pt x="51" y="31"/>
                      </a:lnTo>
                      <a:lnTo>
                        <a:pt x="60" y="20"/>
                      </a:lnTo>
                      <a:lnTo>
                        <a:pt x="51" y="0"/>
                      </a:lnTo>
                      <a:lnTo>
                        <a:pt x="29" y="16"/>
                      </a:lnTo>
                      <a:lnTo>
                        <a:pt x="50" y="6"/>
                      </a:lnTo>
                      <a:lnTo>
                        <a:pt x="56" y="18"/>
                      </a:lnTo>
                      <a:lnTo>
                        <a:pt x="52" y="25"/>
                      </a:lnTo>
                      <a:lnTo>
                        <a:pt x="48" y="17"/>
                      </a:lnTo>
                      <a:lnTo>
                        <a:pt x="32" y="28"/>
                      </a:lnTo>
                      <a:lnTo>
                        <a:pt x="22" y="74"/>
                      </a:lnTo>
                      <a:lnTo>
                        <a:pt x="11" y="90"/>
                      </a:lnTo>
                      <a:lnTo>
                        <a:pt x="7" y="71"/>
                      </a:lnTo>
                      <a:lnTo>
                        <a:pt x="13" y="71"/>
                      </a:ln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69" name="Freeform 121"/>
                <p:cNvSpPr>
                  <a:spLocks/>
                </p:cNvSpPr>
                <p:nvPr/>
              </p:nvSpPr>
              <p:spPr bwMode="auto">
                <a:xfrm>
                  <a:off x="5117" y="9715"/>
                  <a:ext cx="64" cy="58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0" y="44"/>
                    </a:cxn>
                    <a:cxn ang="0">
                      <a:pos x="16" y="58"/>
                    </a:cxn>
                    <a:cxn ang="0">
                      <a:pos x="51" y="27"/>
                    </a:cxn>
                    <a:cxn ang="0">
                      <a:pos x="54" y="34"/>
                    </a:cxn>
                    <a:cxn ang="0">
                      <a:pos x="64" y="13"/>
                    </a:cxn>
                    <a:cxn ang="0">
                      <a:pos x="48" y="0"/>
                    </a:cxn>
                    <a:cxn ang="0">
                      <a:pos x="48" y="11"/>
                    </a:cxn>
                    <a:cxn ang="0">
                      <a:pos x="20" y="33"/>
                    </a:cxn>
                    <a:cxn ang="0">
                      <a:pos x="25" y="15"/>
                    </a:cxn>
                    <a:cxn ang="0">
                      <a:pos x="16" y="36"/>
                    </a:cxn>
                    <a:cxn ang="0">
                      <a:pos x="18" y="38"/>
                    </a:cxn>
                    <a:cxn ang="0">
                      <a:pos x="51" y="13"/>
                    </a:cxn>
                    <a:cxn ang="0">
                      <a:pos x="51" y="7"/>
                    </a:cxn>
                    <a:cxn ang="0">
                      <a:pos x="60" y="14"/>
                    </a:cxn>
                    <a:cxn ang="0">
                      <a:pos x="54" y="25"/>
                    </a:cxn>
                    <a:cxn ang="0">
                      <a:pos x="53" y="22"/>
                    </a:cxn>
                    <a:cxn ang="0">
                      <a:pos x="15" y="52"/>
                    </a:cxn>
                    <a:cxn ang="0">
                      <a:pos x="4" y="42"/>
                    </a:cxn>
                    <a:cxn ang="0">
                      <a:pos x="9" y="23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64" h="58">
                      <a:moveTo>
                        <a:pt x="8" y="18"/>
                      </a:moveTo>
                      <a:lnTo>
                        <a:pt x="0" y="44"/>
                      </a:lnTo>
                      <a:lnTo>
                        <a:pt x="16" y="58"/>
                      </a:lnTo>
                      <a:lnTo>
                        <a:pt x="51" y="27"/>
                      </a:lnTo>
                      <a:lnTo>
                        <a:pt x="54" y="34"/>
                      </a:lnTo>
                      <a:lnTo>
                        <a:pt x="64" y="13"/>
                      </a:lnTo>
                      <a:lnTo>
                        <a:pt x="48" y="0"/>
                      </a:lnTo>
                      <a:lnTo>
                        <a:pt x="48" y="11"/>
                      </a:lnTo>
                      <a:lnTo>
                        <a:pt x="20" y="33"/>
                      </a:lnTo>
                      <a:lnTo>
                        <a:pt x="25" y="15"/>
                      </a:lnTo>
                      <a:lnTo>
                        <a:pt x="16" y="36"/>
                      </a:lnTo>
                      <a:lnTo>
                        <a:pt x="18" y="38"/>
                      </a:lnTo>
                      <a:lnTo>
                        <a:pt x="51" y="13"/>
                      </a:lnTo>
                      <a:lnTo>
                        <a:pt x="51" y="7"/>
                      </a:lnTo>
                      <a:lnTo>
                        <a:pt x="60" y="14"/>
                      </a:lnTo>
                      <a:lnTo>
                        <a:pt x="54" y="25"/>
                      </a:lnTo>
                      <a:lnTo>
                        <a:pt x="53" y="22"/>
                      </a:lnTo>
                      <a:lnTo>
                        <a:pt x="15" y="52"/>
                      </a:lnTo>
                      <a:lnTo>
                        <a:pt x="4" y="42"/>
                      </a:lnTo>
                      <a:lnTo>
                        <a:pt x="9" y="23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0" name="Freeform 122"/>
                <p:cNvSpPr>
                  <a:spLocks/>
                </p:cNvSpPr>
                <p:nvPr/>
              </p:nvSpPr>
              <p:spPr bwMode="auto">
                <a:xfrm>
                  <a:off x="5175" y="9665"/>
                  <a:ext cx="30" cy="6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3"/>
                    </a:cxn>
                    <a:cxn ang="0">
                      <a:pos x="6" y="20"/>
                    </a:cxn>
                    <a:cxn ang="0">
                      <a:pos x="15" y="34"/>
                    </a:cxn>
                    <a:cxn ang="0">
                      <a:pos x="13" y="45"/>
                    </a:cxn>
                    <a:cxn ang="0">
                      <a:pos x="2" y="52"/>
                    </a:cxn>
                    <a:cxn ang="0">
                      <a:pos x="6" y="56"/>
                    </a:cxn>
                    <a:cxn ang="0">
                      <a:pos x="15" y="49"/>
                    </a:cxn>
                    <a:cxn ang="0">
                      <a:pos x="18" y="33"/>
                    </a:cxn>
                    <a:cxn ang="0">
                      <a:pos x="7" y="13"/>
                    </a:cxn>
                    <a:cxn ang="0">
                      <a:pos x="3" y="19"/>
                    </a:cxn>
                    <a:cxn ang="0">
                      <a:pos x="5" y="2"/>
                    </a:cxn>
                    <a:cxn ang="0">
                      <a:pos x="19" y="5"/>
                    </a:cxn>
                    <a:cxn ang="0">
                      <a:pos x="17" y="9"/>
                    </a:cxn>
                    <a:cxn ang="0">
                      <a:pos x="27" y="30"/>
                    </a:cxn>
                    <a:cxn ang="0">
                      <a:pos x="24" y="47"/>
                    </a:cxn>
                    <a:cxn ang="0">
                      <a:pos x="9" y="60"/>
                    </a:cxn>
                    <a:cxn ang="0">
                      <a:pos x="8" y="66"/>
                    </a:cxn>
                    <a:cxn ang="0">
                      <a:pos x="27" y="49"/>
                    </a:cxn>
                    <a:cxn ang="0">
                      <a:pos x="30" y="30"/>
                    </a:cxn>
                    <a:cxn ang="0">
                      <a:pos x="20" y="9"/>
                    </a:cxn>
                    <a:cxn ang="0">
                      <a:pos x="25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0" h="66">
                      <a:moveTo>
                        <a:pt x="3" y="0"/>
                      </a:moveTo>
                      <a:lnTo>
                        <a:pt x="0" y="23"/>
                      </a:lnTo>
                      <a:lnTo>
                        <a:pt x="6" y="20"/>
                      </a:lnTo>
                      <a:lnTo>
                        <a:pt x="15" y="34"/>
                      </a:lnTo>
                      <a:lnTo>
                        <a:pt x="13" y="45"/>
                      </a:lnTo>
                      <a:lnTo>
                        <a:pt x="2" y="52"/>
                      </a:lnTo>
                      <a:lnTo>
                        <a:pt x="6" y="56"/>
                      </a:lnTo>
                      <a:lnTo>
                        <a:pt x="15" y="49"/>
                      </a:lnTo>
                      <a:lnTo>
                        <a:pt x="18" y="33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5" y="2"/>
                      </a:lnTo>
                      <a:lnTo>
                        <a:pt x="19" y="5"/>
                      </a:lnTo>
                      <a:lnTo>
                        <a:pt x="17" y="9"/>
                      </a:lnTo>
                      <a:lnTo>
                        <a:pt x="27" y="30"/>
                      </a:lnTo>
                      <a:lnTo>
                        <a:pt x="24" y="47"/>
                      </a:lnTo>
                      <a:lnTo>
                        <a:pt x="9" y="60"/>
                      </a:lnTo>
                      <a:lnTo>
                        <a:pt x="8" y="66"/>
                      </a:lnTo>
                      <a:lnTo>
                        <a:pt x="27" y="49"/>
                      </a:lnTo>
                      <a:lnTo>
                        <a:pt x="30" y="30"/>
                      </a:lnTo>
                      <a:lnTo>
                        <a:pt x="20" y="9"/>
                      </a:lnTo>
                      <a:lnTo>
                        <a:pt x="25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1" name="Freeform 123"/>
                <p:cNvSpPr>
                  <a:spLocks/>
                </p:cNvSpPr>
                <p:nvPr/>
              </p:nvSpPr>
              <p:spPr bwMode="auto">
                <a:xfrm>
                  <a:off x="4974" y="9404"/>
                  <a:ext cx="72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56" y="1"/>
                    </a:cxn>
                    <a:cxn ang="0">
                      <a:pos x="70" y="8"/>
                    </a:cxn>
                    <a:cxn ang="0">
                      <a:pos x="72" y="26"/>
                    </a:cxn>
                    <a:cxn ang="0">
                      <a:pos x="59" y="34"/>
                    </a:cxn>
                    <a:cxn ang="0">
                      <a:pos x="14" y="36"/>
                    </a:cxn>
                    <a:cxn ang="0">
                      <a:pos x="1" y="48"/>
                    </a:cxn>
                    <a:cxn ang="0">
                      <a:pos x="0" y="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72" h="48">
                      <a:moveTo>
                        <a:pt x="27" y="0"/>
                      </a:moveTo>
                      <a:lnTo>
                        <a:pt x="56" y="1"/>
                      </a:lnTo>
                      <a:lnTo>
                        <a:pt x="70" y="8"/>
                      </a:lnTo>
                      <a:lnTo>
                        <a:pt x="72" y="26"/>
                      </a:lnTo>
                      <a:lnTo>
                        <a:pt x="59" y="34"/>
                      </a:lnTo>
                      <a:lnTo>
                        <a:pt x="14" y="36"/>
                      </a:lnTo>
                      <a:lnTo>
                        <a:pt x="1" y="48"/>
                      </a:lnTo>
                      <a:lnTo>
                        <a:pt x="0" y="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2" name="Freeform 124"/>
                <p:cNvSpPr>
                  <a:spLocks/>
                </p:cNvSpPr>
                <p:nvPr/>
              </p:nvSpPr>
              <p:spPr bwMode="auto">
                <a:xfrm>
                  <a:off x="5080" y="9406"/>
                  <a:ext cx="49" cy="7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25" y="0"/>
                    </a:cxn>
                    <a:cxn ang="0">
                      <a:pos x="37" y="3"/>
                    </a:cxn>
                    <a:cxn ang="0">
                      <a:pos x="49" y="8"/>
                    </a:cxn>
                    <a:cxn ang="0">
                      <a:pos x="49" y="17"/>
                    </a:cxn>
                    <a:cxn ang="0">
                      <a:pos x="42" y="25"/>
                    </a:cxn>
                    <a:cxn ang="0">
                      <a:pos x="23" y="29"/>
                    </a:cxn>
                    <a:cxn ang="0">
                      <a:pos x="11" y="28"/>
                    </a:cxn>
                    <a:cxn ang="0">
                      <a:pos x="18" y="44"/>
                    </a:cxn>
                    <a:cxn ang="0">
                      <a:pos x="10" y="50"/>
                    </a:cxn>
                    <a:cxn ang="0">
                      <a:pos x="19" y="73"/>
                    </a:cxn>
                    <a:cxn ang="0">
                      <a:pos x="5" y="65"/>
                    </a:cxn>
                    <a:cxn ang="0">
                      <a:pos x="0" y="14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73">
                      <a:moveTo>
                        <a:pt x="12" y="4"/>
                      </a:moveTo>
                      <a:lnTo>
                        <a:pt x="25" y="0"/>
                      </a:lnTo>
                      <a:lnTo>
                        <a:pt x="37" y="3"/>
                      </a:lnTo>
                      <a:lnTo>
                        <a:pt x="49" y="8"/>
                      </a:lnTo>
                      <a:lnTo>
                        <a:pt x="49" y="17"/>
                      </a:lnTo>
                      <a:lnTo>
                        <a:pt x="42" y="25"/>
                      </a:lnTo>
                      <a:lnTo>
                        <a:pt x="23" y="29"/>
                      </a:lnTo>
                      <a:lnTo>
                        <a:pt x="11" y="28"/>
                      </a:lnTo>
                      <a:lnTo>
                        <a:pt x="18" y="44"/>
                      </a:lnTo>
                      <a:lnTo>
                        <a:pt x="10" y="50"/>
                      </a:lnTo>
                      <a:lnTo>
                        <a:pt x="19" y="73"/>
                      </a:lnTo>
                      <a:lnTo>
                        <a:pt x="5" y="65"/>
                      </a:lnTo>
                      <a:lnTo>
                        <a:pt x="0" y="1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3" name="Freeform 125"/>
                <p:cNvSpPr>
                  <a:spLocks/>
                </p:cNvSpPr>
                <p:nvPr/>
              </p:nvSpPr>
              <p:spPr bwMode="auto">
                <a:xfrm>
                  <a:off x="5107" y="9431"/>
                  <a:ext cx="63" cy="50"/>
                </a:xfrm>
                <a:custGeom>
                  <a:avLst/>
                  <a:gdLst/>
                  <a:ahLst/>
                  <a:cxnLst>
                    <a:cxn ang="0">
                      <a:pos x="24" y="5"/>
                    </a:cxn>
                    <a:cxn ang="0">
                      <a:pos x="43" y="0"/>
                    </a:cxn>
                    <a:cxn ang="0">
                      <a:pos x="61" y="7"/>
                    </a:cxn>
                    <a:cxn ang="0">
                      <a:pos x="63" y="14"/>
                    </a:cxn>
                    <a:cxn ang="0">
                      <a:pos x="55" y="22"/>
                    </a:cxn>
                    <a:cxn ang="0">
                      <a:pos x="27" y="24"/>
                    </a:cxn>
                    <a:cxn ang="0">
                      <a:pos x="36" y="32"/>
                    </a:cxn>
                    <a:cxn ang="0">
                      <a:pos x="23" y="37"/>
                    </a:cxn>
                    <a:cxn ang="0">
                      <a:pos x="31" y="46"/>
                    </a:cxn>
                    <a:cxn ang="0">
                      <a:pos x="6" y="50"/>
                    </a:cxn>
                    <a:cxn ang="0">
                      <a:pos x="0" y="11"/>
                    </a:cxn>
                    <a:cxn ang="0">
                      <a:pos x="24" y="5"/>
                    </a:cxn>
                  </a:cxnLst>
                  <a:rect l="0" t="0" r="r" b="b"/>
                  <a:pathLst>
                    <a:path w="63" h="50">
                      <a:moveTo>
                        <a:pt x="24" y="5"/>
                      </a:moveTo>
                      <a:lnTo>
                        <a:pt x="43" y="0"/>
                      </a:lnTo>
                      <a:lnTo>
                        <a:pt x="61" y="7"/>
                      </a:lnTo>
                      <a:lnTo>
                        <a:pt x="63" y="14"/>
                      </a:lnTo>
                      <a:lnTo>
                        <a:pt x="55" y="22"/>
                      </a:lnTo>
                      <a:lnTo>
                        <a:pt x="27" y="24"/>
                      </a:lnTo>
                      <a:lnTo>
                        <a:pt x="36" y="32"/>
                      </a:lnTo>
                      <a:lnTo>
                        <a:pt x="23" y="37"/>
                      </a:lnTo>
                      <a:lnTo>
                        <a:pt x="31" y="46"/>
                      </a:lnTo>
                      <a:lnTo>
                        <a:pt x="6" y="50"/>
                      </a:lnTo>
                      <a:lnTo>
                        <a:pt x="0" y="11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4" name="Freeform 126"/>
                <p:cNvSpPr>
                  <a:spLocks/>
                </p:cNvSpPr>
                <p:nvPr/>
              </p:nvSpPr>
              <p:spPr bwMode="auto">
                <a:xfrm>
                  <a:off x="5148" y="9460"/>
                  <a:ext cx="63" cy="86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7" y="0"/>
                    </a:cxn>
                    <a:cxn ang="0">
                      <a:pos x="60" y="9"/>
                    </a:cxn>
                    <a:cxn ang="0">
                      <a:pos x="63" y="20"/>
                    </a:cxn>
                    <a:cxn ang="0">
                      <a:pos x="54" y="30"/>
                    </a:cxn>
                    <a:cxn ang="0">
                      <a:pos x="30" y="36"/>
                    </a:cxn>
                    <a:cxn ang="0">
                      <a:pos x="9" y="34"/>
                    </a:cxn>
                    <a:cxn ang="0">
                      <a:pos x="20" y="50"/>
                    </a:cxn>
                    <a:cxn ang="0">
                      <a:pos x="12" y="60"/>
                    </a:cxn>
                    <a:cxn ang="0">
                      <a:pos x="18" y="72"/>
                    </a:cxn>
                    <a:cxn ang="0">
                      <a:pos x="9" y="86"/>
                    </a:cxn>
                    <a:cxn ang="0">
                      <a:pos x="0" y="17"/>
                    </a:cxn>
                    <a:cxn ang="0">
                      <a:pos x="12" y="3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63" h="86">
                      <a:moveTo>
                        <a:pt x="32" y="0"/>
                      </a:moveTo>
                      <a:lnTo>
                        <a:pt x="47" y="0"/>
                      </a:lnTo>
                      <a:lnTo>
                        <a:pt x="60" y="9"/>
                      </a:lnTo>
                      <a:lnTo>
                        <a:pt x="63" y="20"/>
                      </a:lnTo>
                      <a:lnTo>
                        <a:pt x="54" y="30"/>
                      </a:lnTo>
                      <a:lnTo>
                        <a:pt x="30" y="36"/>
                      </a:lnTo>
                      <a:lnTo>
                        <a:pt x="9" y="34"/>
                      </a:lnTo>
                      <a:lnTo>
                        <a:pt x="20" y="50"/>
                      </a:lnTo>
                      <a:lnTo>
                        <a:pt x="12" y="60"/>
                      </a:lnTo>
                      <a:lnTo>
                        <a:pt x="18" y="72"/>
                      </a:lnTo>
                      <a:lnTo>
                        <a:pt x="9" y="86"/>
                      </a:lnTo>
                      <a:lnTo>
                        <a:pt x="0" y="17"/>
                      </a:lnTo>
                      <a:lnTo>
                        <a:pt x="12" y="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5" name="Freeform 127"/>
                <p:cNvSpPr>
                  <a:spLocks/>
                </p:cNvSpPr>
                <p:nvPr/>
              </p:nvSpPr>
              <p:spPr bwMode="auto">
                <a:xfrm>
                  <a:off x="5068" y="9483"/>
                  <a:ext cx="57" cy="69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42" y="1"/>
                    </a:cxn>
                    <a:cxn ang="0">
                      <a:pos x="57" y="10"/>
                    </a:cxn>
                    <a:cxn ang="0">
                      <a:pos x="54" y="23"/>
                    </a:cxn>
                    <a:cxn ang="0">
                      <a:pos x="44" y="31"/>
                    </a:cxn>
                    <a:cxn ang="0">
                      <a:pos x="52" y="42"/>
                    </a:cxn>
                    <a:cxn ang="0">
                      <a:pos x="43" y="53"/>
                    </a:cxn>
                    <a:cxn ang="0">
                      <a:pos x="49" y="64"/>
                    </a:cxn>
                    <a:cxn ang="0">
                      <a:pos x="32" y="69"/>
                    </a:cxn>
                    <a:cxn ang="0">
                      <a:pos x="25" y="52"/>
                    </a:cxn>
                    <a:cxn ang="0">
                      <a:pos x="33" y="32"/>
                    </a:cxn>
                    <a:cxn ang="0">
                      <a:pos x="2" y="22"/>
                    </a:cxn>
                    <a:cxn ang="0">
                      <a:pos x="0" y="9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7" h="69">
                      <a:moveTo>
                        <a:pt x="18" y="0"/>
                      </a:moveTo>
                      <a:lnTo>
                        <a:pt x="42" y="1"/>
                      </a:lnTo>
                      <a:lnTo>
                        <a:pt x="57" y="10"/>
                      </a:lnTo>
                      <a:lnTo>
                        <a:pt x="54" y="23"/>
                      </a:lnTo>
                      <a:lnTo>
                        <a:pt x="44" y="31"/>
                      </a:lnTo>
                      <a:lnTo>
                        <a:pt x="52" y="42"/>
                      </a:lnTo>
                      <a:lnTo>
                        <a:pt x="43" y="53"/>
                      </a:lnTo>
                      <a:lnTo>
                        <a:pt x="49" y="64"/>
                      </a:lnTo>
                      <a:lnTo>
                        <a:pt x="32" y="69"/>
                      </a:lnTo>
                      <a:lnTo>
                        <a:pt x="25" y="52"/>
                      </a:lnTo>
                      <a:lnTo>
                        <a:pt x="33" y="32"/>
                      </a:lnTo>
                      <a:lnTo>
                        <a:pt x="2" y="22"/>
                      </a:lnTo>
                      <a:lnTo>
                        <a:pt x="0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6" name="Freeform 128"/>
                <p:cNvSpPr>
                  <a:spLocks/>
                </p:cNvSpPr>
                <p:nvPr/>
              </p:nvSpPr>
              <p:spPr bwMode="auto">
                <a:xfrm>
                  <a:off x="4945" y="9510"/>
                  <a:ext cx="72" cy="109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61" y="6"/>
                    </a:cxn>
                    <a:cxn ang="0">
                      <a:pos x="72" y="23"/>
                    </a:cxn>
                    <a:cxn ang="0">
                      <a:pos x="66" y="31"/>
                    </a:cxn>
                    <a:cxn ang="0">
                      <a:pos x="44" y="38"/>
                    </a:cxn>
                    <a:cxn ang="0">
                      <a:pos x="16" y="35"/>
                    </a:cxn>
                    <a:cxn ang="0">
                      <a:pos x="8" y="34"/>
                    </a:cxn>
                    <a:cxn ang="0">
                      <a:pos x="7" y="109"/>
                    </a:cxn>
                    <a:cxn ang="0">
                      <a:pos x="2" y="101"/>
                    </a:cxn>
                    <a:cxn ang="0">
                      <a:pos x="0" y="17"/>
                    </a:cxn>
                    <a:cxn ang="0">
                      <a:pos x="17" y="2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72" h="109">
                      <a:moveTo>
                        <a:pt x="45" y="0"/>
                      </a:moveTo>
                      <a:lnTo>
                        <a:pt x="61" y="6"/>
                      </a:lnTo>
                      <a:lnTo>
                        <a:pt x="72" y="23"/>
                      </a:lnTo>
                      <a:lnTo>
                        <a:pt x="66" y="31"/>
                      </a:lnTo>
                      <a:lnTo>
                        <a:pt x="44" y="38"/>
                      </a:lnTo>
                      <a:lnTo>
                        <a:pt x="16" y="35"/>
                      </a:lnTo>
                      <a:lnTo>
                        <a:pt x="8" y="34"/>
                      </a:lnTo>
                      <a:lnTo>
                        <a:pt x="7" y="109"/>
                      </a:lnTo>
                      <a:lnTo>
                        <a:pt x="2" y="101"/>
                      </a:lnTo>
                      <a:lnTo>
                        <a:pt x="0" y="17"/>
                      </a:lnTo>
                      <a:lnTo>
                        <a:pt x="17" y="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7" name="Freeform 129"/>
                <p:cNvSpPr>
                  <a:spLocks/>
                </p:cNvSpPr>
                <p:nvPr/>
              </p:nvSpPr>
              <p:spPr bwMode="auto">
                <a:xfrm>
                  <a:off x="4876" y="9477"/>
                  <a:ext cx="75" cy="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2" y="1"/>
                    </a:cxn>
                    <a:cxn ang="0">
                      <a:pos x="75" y="7"/>
                    </a:cxn>
                    <a:cxn ang="0">
                      <a:pos x="70" y="18"/>
                    </a:cxn>
                    <a:cxn ang="0">
                      <a:pos x="49" y="24"/>
                    </a:cxn>
                    <a:cxn ang="0">
                      <a:pos x="54" y="33"/>
                    </a:cxn>
                    <a:cxn ang="0">
                      <a:pos x="44" y="36"/>
                    </a:cxn>
                    <a:cxn ang="0">
                      <a:pos x="14" y="38"/>
                    </a:cxn>
                    <a:cxn ang="0">
                      <a:pos x="0" y="18"/>
                    </a:cxn>
                    <a:cxn ang="0">
                      <a:pos x="3" y="5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75" h="38">
                      <a:moveTo>
                        <a:pt x="44" y="0"/>
                      </a:moveTo>
                      <a:lnTo>
                        <a:pt x="62" y="1"/>
                      </a:lnTo>
                      <a:lnTo>
                        <a:pt x="75" y="7"/>
                      </a:lnTo>
                      <a:lnTo>
                        <a:pt x="70" y="18"/>
                      </a:lnTo>
                      <a:lnTo>
                        <a:pt x="49" y="24"/>
                      </a:lnTo>
                      <a:lnTo>
                        <a:pt x="54" y="33"/>
                      </a:lnTo>
                      <a:lnTo>
                        <a:pt x="44" y="36"/>
                      </a:lnTo>
                      <a:lnTo>
                        <a:pt x="14" y="38"/>
                      </a:lnTo>
                      <a:lnTo>
                        <a:pt x="0" y="18"/>
                      </a:lnTo>
                      <a:lnTo>
                        <a:pt x="3" y="5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8" name="Freeform 130"/>
                <p:cNvSpPr>
                  <a:spLocks/>
                </p:cNvSpPr>
                <p:nvPr/>
              </p:nvSpPr>
              <p:spPr bwMode="auto">
                <a:xfrm>
                  <a:off x="4955" y="9556"/>
                  <a:ext cx="78" cy="94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69" y="0"/>
                    </a:cxn>
                    <a:cxn ang="0">
                      <a:pos x="78" y="9"/>
                    </a:cxn>
                    <a:cxn ang="0">
                      <a:pos x="67" y="15"/>
                    </a:cxn>
                    <a:cxn ang="0">
                      <a:pos x="39" y="22"/>
                    </a:cxn>
                    <a:cxn ang="0">
                      <a:pos x="69" y="38"/>
                    </a:cxn>
                    <a:cxn ang="0">
                      <a:pos x="29" y="44"/>
                    </a:cxn>
                    <a:cxn ang="0">
                      <a:pos x="49" y="67"/>
                    </a:cxn>
                    <a:cxn ang="0">
                      <a:pos x="33" y="70"/>
                    </a:cxn>
                    <a:cxn ang="0">
                      <a:pos x="36" y="94"/>
                    </a:cxn>
                    <a:cxn ang="0">
                      <a:pos x="18" y="69"/>
                    </a:cxn>
                    <a:cxn ang="0">
                      <a:pos x="29" y="60"/>
                    </a:cxn>
                    <a:cxn ang="0">
                      <a:pos x="10" y="33"/>
                    </a:cxn>
                    <a:cxn ang="0">
                      <a:pos x="22" y="27"/>
                    </a:cxn>
                    <a:cxn ang="0">
                      <a:pos x="0" y="10"/>
                    </a:cxn>
                    <a:cxn ang="0">
                      <a:pos x="21" y="1"/>
                    </a:cxn>
                  </a:cxnLst>
                  <a:rect l="0" t="0" r="r" b="b"/>
                  <a:pathLst>
                    <a:path w="78" h="94">
                      <a:moveTo>
                        <a:pt x="21" y="1"/>
                      </a:moveTo>
                      <a:lnTo>
                        <a:pt x="69" y="0"/>
                      </a:lnTo>
                      <a:lnTo>
                        <a:pt x="78" y="9"/>
                      </a:lnTo>
                      <a:lnTo>
                        <a:pt x="67" y="15"/>
                      </a:lnTo>
                      <a:lnTo>
                        <a:pt x="39" y="22"/>
                      </a:lnTo>
                      <a:lnTo>
                        <a:pt x="69" y="38"/>
                      </a:lnTo>
                      <a:lnTo>
                        <a:pt x="29" y="44"/>
                      </a:lnTo>
                      <a:lnTo>
                        <a:pt x="49" y="67"/>
                      </a:lnTo>
                      <a:lnTo>
                        <a:pt x="33" y="70"/>
                      </a:lnTo>
                      <a:lnTo>
                        <a:pt x="36" y="94"/>
                      </a:lnTo>
                      <a:lnTo>
                        <a:pt x="18" y="69"/>
                      </a:lnTo>
                      <a:lnTo>
                        <a:pt x="29" y="60"/>
                      </a:lnTo>
                      <a:lnTo>
                        <a:pt x="10" y="33"/>
                      </a:lnTo>
                      <a:lnTo>
                        <a:pt x="22" y="27"/>
                      </a:lnTo>
                      <a:lnTo>
                        <a:pt x="0" y="10"/>
                      </a:lnTo>
                      <a:lnTo>
                        <a:pt x="21" y="1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79" name="Freeform 131"/>
                <p:cNvSpPr>
                  <a:spLocks/>
                </p:cNvSpPr>
                <p:nvPr/>
              </p:nvSpPr>
              <p:spPr bwMode="auto">
                <a:xfrm>
                  <a:off x="5048" y="9560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72" y="0"/>
                    </a:cxn>
                    <a:cxn ang="0">
                      <a:pos x="96" y="7"/>
                    </a:cxn>
                    <a:cxn ang="0">
                      <a:pos x="80" y="23"/>
                    </a:cxn>
                    <a:cxn ang="0">
                      <a:pos x="45" y="32"/>
                    </a:cxn>
                    <a:cxn ang="0">
                      <a:pos x="15" y="32"/>
                    </a:cxn>
                    <a:cxn ang="0">
                      <a:pos x="12" y="49"/>
                    </a:cxn>
                    <a:cxn ang="0">
                      <a:pos x="22" y="58"/>
                    </a:cxn>
                    <a:cxn ang="0">
                      <a:pos x="6" y="80"/>
                    </a:cxn>
                    <a:cxn ang="0">
                      <a:pos x="2" y="88"/>
                    </a:cxn>
                    <a:cxn ang="0">
                      <a:pos x="0" y="12"/>
                    </a:cxn>
                    <a:cxn ang="0">
                      <a:pos x="35" y="4"/>
                    </a:cxn>
                  </a:cxnLst>
                  <a:rect l="0" t="0" r="r" b="b"/>
                  <a:pathLst>
                    <a:path w="96" h="88">
                      <a:moveTo>
                        <a:pt x="35" y="4"/>
                      </a:moveTo>
                      <a:lnTo>
                        <a:pt x="72" y="0"/>
                      </a:lnTo>
                      <a:lnTo>
                        <a:pt x="96" y="7"/>
                      </a:lnTo>
                      <a:lnTo>
                        <a:pt x="80" y="23"/>
                      </a:lnTo>
                      <a:lnTo>
                        <a:pt x="45" y="32"/>
                      </a:lnTo>
                      <a:lnTo>
                        <a:pt x="15" y="32"/>
                      </a:lnTo>
                      <a:lnTo>
                        <a:pt x="12" y="49"/>
                      </a:lnTo>
                      <a:lnTo>
                        <a:pt x="22" y="58"/>
                      </a:lnTo>
                      <a:lnTo>
                        <a:pt x="6" y="80"/>
                      </a:lnTo>
                      <a:lnTo>
                        <a:pt x="2" y="88"/>
                      </a:lnTo>
                      <a:lnTo>
                        <a:pt x="0" y="12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0" name="Freeform 132"/>
                <p:cNvSpPr>
                  <a:spLocks/>
                </p:cNvSpPr>
                <p:nvPr/>
              </p:nvSpPr>
              <p:spPr bwMode="auto">
                <a:xfrm>
                  <a:off x="4986" y="9462"/>
                  <a:ext cx="62" cy="48"/>
                </a:xfrm>
                <a:custGeom>
                  <a:avLst/>
                  <a:gdLst/>
                  <a:ahLst/>
                  <a:cxnLst>
                    <a:cxn ang="0">
                      <a:pos x="27" y="4"/>
                    </a:cxn>
                    <a:cxn ang="0">
                      <a:pos x="51" y="0"/>
                    </a:cxn>
                    <a:cxn ang="0">
                      <a:pos x="62" y="7"/>
                    </a:cxn>
                    <a:cxn ang="0">
                      <a:pos x="60" y="15"/>
                    </a:cxn>
                    <a:cxn ang="0">
                      <a:pos x="51" y="19"/>
                    </a:cxn>
                    <a:cxn ang="0">
                      <a:pos x="34" y="23"/>
                    </a:cxn>
                    <a:cxn ang="0">
                      <a:pos x="20" y="29"/>
                    </a:cxn>
                    <a:cxn ang="0">
                      <a:pos x="36" y="41"/>
                    </a:cxn>
                    <a:cxn ang="0">
                      <a:pos x="13" y="38"/>
                    </a:cxn>
                    <a:cxn ang="0">
                      <a:pos x="18" y="48"/>
                    </a:cxn>
                    <a:cxn ang="0">
                      <a:pos x="5" y="44"/>
                    </a:cxn>
                    <a:cxn ang="0">
                      <a:pos x="0" y="8"/>
                    </a:cxn>
                    <a:cxn ang="0">
                      <a:pos x="27" y="4"/>
                    </a:cxn>
                  </a:cxnLst>
                  <a:rect l="0" t="0" r="r" b="b"/>
                  <a:pathLst>
                    <a:path w="62" h="48">
                      <a:moveTo>
                        <a:pt x="27" y="4"/>
                      </a:moveTo>
                      <a:lnTo>
                        <a:pt x="51" y="0"/>
                      </a:lnTo>
                      <a:lnTo>
                        <a:pt x="62" y="7"/>
                      </a:lnTo>
                      <a:lnTo>
                        <a:pt x="60" y="15"/>
                      </a:lnTo>
                      <a:lnTo>
                        <a:pt x="51" y="19"/>
                      </a:lnTo>
                      <a:lnTo>
                        <a:pt x="34" y="23"/>
                      </a:lnTo>
                      <a:lnTo>
                        <a:pt x="20" y="29"/>
                      </a:lnTo>
                      <a:lnTo>
                        <a:pt x="36" y="41"/>
                      </a:lnTo>
                      <a:lnTo>
                        <a:pt x="13" y="38"/>
                      </a:lnTo>
                      <a:lnTo>
                        <a:pt x="18" y="48"/>
                      </a:lnTo>
                      <a:lnTo>
                        <a:pt x="5" y="44"/>
                      </a:lnTo>
                      <a:lnTo>
                        <a:pt x="0" y="8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1" name="Freeform 133"/>
                <p:cNvSpPr>
                  <a:spLocks/>
                </p:cNvSpPr>
                <p:nvPr/>
              </p:nvSpPr>
              <p:spPr bwMode="auto">
                <a:xfrm>
                  <a:off x="4933" y="9452"/>
                  <a:ext cx="51" cy="2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6" y="0"/>
                    </a:cxn>
                    <a:cxn ang="0">
                      <a:pos x="51" y="12"/>
                    </a:cxn>
                    <a:cxn ang="0">
                      <a:pos x="35" y="25"/>
                    </a:cxn>
                    <a:cxn ang="0">
                      <a:pos x="14" y="23"/>
                    </a:cxn>
                    <a:cxn ang="0">
                      <a:pos x="0" y="1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51" h="25">
                      <a:moveTo>
                        <a:pt x="6" y="0"/>
                      </a:moveTo>
                      <a:lnTo>
                        <a:pt x="36" y="0"/>
                      </a:lnTo>
                      <a:lnTo>
                        <a:pt x="51" y="12"/>
                      </a:lnTo>
                      <a:lnTo>
                        <a:pt x="35" y="25"/>
                      </a:lnTo>
                      <a:lnTo>
                        <a:pt x="14" y="23"/>
                      </a:lnTo>
                      <a:lnTo>
                        <a:pt x="0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2" name="Freeform 134"/>
                <p:cNvSpPr>
                  <a:spLocks/>
                </p:cNvSpPr>
                <p:nvPr/>
              </p:nvSpPr>
              <p:spPr bwMode="auto">
                <a:xfrm>
                  <a:off x="4878" y="9471"/>
                  <a:ext cx="71" cy="29"/>
                </a:xfrm>
                <a:custGeom>
                  <a:avLst/>
                  <a:gdLst/>
                  <a:ahLst/>
                  <a:cxnLst>
                    <a:cxn ang="0">
                      <a:pos x="46" y="1"/>
                    </a:cxn>
                    <a:cxn ang="0">
                      <a:pos x="18" y="0"/>
                    </a:cxn>
                    <a:cxn ang="0">
                      <a:pos x="1" y="7"/>
                    </a:cxn>
                    <a:cxn ang="0">
                      <a:pos x="0" y="19"/>
                    </a:cxn>
                    <a:cxn ang="0">
                      <a:pos x="25" y="27"/>
                    </a:cxn>
                    <a:cxn ang="0">
                      <a:pos x="42" y="29"/>
                    </a:cxn>
                    <a:cxn ang="0">
                      <a:pos x="27" y="18"/>
                    </a:cxn>
                    <a:cxn ang="0">
                      <a:pos x="33" y="10"/>
                    </a:cxn>
                    <a:cxn ang="0">
                      <a:pos x="51" y="8"/>
                    </a:cxn>
                    <a:cxn ang="0">
                      <a:pos x="71" y="10"/>
                    </a:cxn>
                    <a:cxn ang="0">
                      <a:pos x="46" y="1"/>
                    </a:cxn>
                  </a:cxnLst>
                  <a:rect l="0" t="0" r="r" b="b"/>
                  <a:pathLst>
                    <a:path w="71" h="29">
                      <a:moveTo>
                        <a:pt x="46" y="1"/>
                      </a:moveTo>
                      <a:lnTo>
                        <a:pt x="18" y="0"/>
                      </a:lnTo>
                      <a:lnTo>
                        <a:pt x="1" y="7"/>
                      </a:lnTo>
                      <a:lnTo>
                        <a:pt x="0" y="19"/>
                      </a:lnTo>
                      <a:lnTo>
                        <a:pt x="25" y="27"/>
                      </a:lnTo>
                      <a:lnTo>
                        <a:pt x="42" y="29"/>
                      </a:lnTo>
                      <a:lnTo>
                        <a:pt x="27" y="18"/>
                      </a:lnTo>
                      <a:lnTo>
                        <a:pt x="33" y="10"/>
                      </a:lnTo>
                      <a:lnTo>
                        <a:pt x="51" y="8"/>
                      </a:lnTo>
                      <a:lnTo>
                        <a:pt x="71" y="1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3" name="Freeform 135"/>
                <p:cNvSpPr>
                  <a:spLocks/>
                </p:cNvSpPr>
                <p:nvPr/>
              </p:nvSpPr>
              <p:spPr bwMode="auto">
                <a:xfrm>
                  <a:off x="4935" y="9454"/>
                  <a:ext cx="39" cy="21"/>
                </a:xfrm>
                <a:custGeom>
                  <a:avLst/>
                  <a:gdLst/>
                  <a:ahLst/>
                  <a:cxnLst>
                    <a:cxn ang="0">
                      <a:pos x="23" y="21"/>
                    </a:cxn>
                    <a:cxn ang="0">
                      <a:pos x="15" y="13"/>
                    </a:cxn>
                    <a:cxn ang="0">
                      <a:pos x="20" y="7"/>
                    </a:cxn>
                    <a:cxn ang="0">
                      <a:pos x="39" y="4"/>
                    </a:cxn>
                    <a:cxn ang="0">
                      <a:pos x="19" y="0"/>
                    </a:cxn>
                    <a:cxn ang="0">
                      <a:pos x="3" y="2"/>
                    </a:cxn>
                    <a:cxn ang="0">
                      <a:pos x="0" y="10"/>
                    </a:cxn>
                    <a:cxn ang="0">
                      <a:pos x="6" y="17"/>
                    </a:cxn>
                    <a:cxn ang="0">
                      <a:pos x="23" y="21"/>
                    </a:cxn>
                  </a:cxnLst>
                  <a:rect l="0" t="0" r="r" b="b"/>
                  <a:pathLst>
                    <a:path w="39" h="21">
                      <a:moveTo>
                        <a:pt x="23" y="21"/>
                      </a:moveTo>
                      <a:lnTo>
                        <a:pt x="15" y="13"/>
                      </a:lnTo>
                      <a:lnTo>
                        <a:pt x="20" y="7"/>
                      </a:lnTo>
                      <a:lnTo>
                        <a:pt x="39" y="4"/>
                      </a:lnTo>
                      <a:lnTo>
                        <a:pt x="19" y="0"/>
                      </a:lnTo>
                      <a:lnTo>
                        <a:pt x="3" y="2"/>
                      </a:lnTo>
                      <a:lnTo>
                        <a:pt x="0" y="10"/>
                      </a:lnTo>
                      <a:lnTo>
                        <a:pt x="6" y="17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4" name="Freeform 136"/>
                <p:cNvSpPr>
                  <a:spLocks/>
                </p:cNvSpPr>
                <p:nvPr/>
              </p:nvSpPr>
              <p:spPr bwMode="auto">
                <a:xfrm>
                  <a:off x="4947" y="9512"/>
                  <a:ext cx="58" cy="34"/>
                </a:xfrm>
                <a:custGeom>
                  <a:avLst/>
                  <a:gdLst/>
                  <a:ahLst/>
                  <a:cxnLst>
                    <a:cxn ang="0">
                      <a:pos x="58" y="7"/>
                    </a:cxn>
                    <a:cxn ang="0">
                      <a:pos x="40" y="0"/>
                    </a:cxn>
                    <a:cxn ang="0">
                      <a:pos x="22" y="3"/>
                    </a:cxn>
                    <a:cxn ang="0">
                      <a:pos x="9" y="7"/>
                    </a:cxn>
                    <a:cxn ang="0">
                      <a:pos x="0" y="17"/>
                    </a:cxn>
                    <a:cxn ang="0">
                      <a:pos x="7" y="25"/>
                    </a:cxn>
                    <a:cxn ang="0">
                      <a:pos x="28" y="32"/>
                    </a:cxn>
                    <a:cxn ang="0">
                      <a:pos x="46" y="34"/>
                    </a:cxn>
                    <a:cxn ang="0">
                      <a:pos x="36" y="19"/>
                    </a:cxn>
                    <a:cxn ang="0">
                      <a:pos x="58" y="7"/>
                    </a:cxn>
                  </a:cxnLst>
                  <a:rect l="0" t="0" r="r" b="b"/>
                  <a:pathLst>
                    <a:path w="58" h="34">
                      <a:moveTo>
                        <a:pt x="58" y="7"/>
                      </a:moveTo>
                      <a:lnTo>
                        <a:pt x="40" y="0"/>
                      </a:lnTo>
                      <a:lnTo>
                        <a:pt x="22" y="3"/>
                      </a:lnTo>
                      <a:lnTo>
                        <a:pt x="9" y="7"/>
                      </a:lnTo>
                      <a:lnTo>
                        <a:pt x="0" y="17"/>
                      </a:lnTo>
                      <a:lnTo>
                        <a:pt x="7" y="25"/>
                      </a:lnTo>
                      <a:lnTo>
                        <a:pt x="28" y="32"/>
                      </a:lnTo>
                      <a:lnTo>
                        <a:pt x="46" y="34"/>
                      </a:lnTo>
                      <a:lnTo>
                        <a:pt x="36" y="19"/>
                      </a:lnTo>
                      <a:lnTo>
                        <a:pt x="5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5" name="Freeform 137"/>
                <p:cNvSpPr>
                  <a:spLocks/>
                </p:cNvSpPr>
                <p:nvPr/>
              </p:nvSpPr>
              <p:spPr bwMode="auto">
                <a:xfrm>
                  <a:off x="4966" y="9556"/>
                  <a:ext cx="41" cy="13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13" y="1"/>
                    </a:cxn>
                    <a:cxn ang="0">
                      <a:pos x="0" y="9"/>
                    </a:cxn>
                    <a:cxn ang="0">
                      <a:pos x="13" y="13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1" h="13">
                      <a:moveTo>
                        <a:pt x="41" y="0"/>
                      </a:moveTo>
                      <a:lnTo>
                        <a:pt x="13" y="1"/>
                      </a:lnTo>
                      <a:lnTo>
                        <a:pt x="0" y="9"/>
                      </a:lnTo>
                      <a:lnTo>
                        <a:pt x="13" y="1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6" name="Freeform 138"/>
                <p:cNvSpPr>
                  <a:spLocks/>
                </p:cNvSpPr>
                <p:nvPr/>
              </p:nvSpPr>
              <p:spPr bwMode="auto">
                <a:xfrm>
                  <a:off x="5050" y="9560"/>
                  <a:ext cx="73" cy="21"/>
                </a:xfrm>
                <a:custGeom>
                  <a:avLst/>
                  <a:gdLst/>
                  <a:ahLst/>
                  <a:cxnLst>
                    <a:cxn ang="0">
                      <a:pos x="41" y="21"/>
                    </a:cxn>
                    <a:cxn ang="0">
                      <a:pos x="14" y="19"/>
                    </a:cxn>
                    <a:cxn ang="0">
                      <a:pos x="0" y="12"/>
                    </a:cxn>
                    <a:cxn ang="0">
                      <a:pos x="2" y="5"/>
                    </a:cxn>
                    <a:cxn ang="0">
                      <a:pos x="27" y="0"/>
                    </a:cxn>
                    <a:cxn ang="0">
                      <a:pos x="57" y="0"/>
                    </a:cxn>
                    <a:cxn ang="0">
                      <a:pos x="45" y="9"/>
                    </a:cxn>
                    <a:cxn ang="0">
                      <a:pos x="48" y="18"/>
                    </a:cxn>
                    <a:cxn ang="0">
                      <a:pos x="73" y="19"/>
                    </a:cxn>
                    <a:cxn ang="0">
                      <a:pos x="41" y="21"/>
                    </a:cxn>
                  </a:cxnLst>
                  <a:rect l="0" t="0" r="r" b="b"/>
                  <a:pathLst>
                    <a:path w="73" h="21">
                      <a:moveTo>
                        <a:pt x="41" y="21"/>
                      </a:moveTo>
                      <a:lnTo>
                        <a:pt x="14" y="19"/>
                      </a:lnTo>
                      <a:lnTo>
                        <a:pt x="0" y="12"/>
                      </a:lnTo>
                      <a:lnTo>
                        <a:pt x="2" y="5"/>
                      </a:lnTo>
                      <a:lnTo>
                        <a:pt x="27" y="0"/>
                      </a:lnTo>
                      <a:lnTo>
                        <a:pt x="57" y="0"/>
                      </a:lnTo>
                      <a:lnTo>
                        <a:pt x="45" y="9"/>
                      </a:lnTo>
                      <a:lnTo>
                        <a:pt x="48" y="18"/>
                      </a:lnTo>
                      <a:lnTo>
                        <a:pt x="73" y="19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7" name="Freeform 139"/>
                <p:cNvSpPr>
                  <a:spLocks/>
                </p:cNvSpPr>
                <p:nvPr/>
              </p:nvSpPr>
              <p:spPr bwMode="auto">
                <a:xfrm>
                  <a:off x="4986" y="9456"/>
                  <a:ext cx="49" cy="2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22" y="21"/>
                    </a:cxn>
                    <a:cxn ang="0">
                      <a:pos x="4" y="15"/>
                    </a:cxn>
                    <a:cxn ang="0">
                      <a:pos x="0" y="9"/>
                    </a:cxn>
                    <a:cxn ang="0">
                      <a:pos x="8" y="2"/>
                    </a:cxn>
                    <a:cxn ang="0">
                      <a:pos x="31" y="0"/>
                    </a:cxn>
                    <a:cxn ang="0">
                      <a:pos x="46" y="2"/>
                    </a:cxn>
                    <a:cxn ang="0">
                      <a:pos x="34" y="11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49" h="21">
                      <a:moveTo>
                        <a:pt x="49" y="18"/>
                      </a:moveTo>
                      <a:lnTo>
                        <a:pt x="22" y="21"/>
                      </a:lnTo>
                      <a:lnTo>
                        <a:pt x="4" y="15"/>
                      </a:lnTo>
                      <a:lnTo>
                        <a:pt x="0" y="9"/>
                      </a:lnTo>
                      <a:lnTo>
                        <a:pt x="8" y="2"/>
                      </a:lnTo>
                      <a:lnTo>
                        <a:pt x="31" y="0"/>
                      </a:lnTo>
                      <a:lnTo>
                        <a:pt x="46" y="2"/>
                      </a:lnTo>
                      <a:lnTo>
                        <a:pt x="34" y="11"/>
                      </a:lnTo>
                      <a:lnTo>
                        <a:pt x="4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8" name="Freeform 140"/>
                <p:cNvSpPr>
                  <a:spLocks/>
                </p:cNvSpPr>
                <p:nvPr/>
              </p:nvSpPr>
              <p:spPr bwMode="auto">
                <a:xfrm>
                  <a:off x="4978" y="9408"/>
                  <a:ext cx="49" cy="29"/>
                </a:xfrm>
                <a:custGeom>
                  <a:avLst/>
                  <a:gdLst/>
                  <a:ahLst/>
                  <a:cxnLst>
                    <a:cxn ang="0">
                      <a:pos x="45" y="29"/>
                    </a:cxn>
                    <a:cxn ang="0">
                      <a:pos x="16" y="27"/>
                    </a:cxn>
                    <a:cxn ang="0">
                      <a:pos x="1" y="17"/>
                    </a:cxn>
                    <a:cxn ang="0">
                      <a:pos x="0" y="6"/>
                    </a:cxn>
                    <a:cxn ang="0">
                      <a:pos x="12" y="2"/>
                    </a:cxn>
                    <a:cxn ang="0">
                      <a:pos x="27" y="0"/>
                    </a:cxn>
                    <a:cxn ang="0">
                      <a:pos x="49" y="1"/>
                    </a:cxn>
                    <a:cxn ang="0">
                      <a:pos x="31" y="18"/>
                    </a:cxn>
                    <a:cxn ang="0">
                      <a:pos x="45" y="29"/>
                    </a:cxn>
                  </a:cxnLst>
                  <a:rect l="0" t="0" r="r" b="b"/>
                  <a:pathLst>
                    <a:path w="49" h="29">
                      <a:moveTo>
                        <a:pt x="45" y="29"/>
                      </a:moveTo>
                      <a:lnTo>
                        <a:pt x="16" y="27"/>
                      </a:lnTo>
                      <a:lnTo>
                        <a:pt x="1" y="17"/>
                      </a:lnTo>
                      <a:lnTo>
                        <a:pt x="0" y="6"/>
                      </a:lnTo>
                      <a:lnTo>
                        <a:pt x="12" y="2"/>
                      </a:lnTo>
                      <a:lnTo>
                        <a:pt x="27" y="0"/>
                      </a:lnTo>
                      <a:lnTo>
                        <a:pt x="49" y="1"/>
                      </a:lnTo>
                      <a:lnTo>
                        <a:pt x="31" y="18"/>
                      </a:lnTo>
                      <a:lnTo>
                        <a:pt x="4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89" name="Freeform 141"/>
                <p:cNvSpPr>
                  <a:spLocks/>
                </p:cNvSpPr>
                <p:nvPr/>
              </p:nvSpPr>
              <p:spPr bwMode="auto">
                <a:xfrm>
                  <a:off x="5080" y="9406"/>
                  <a:ext cx="33" cy="2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2" y="1"/>
                    </a:cxn>
                    <a:cxn ang="0">
                      <a:pos x="0" y="10"/>
                    </a:cxn>
                    <a:cxn ang="0">
                      <a:pos x="3" y="24"/>
                    </a:cxn>
                    <a:cxn ang="0">
                      <a:pos x="19" y="29"/>
                    </a:cxn>
                    <a:cxn ang="0">
                      <a:pos x="33" y="29"/>
                    </a:cxn>
                    <a:cxn ang="0">
                      <a:pos x="23" y="2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3" h="29">
                      <a:moveTo>
                        <a:pt x="30" y="0"/>
                      </a:moveTo>
                      <a:lnTo>
                        <a:pt x="12" y="1"/>
                      </a:lnTo>
                      <a:lnTo>
                        <a:pt x="0" y="10"/>
                      </a:lnTo>
                      <a:lnTo>
                        <a:pt x="3" y="24"/>
                      </a:lnTo>
                      <a:lnTo>
                        <a:pt x="19" y="29"/>
                      </a:lnTo>
                      <a:lnTo>
                        <a:pt x="33" y="29"/>
                      </a:lnTo>
                      <a:lnTo>
                        <a:pt x="23" y="2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0" name="Freeform 142"/>
                <p:cNvSpPr>
                  <a:spLocks/>
                </p:cNvSpPr>
                <p:nvPr/>
              </p:nvSpPr>
              <p:spPr bwMode="auto">
                <a:xfrm>
                  <a:off x="5107" y="9431"/>
                  <a:ext cx="47" cy="19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14" y="2"/>
                    </a:cxn>
                    <a:cxn ang="0">
                      <a:pos x="0" y="10"/>
                    </a:cxn>
                    <a:cxn ang="0">
                      <a:pos x="14" y="19"/>
                    </a:cxn>
                    <a:cxn ang="0">
                      <a:pos x="47" y="18"/>
                    </a:cxn>
                    <a:cxn ang="0">
                      <a:pos x="23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7" h="19">
                      <a:moveTo>
                        <a:pt x="41" y="0"/>
                      </a:moveTo>
                      <a:lnTo>
                        <a:pt x="14" y="2"/>
                      </a:lnTo>
                      <a:lnTo>
                        <a:pt x="0" y="10"/>
                      </a:lnTo>
                      <a:lnTo>
                        <a:pt x="14" y="19"/>
                      </a:lnTo>
                      <a:lnTo>
                        <a:pt x="47" y="18"/>
                      </a:lnTo>
                      <a:lnTo>
                        <a:pt x="23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1" name="Freeform 143"/>
                <p:cNvSpPr>
                  <a:spLocks/>
                </p:cNvSpPr>
                <p:nvPr/>
              </p:nvSpPr>
              <p:spPr bwMode="auto">
                <a:xfrm>
                  <a:off x="5146" y="9458"/>
                  <a:ext cx="69" cy="42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18" y="1"/>
                    </a:cxn>
                    <a:cxn ang="0">
                      <a:pos x="2" y="11"/>
                    </a:cxn>
                    <a:cxn ang="0">
                      <a:pos x="0" y="22"/>
                    </a:cxn>
                    <a:cxn ang="0">
                      <a:pos x="4" y="36"/>
                    </a:cxn>
                    <a:cxn ang="0">
                      <a:pos x="32" y="42"/>
                    </a:cxn>
                    <a:cxn ang="0">
                      <a:pos x="53" y="39"/>
                    </a:cxn>
                    <a:cxn ang="0">
                      <a:pos x="69" y="27"/>
                    </a:cxn>
                    <a:cxn ang="0">
                      <a:pos x="68" y="14"/>
                    </a:cxn>
                    <a:cxn ang="0">
                      <a:pos x="58" y="27"/>
                    </a:cxn>
                    <a:cxn ang="0">
                      <a:pos x="20" y="32"/>
                    </a:cxn>
                    <a:cxn ang="0">
                      <a:pos x="31" y="13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9" h="42">
                      <a:moveTo>
                        <a:pt x="43" y="0"/>
                      </a:moveTo>
                      <a:lnTo>
                        <a:pt x="18" y="1"/>
                      </a:lnTo>
                      <a:lnTo>
                        <a:pt x="2" y="11"/>
                      </a:lnTo>
                      <a:lnTo>
                        <a:pt x="0" y="22"/>
                      </a:lnTo>
                      <a:lnTo>
                        <a:pt x="4" y="36"/>
                      </a:lnTo>
                      <a:lnTo>
                        <a:pt x="32" y="42"/>
                      </a:lnTo>
                      <a:lnTo>
                        <a:pt x="53" y="39"/>
                      </a:lnTo>
                      <a:lnTo>
                        <a:pt x="69" y="27"/>
                      </a:lnTo>
                      <a:lnTo>
                        <a:pt x="68" y="14"/>
                      </a:lnTo>
                      <a:lnTo>
                        <a:pt x="58" y="27"/>
                      </a:lnTo>
                      <a:lnTo>
                        <a:pt x="20" y="32"/>
                      </a:lnTo>
                      <a:lnTo>
                        <a:pt x="31" y="13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2" name="Freeform 144"/>
                <p:cNvSpPr>
                  <a:spLocks/>
                </p:cNvSpPr>
                <p:nvPr/>
              </p:nvSpPr>
              <p:spPr bwMode="auto">
                <a:xfrm>
                  <a:off x="5068" y="9487"/>
                  <a:ext cx="47" cy="23"/>
                </a:xfrm>
                <a:custGeom>
                  <a:avLst/>
                  <a:gdLst/>
                  <a:ahLst/>
                  <a:cxnLst>
                    <a:cxn ang="0">
                      <a:pos x="42" y="1"/>
                    </a:cxn>
                    <a:cxn ang="0">
                      <a:pos x="13" y="0"/>
                    </a:cxn>
                    <a:cxn ang="0">
                      <a:pos x="0" y="6"/>
                    </a:cxn>
                    <a:cxn ang="0">
                      <a:pos x="6" y="16"/>
                    </a:cxn>
                    <a:cxn ang="0">
                      <a:pos x="21" y="23"/>
                    </a:cxn>
                    <a:cxn ang="0">
                      <a:pos x="47" y="20"/>
                    </a:cxn>
                    <a:cxn ang="0">
                      <a:pos x="24" y="17"/>
                    </a:cxn>
                    <a:cxn ang="0">
                      <a:pos x="42" y="1"/>
                    </a:cxn>
                  </a:cxnLst>
                  <a:rect l="0" t="0" r="r" b="b"/>
                  <a:pathLst>
                    <a:path w="47" h="23">
                      <a:moveTo>
                        <a:pt x="42" y="1"/>
                      </a:move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6" y="16"/>
                      </a:lnTo>
                      <a:lnTo>
                        <a:pt x="21" y="23"/>
                      </a:lnTo>
                      <a:lnTo>
                        <a:pt x="47" y="20"/>
                      </a:lnTo>
                      <a:lnTo>
                        <a:pt x="24" y="17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3" name="Freeform 145"/>
                <p:cNvSpPr>
                  <a:spLocks/>
                </p:cNvSpPr>
                <p:nvPr/>
              </p:nvSpPr>
              <p:spPr bwMode="auto">
                <a:xfrm>
                  <a:off x="4867" y="9498"/>
                  <a:ext cx="43" cy="8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70"/>
                    </a:cxn>
                    <a:cxn ang="0">
                      <a:pos x="17" y="84"/>
                    </a:cxn>
                    <a:cxn ang="0">
                      <a:pos x="38" y="85"/>
                    </a:cxn>
                    <a:cxn ang="0">
                      <a:pos x="27" y="78"/>
                    </a:cxn>
                    <a:cxn ang="0">
                      <a:pos x="16" y="61"/>
                    </a:cxn>
                    <a:cxn ang="0">
                      <a:pos x="37" y="62"/>
                    </a:cxn>
                    <a:cxn ang="0">
                      <a:pos x="18" y="43"/>
                    </a:cxn>
                    <a:cxn ang="0">
                      <a:pos x="14" y="32"/>
                    </a:cxn>
                    <a:cxn ang="0">
                      <a:pos x="27" y="32"/>
                    </a:cxn>
                    <a:cxn ang="0">
                      <a:pos x="43" y="26"/>
                    </a:cxn>
                    <a:cxn ang="0">
                      <a:pos x="16" y="2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43" h="85">
                      <a:moveTo>
                        <a:pt x="10" y="0"/>
                      </a:moveTo>
                      <a:lnTo>
                        <a:pt x="0" y="70"/>
                      </a:lnTo>
                      <a:lnTo>
                        <a:pt x="17" y="84"/>
                      </a:lnTo>
                      <a:lnTo>
                        <a:pt x="38" y="85"/>
                      </a:lnTo>
                      <a:lnTo>
                        <a:pt x="27" y="78"/>
                      </a:lnTo>
                      <a:lnTo>
                        <a:pt x="16" y="61"/>
                      </a:lnTo>
                      <a:lnTo>
                        <a:pt x="37" y="62"/>
                      </a:lnTo>
                      <a:lnTo>
                        <a:pt x="18" y="43"/>
                      </a:lnTo>
                      <a:lnTo>
                        <a:pt x="14" y="32"/>
                      </a:lnTo>
                      <a:lnTo>
                        <a:pt x="27" y="32"/>
                      </a:lnTo>
                      <a:lnTo>
                        <a:pt x="43" y="26"/>
                      </a:lnTo>
                      <a:lnTo>
                        <a:pt x="16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4" name="Freeform 146"/>
                <p:cNvSpPr>
                  <a:spLocks/>
                </p:cNvSpPr>
                <p:nvPr/>
              </p:nvSpPr>
              <p:spPr bwMode="auto">
                <a:xfrm>
                  <a:off x="4917" y="9485"/>
                  <a:ext cx="34" cy="138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28" y="10"/>
                    </a:cxn>
                    <a:cxn ang="0">
                      <a:pos x="14" y="15"/>
                    </a:cxn>
                    <a:cxn ang="0">
                      <a:pos x="24" y="21"/>
                    </a:cxn>
                    <a:cxn ang="0">
                      <a:pos x="9" y="40"/>
                    </a:cxn>
                    <a:cxn ang="0">
                      <a:pos x="17" y="51"/>
                    </a:cxn>
                    <a:cxn ang="0">
                      <a:pos x="1" y="61"/>
                    </a:cxn>
                    <a:cxn ang="0">
                      <a:pos x="5" y="75"/>
                    </a:cxn>
                    <a:cxn ang="0">
                      <a:pos x="0" y="98"/>
                    </a:cxn>
                    <a:cxn ang="0">
                      <a:pos x="12" y="114"/>
                    </a:cxn>
                    <a:cxn ang="0">
                      <a:pos x="3" y="121"/>
                    </a:cxn>
                    <a:cxn ang="0">
                      <a:pos x="28" y="138"/>
                    </a:cxn>
                    <a:cxn ang="0">
                      <a:pos x="28" y="123"/>
                    </a:cxn>
                    <a:cxn ang="0">
                      <a:pos x="26" y="43"/>
                    </a:cxn>
                    <a:cxn ang="0">
                      <a:pos x="32" y="36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138">
                      <a:moveTo>
                        <a:pt x="34" y="0"/>
                      </a:moveTo>
                      <a:lnTo>
                        <a:pt x="28" y="10"/>
                      </a:lnTo>
                      <a:lnTo>
                        <a:pt x="14" y="15"/>
                      </a:lnTo>
                      <a:lnTo>
                        <a:pt x="24" y="21"/>
                      </a:lnTo>
                      <a:lnTo>
                        <a:pt x="9" y="40"/>
                      </a:lnTo>
                      <a:lnTo>
                        <a:pt x="17" y="51"/>
                      </a:lnTo>
                      <a:lnTo>
                        <a:pt x="1" y="61"/>
                      </a:lnTo>
                      <a:lnTo>
                        <a:pt x="5" y="75"/>
                      </a:lnTo>
                      <a:lnTo>
                        <a:pt x="0" y="98"/>
                      </a:lnTo>
                      <a:lnTo>
                        <a:pt x="12" y="114"/>
                      </a:lnTo>
                      <a:lnTo>
                        <a:pt x="3" y="121"/>
                      </a:lnTo>
                      <a:lnTo>
                        <a:pt x="28" y="138"/>
                      </a:lnTo>
                      <a:lnTo>
                        <a:pt x="28" y="123"/>
                      </a:lnTo>
                      <a:lnTo>
                        <a:pt x="26" y="43"/>
                      </a:lnTo>
                      <a:lnTo>
                        <a:pt x="32" y="36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5" name="Freeform 147"/>
                <p:cNvSpPr>
                  <a:spLocks/>
                </p:cNvSpPr>
                <p:nvPr/>
              </p:nvSpPr>
              <p:spPr bwMode="auto">
                <a:xfrm>
                  <a:off x="4962" y="9460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7" y="9"/>
                    </a:cxn>
                    <a:cxn ang="0">
                      <a:pos x="2" y="15"/>
                    </a:cxn>
                    <a:cxn ang="0">
                      <a:pos x="11" y="19"/>
                    </a:cxn>
                    <a:cxn ang="0">
                      <a:pos x="0" y="36"/>
                    </a:cxn>
                    <a:cxn ang="0">
                      <a:pos x="12" y="49"/>
                    </a:cxn>
                    <a:cxn ang="0">
                      <a:pos x="24" y="50"/>
                    </a:cxn>
                    <a:cxn ang="0">
                      <a:pos x="24" y="15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4" h="50">
                      <a:moveTo>
                        <a:pt x="18" y="0"/>
                      </a:moveTo>
                      <a:lnTo>
                        <a:pt x="17" y="9"/>
                      </a:lnTo>
                      <a:lnTo>
                        <a:pt x="2" y="15"/>
                      </a:lnTo>
                      <a:lnTo>
                        <a:pt x="11" y="19"/>
                      </a:lnTo>
                      <a:lnTo>
                        <a:pt x="0" y="36"/>
                      </a:lnTo>
                      <a:lnTo>
                        <a:pt x="12" y="49"/>
                      </a:lnTo>
                      <a:lnTo>
                        <a:pt x="24" y="50"/>
                      </a:lnTo>
                      <a:lnTo>
                        <a:pt x="24" y="1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6" name="Freeform 148"/>
                <p:cNvSpPr>
                  <a:spLocks/>
                </p:cNvSpPr>
                <p:nvPr/>
              </p:nvSpPr>
              <p:spPr bwMode="auto">
                <a:xfrm>
                  <a:off x="4992" y="9471"/>
                  <a:ext cx="70" cy="189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52" y="10"/>
                    </a:cxn>
                    <a:cxn ang="0">
                      <a:pos x="24" y="18"/>
                    </a:cxn>
                    <a:cxn ang="0">
                      <a:pos x="48" y="26"/>
                    </a:cxn>
                    <a:cxn ang="0">
                      <a:pos x="39" y="36"/>
                    </a:cxn>
                    <a:cxn ang="0">
                      <a:pos x="23" y="38"/>
                    </a:cxn>
                    <a:cxn ang="0">
                      <a:pos x="40" y="48"/>
                    </a:cxn>
                    <a:cxn ang="0">
                      <a:pos x="20" y="50"/>
                    </a:cxn>
                    <a:cxn ang="0">
                      <a:pos x="24" y="57"/>
                    </a:cxn>
                    <a:cxn ang="0">
                      <a:pos x="26" y="80"/>
                    </a:cxn>
                    <a:cxn ang="0">
                      <a:pos x="41" y="85"/>
                    </a:cxn>
                    <a:cxn ang="0">
                      <a:pos x="45" y="96"/>
                    </a:cxn>
                    <a:cxn ang="0">
                      <a:pos x="33" y="103"/>
                    </a:cxn>
                    <a:cxn ang="0">
                      <a:pos x="17" y="108"/>
                    </a:cxn>
                    <a:cxn ang="0">
                      <a:pos x="43" y="118"/>
                    </a:cxn>
                    <a:cxn ang="0">
                      <a:pos x="36" y="128"/>
                    </a:cxn>
                    <a:cxn ang="0">
                      <a:pos x="2" y="132"/>
                    </a:cxn>
                    <a:cxn ang="0">
                      <a:pos x="18" y="141"/>
                    </a:cxn>
                    <a:cxn ang="0">
                      <a:pos x="42" y="147"/>
                    </a:cxn>
                    <a:cxn ang="0">
                      <a:pos x="23" y="157"/>
                    </a:cxn>
                    <a:cxn ang="0">
                      <a:pos x="0" y="159"/>
                    </a:cxn>
                    <a:cxn ang="0">
                      <a:pos x="18" y="189"/>
                    </a:cxn>
                    <a:cxn ang="0">
                      <a:pos x="53" y="178"/>
                    </a:cxn>
                    <a:cxn ang="0">
                      <a:pos x="56" y="92"/>
                    </a:cxn>
                    <a:cxn ang="0">
                      <a:pos x="68" y="87"/>
                    </a:cxn>
                    <a:cxn ang="0">
                      <a:pos x="70" y="26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70" h="189">
                      <a:moveTo>
                        <a:pt x="56" y="0"/>
                      </a:moveTo>
                      <a:lnTo>
                        <a:pt x="52" y="10"/>
                      </a:lnTo>
                      <a:lnTo>
                        <a:pt x="24" y="18"/>
                      </a:lnTo>
                      <a:lnTo>
                        <a:pt x="48" y="26"/>
                      </a:lnTo>
                      <a:lnTo>
                        <a:pt x="39" y="36"/>
                      </a:lnTo>
                      <a:lnTo>
                        <a:pt x="23" y="38"/>
                      </a:lnTo>
                      <a:lnTo>
                        <a:pt x="40" y="48"/>
                      </a:lnTo>
                      <a:lnTo>
                        <a:pt x="20" y="50"/>
                      </a:lnTo>
                      <a:lnTo>
                        <a:pt x="24" y="57"/>
                      </a:lnTo>
                      <a:lnTo>
                        <a:pt x="26" y="80"/>
                      </a:lnTo>
                      <a:lnTo>
                        <a:pt x="41" y="85"/>
                      </a:lnTo>
                      <a:lnTo>
                        <a:pt x="45" y="96"/>
                      </a:lnTo>
                      <a:lnTo>
                        <a:pt x="33" y="103"/>
                      </a:lnTo>
                      <a:lnTo>
                        <a:pt x="17" y="108"/>
                      </a:lnTo>
                      <a:lnTo>
                        <a:pt x="43" y="118"/>
                      </a:lnTo>
                      <a:lnTo>
                        <a:pt x="36" y="128"/>
                      </a:lnTo>
                      <a:lnTo>
                        <a:pt x="2" y="132"/>
                      </a:lnTo>
                      <a:lnTo>
                        <a:pt x="18" y="141"/>
                      </a:lnTo>
                      <a:lnTo>
                        <a:pt x="42" y="147"/>
                      </a:lnTo>
                      <a:lnTo>
                        <a:pt x="23" y="157"/>
                      </a:lnTo>
                      <a:lnTo>
                        <a:pt x="0" y="159"/>
                      </a:lnTo>
                      <a:lnTo>
                        <a:pt x="18" y="189"/>
                      </a:lnTo>
                      <a:lnTo>
                        <a:pt x="53" y="178"/>
                      </a:lnTo>
                      <a:lnTo>
                        <a:pt x="56" y="92"/>
                      </a:lnTo>
                      <a:lnTo>
                        <a:pt x="68" y="87"/>
                      </a:lnTo>
                      <a:lnTo>
                        <a:pt x="70" y="2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7" name="Freeform 149"/>
                <p:cNvSpPr>
                  <a:spLocks/>
                </p:cNvSpPr>
                <p:nvPr/>
              </p:nvSpPr>
              <p:spPr bwMode="auto">
                <a:xfrm>
                  <a:off x="5029" y="9406"/>
                  <a:ext cx="21" cy="54"/>
                </a:xfrm>
                <a:custGeom>
                  <a:avLst/>
                  <a:gdLst/>
                  <a:ahLst/>
                  <a:cxnLst>
                    <a:cxn ang="0">
                      <a:pos x="21" y="18"/>
                    </a:cxn>
                    <a:cxn ang="0">
                      <a:pos x="16" y="54"/>
                    </a:cxn>
                    <a:cxn ang="0">
                      <a:pos x="0" y="44"/>
                    </a:cxn>
                    <a:cxn ang="0">
                      <a:pos x="14" y="34"/>
                    </a:cxn>
                    <a:cxn ang="0">
                      <a:pos x="3" y="29"/>
                    </a:cxn>
                    <a:cxn ang="0">
                      <a:pos x="13" y="23"/>
                    </a:cxn>
                    <a:cxn ang="0">
                      <a:pos x="13" y="10"/>
                    </a:cxn>
                    <a:cxn ang="0">
                      <a:pos x="3" y="0"/>
                    </a:cxn>
                    <a:cxn ang="0">
                      <a:pos x="19" y="7"/>
                    </a:cxn>
                    <a:cxn ang="0">
                      <a:pos x="21" y="18"/>
                    </a:cxn>
                  </a:cxnLst>
                  <a:rect l="0" t="0" r="r" b="b"/>
                  <a:pathLst>
                    <a:path w="21" h="54">
                      <a:moveTo>
                        <a:pt x="21" y="18"/>
                      </a:moveTo>
                      <a:lnTo>
                        <a:pt x="16" y="54"/>
                      </a:lnTo>
                      <a:lnTo>
                        <a:pt x="0" y="44"/>
                      </a:lnTo>
                      <a:lnTo>
                        <a:pt x="14" y="34"/>
                      </a:lnTo>
                      <a:lnTo>
                        <a:pt x="3" y="29"/>
                      </a:lnTo>
                      <a:lnTo>
                        <a:pt x="13" y="23"/>
                      </a:lnTo>
                      <a:lnTo>
                        <a:pt x="13" y="10"/>
                      </a:lnTo>
                      <a:lnTo>
                        <a:pt x="3" y="0"/>
                      </a:lnTo>
                      <a:lnTo>
                        <a:pt x="19" y="7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8" name="Freeform 150"/>
                <p:cNvSpPr>
                  <a:spLocks/>
                </p:cNvSpPr>
                <p:nvPr/>
              </p:nvSpPr>
              <p:spPr bwMode="auto">
                <a:xfrm>
                  <a:off x="5068" y="9506"/>
                  <a:ext cx="2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36"/>
                    </a:cxn>
                    <a:cxn ang="0">
                      <a:pos x="24" y="42"/>
                    </a:cxn>
                    <a:cxn ang="0">
                      <a:pos x="9" y="21"/>
                    </a:cxn>
                    <a:cxn ang="0">
                      <a:pos x="2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5" y="36"/>
                      </a:lnTo>
                      <a:lnTo>
                        <a:pt x="24" y="42"/>
                      </a:lnTo>
                      <a:lnTo>
                        <a:pt x="9" y="21"/>
                      </a:lnTo>
                      <a:lnTo>
                        <a:pt x="2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799" name="Freeform 151"/>
                <p:cNvSpPr>
                  <a:spLocks/>
                </p:cNvSpPr>
                <p:nvPr/>
              </p:nvSpPr>
              <p:spPr bwMode="auto">
                <a:xfrm>
                  <a:off x="5050" y="9427"/>
                  <a:ext cx="47" cy="6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3"/>
                    </a:cxn>
                    <a:cxn ang="0">
                      <a:pos x="32" y="11"/>
                    </a:cxn>
                    <a:cxn ang="0">
                      <a:pos x="35" y="38"/>
                    </a:cxn>
                    <a:cxn ang="0">
                      <a:pos x="47" y="52"/>
                    </a:cxn>
                    <a:cxn ang="0">
                      <a:pos x="32" y="52"/>
                    </a:cxn>
                    <a:cxn ang="0">
                      <a:pos x="11" y="65"/>
                    </a:cxn>
                    <a:cxn ang="0">
                      <a:pos x="0" y="2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7" h="65">
                      <a:moveTo>
                        <a:pt x="7" y="0"/>
                      </a:moveTo>
                      <a:lnTo>
                        <a:pt x="22" y="3"/>
                      </a:lnTo>
                      <a:lnTo>
                        <a:pt x="32" y="11"/>
                      </a:lnTo>
                      <a:lnTo>
                        <a:pt x="35" y="38"/>
                      </a:lnTo>
                      <a:lnTo>
                        <a:pt x="47" y="52"/>
                      </a:lnTo>
                      <a:lnTo>
                        <a:pt x="32" y="52"/>
                      </a:lnTo>
                      <a:lnTo>
                        <a:pt x="11" y="65"/>
                      </a:lnTo>
                      <a:lnTo>
                        <a:pt x="0" y="2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800" name="Freeform 152"/>
                <p:cNvSpPr>
                  <a:spLocks/>
                </p:cNvSpPr>
                <p:nvPr/>
              </p:nvSpPr>
              <p:spPr bwMode="auto">
                <a:xfrm>
                  <a:off x="5107" y="9450"/>
                  <a:ext cx="4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35"/>
                    </a:cxn>
                    <a:cxn ang="0">
                      <a:pos x="18" y="43"/>
                    </a:cxn>
                    <a:cxn ang="0">
                      <a:pos x="20" y="53"/>
                    </a:cxn>
                    <a:cxn ang="0">
                      <a:pos x="18" y="80"/>
                    </a:cxn>
                    <a:cxn ang="0">
                      <a:pos x="18" y="108"/>
                    </a:cxn>
                    <a:cxn ang="0">
                      <a:pos x="29" y="113"/>
                    </a:cxn>
                    <a:cxn ang="0">
                      <a:pos x="35" y="121"/>
                    </a:cxn>
                    <a:cxn ang="0">
                      <a:pos x="49" y="108"/>
                    </a:cxn>
                    <a:cxn ang="0">
                      <a:pos x="43" y="60"/>
                    </a:cxn>
                    <a:cxn ang="0">
                      <a:pos x="36" y="78"/>
                    </a:cxn>
                    <a:cxn ang="0">
                      <a:pos x="26" y="47"/>
                    </a:cxn>
                    <a:cxn ang="0">
                      <a:pos x="36" y="37"/>
                    </a:cxn>
                    <a:cxn ang="0">
                      <a:pos x="12" y="30"/>
                    </a:cxn>
                    <a:cxn ang="0">
                      <a:pos x="22" y="27"/>
                    </a:cxn>
                    <a:cxn ang="0">
                      <a:pos x="8" y="14"/>
                    </a:cxn>
                    <a:cxn ang="0">
                      <a:pos x="20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" h="121">
                      <a:moveTo>
                        <a:pt x="0" y="0"/>
                      </a:moveTo>
                      <a:lnTo>
                        <a:pt x="4" y="35"/>
                      </a:lnTo>
                      <a:lnTo>
                        <a:pt x="18" y="43"/>
                      </a:lnTo>
                      <a:lnTo>
                        <a:pt x="20" y="53"/>
                      </a:lnTo>
                      <a:lnTo>
                        <a:pt x="18" y="80"/>
                      </a:lnTo>
                      <a:lnTo>
                        <a:pt x="18" y="108"/>
                      </a:lnTo>
                      <a:lnTo>
                        <a:pt x="29" y="113"/>
                      </a:lnTo>
                      <a:lnTo>
                        <a:pt x="35" y="121"/>
                      </a:lnTo>
                      <a:lnTo>
                        <a:pt x="49" y="108"/>
                      </a:lnTo>
                      <a:lnTo>
                        <a:pt x="43" y="60"/>
                      </a:lnTo>
                      <a:lnTo>
                        <a:pt x="36" y="78"/>
                      </a:lnTo>
                      <a:lnTo>
                        <a:pt x="26" y="47"/>
                      </a:lnTo>
                      <a:lnTo>
                        <a:pt x="36" y="37"/>
                      </a:lnTo>
                      <a:lnTo>
                        <a:pt x="12" y="30"/>
                      </a:lnTo>
                      <a:lnTo>
                        <a:pt x="22" y="27"/>
                      </a:lnTo>
                      <a:lnTo>
                        <a:pt x="8" y="14"/>
                      </a:lnTo>
                      <a:lnTo>
                        <a:pt x="2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801" name="Freeform 153"/>
                <p:cNvSpPr>
                  <a:spLocks/>
                </p:cNvSpPr>
                <p:nvPr/>
              </p:nvSpPr>
              <p:spPr bwMode="auto">
                <a:xfrm>
                  <a:off x="5156" y="9431"/>
                  <a:ext cx="19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3"/>
                    </a:cxn>
                    <a:cxn ang="0">
                      <a:pos x="17" y="8"/>
                    </a:cxn>
                    <a:cxn ang="0">
                      <a:pos x="19" y="25"/>
                    </a:cxn>
                    <a:cxn ang="0">
                      <a:pos x="7" y="20"/>
                    </a:cxn>
                    <a:cxn ang="0">
                      <a:pos x="12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5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17" y="8"/>
                      </a:lnTo>
                      <a:lnTo>
                        <a:pt x="19" y="25"/>
                      </a:lnTo>
                      <a:lnTo>
                        <a:pt x="7" y="20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802" name="Freeform 154"/>
                <p:cNvSpPr>
                  <a:spLocks/>
                </p:cNvSpPr>
                <p:nvPr/>
              </p:nvSpPr>
              <p:spPr bwMode="auto">
                <a:xfrm>
                  <a:off x="5172" y="9477"/>
                  <a:ext cx="74" cy="67"/>
                </a:xfrm>
                <a:custGeom>
                  <a:avLst/>
                  <a:gdLst/>
                  <a:ahLst/>
                  <a:cxnLst>
                    <a:cxn ang="0">
                      <a:pos x="41" y="16"/>
                    </a:cxn>
                    <a:cxn ang="0">
                      <a:pos x="53" y="2"/>
                    </a:cxn>
                    <a:cxn ang="0">
                      <a:pos x="74" y="0"/>
                    </a:cxn>
                    <a:cxn ang="0">
                      <a:pos x="0" y="67"/>
                    </a:cxn>
                    <a:cxn ang="0">
                      <a:pos x="15" y="44"/>
                    </a:cxn>
                    <a:cxn ang="0">
                      <a:pos x="4" y="33"/>
                    </a:cxn>
                    <a:cxn ang="0">
                      <a:pos x="26" y="32"/>
                    </a:cxn>
                    <a:cxn ang="0">
                      <a:pos x="41" y="16"/>
                    </a:cxn>
                  </a:cxnLst>
                  <a:rect l="0" t="0" r="r" b="b"/>
                  <a:pathLst>
                    <a:path w="74" h="67">
                      <a:moveTo>
                        <a:pt x="41" y="16"/>
                      </a:moveTo>
                      <a:lnTo>
                        <a:pt x="53" y="2"/>
                      </a:lnTo>
                      <a:lnTo>
                        <a:pt x="74" y="0"/>
                      </a:lnTo>
                      <a:lnTo>
                        <a:pt x="0" y="67"/>
                      </a:lnTo>
                      <a:lnTo>
                        <a:pt x="15" y="44"/>
                      </a:lnTo>
                      <a:lnTo>
                        <a:pt x="4" y="33"/>
                      </a:lnTo>
                      <a:lnTo>
                        <a:pt x="26" y="32"/>
                      </a:lnTo>
                      <a:lnTo>
                        <a:pt x="4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803" name="Freeform 155"/>
                <p:cNvSpPr>
                  <a:spLocks/>
                </p:cNvSpPr>
                <p:nvPr/>
              </p:nvSpPr>
              <p:spPr bwMode="auto">
                <a:xfrm>
                  <a:off x="5054" y="9579"/>
                  <a:ext cx="84" cy="56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57" y="2"/>
                    </a:cxn>
                    <a:cxn ang="0">
                      <a:pos x="63" y="8"/>
                    </a:cxn>
                    <a:cxn ang="0">
                      <a:pos x="52" y="18"/>
                    </a:cxn>
                    <a:cxn ang="0">
                      <a:pos x="19" y="21"/>
                    </a:cxn>
                    <a:cxn ang="0">
                      <a:pos x="2" y="18"/>
                    </a:cxn>
                    <a:cxn ang="0">
                      <a:pos x="1" y="24"/>
                    </a:cxn>
                    <a:cxn ang="0">
                      <a:pos x="9" y="28"/>
                    </a:cxn>
                    <a:cxn ang="0">
                      <a:pos x="39" y="32"/>
                    </a:cxn>
                    <a:cxn ang="0">
                      <a:pos x="24" y="44"/>
                    </a:cxn>
                    <a:cxn ang="0">
                      <a:pos x="2" y="45"/>
                    </a:cxn>
                    <a:cxn ang="0">
                      <a:pos x="0" y="51"/>
                    </a:cxn>
                    <a:cxn ang="0">
                      <a:pos x="16" y="56"/>
                    </a:cxn>
                    <a:cxn ang="0">
                      <a:pos x="35" y="46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56">
                      <a:moveTo>
                        <a:pt x="84" y="0"/>
                      </a:moveTo>
                      <a:lnTo>
                        <a:pt x="57" y="2"/>
                      </a:lnTo>
                      <a:lnTo>
                        <a:pt x="63" y="8"/>
                      </a:lnTo>
                      <a:lnTo>
                        <a:pt x="52" y="18"/>
                      </a:lnTo>
                      <a:lnTo>
                        <a:pt x="19" y="21"/>
                      </a:lnTo>
                      <a:lnTo>
                        <a:pt x="2" y="18"/>
                      </a:lnTo>
                      <a:lnTo>
                        <a:pt x="1" y="24"/>
                      </a:lnTo>
                      <a:lnTo>
                        <a:pt x="9" y="28"/>
                      </a:lnTo>
                      <a:lnTo>
                        <a:pt x="39" y="32"/>
                      </a:lnTo>
                      <a:lnTo>
                        <a:pt x="24" y="44"/>
                      </a:lnTo>
                      <a:lnTo>
                        <a:pt x="2" y="45"/>
                      </a:lnTo>
                      <a:lnTo>
                        <a:pt x="0" y="51"/>
                      </a:lnTo>
                      <a:lnTo>
                        <a:pt x="16" y="56"/>
                      </a:lnTo>
                      <a:lnTo>
                        <a:pt x="35" y="46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804" name="Freeform 156"/>
                <p:cNvSpPr>
                  <a:spLocks/>
                </p:cNvSpPr>
                <p:nvPr/>
              </p:nvSpPr>
              <p:spPr bwMode="auto">
                <a:xfrm>
                  <a:off x="4957" y="9571"/>
                  <a:ext cx="21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58"/>
                    </a:cxn>
                    <a:cxn ang="0">
                      <a:pos x="15" y="71"/>
                    </a:cxn>
                    <a:cxn ang="0">
                      <a:pos x="9" y="45"/>
                    </a:cxn>
                    <a:cxn ang="0">
                      <a:pos x="21" y="43"/>
                    </a:cxn>
                    <a:cxn ang="0">
                      <a:pos x="7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71">
                      <a:moveTo>
                        <a:pt x="0" y="0"/>
                      </a:moveTo>
                      <a:lnTo>
                        <a:pt x="1" y="58"/>
                      </a:lnTo>
                      <a:lnTo>
                        <a:pt x="15" y="71"/>
                      </a:lnTo>
                      <a:lnTo>
                        <a:pt x="9" y="45"/>
                      </a:lnTo>
                      <a:lnTo>
                        <a:pt x="21" y="43"/>
                      </a:lnTo>
                      <a:lnTo>
                        <a:pt x="7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1805" name="Line 157"/>
              <p:cNvSpPr>
                <a:spLocks noChangeShapeType="1"/>
              </p:cNvSpPr>
              <p:nvPr/>
            </p:nvSpPr>
            <p:spPr bwMode="auto">
              <a:xfrm>
                <a:off x="4874" y="8774"/>
                <a:ext cx="329" cy="3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11806" name="Group 158"/>
              <p:cNvGrpSpPr>
                <a:grpSpLocks/>
              </p:cNvGrpSpPr>
              <p:nvPr/>
            </p:nvGrpSpPr>
            <p:grpSpPr bwMode="auto">
              <a:xfrm>
                <a:off x="4968" y="8777"/>
                <a:ext cx="137" cy="352"/>
                <a:chOff x="4968" y="8777"/>
                <a:chExt cx="137" cy="352"/>
              </a:xfrm>
            </p:grpSpPr>
            <p:sp>
              <p:nvSpPr>
                <p:cNvPr id="411807" name="Line 159"/>
                <p:cNvSpPr>
                  <a:spLocks noChangeShapeType="1"/>
                </p:cNvSpPr>
                <p:nvPr/>
              </p:nvSpPr>
              <p:spPr bwMode="auto">
                <a:xfrm>
                  <a:off x="5037" y="8777"/>
                  <a:ext cx="2" cy="260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1808" name="Freeform 160"/>
                <p:cNvSpPr>
                  <a:spLocks/>
                </p:cNvSpPr>
                <p:nvPr/>
              </p:nvSpPr>
              <p:spPr bwMode="auto">
                <a:xfrm>
                  <a:off x="4968" y="8989"/>
                  <a:ext cx="137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40"/>
                    </a:cxn>
                    <a:cxn ang="0">
                      <a:pos x="137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140">
                      <a:moveTo>
                        <a:pt x="0" y="0"/>
                      </a:moveTo>
                      <a:lnTo>
                        <a:pt x="69" y="140"/>
                      </a:lnTo>
                      <a:lnTo>
                        <a:pt x="137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1809" name="Freeform 161"/>
              <p:cNvSpPr>
                <a:spLocks/>
              </p:cNvSpPr>
              <p:nvPr/>
            </p:nvSpPr>
            <p:spPr bwMode="auto">
              <a:xfrm>
                <a:off x="4182" y="8693"/>
                <a:ext cx="548" cy="505"/>
              </a:xfrm>
              <a:custGeom>
                <a:avLst/>
                <a:gdLst/>
                <a:ahLst/>
                <a:cxnLst>
                  <a:cxn ang="0">
                    <a:pos x="15" y="128"/>
                  </a:cxn>
                  <a:cxn ang="0">
                    <a:pos x="302" y="0"/>
                  </a:cxn>
                  <a:cxn ang="0">
                    <a:pos x="540" y="48"/>
                  </a:cxn>
                  <a:cxn ang="0">
                    <a:pos x="548" y="80"/>
                  </a:cxn>
                  <a:cxn ang="0">
                    <a:pos x="507" y="131"/>
                  </a:cxn>
                  <a:cxn ang="0">
                    <a:pos x="469" y="348"/>
                  </a:cxn>
                  <a:cxn ang="0">
                    <a:pos x="285" y="505"/>
                  </a:cxn>
                  <a:cxn ang="0">
                    <a:pos x="99" y="394"/>
                  </a:cxn>
                  <a:cxn ang="0">
                    <a:pos x="51" y="207"/>
                  </a:cxn>
                  <a:cxn ang="0">
                    <a:pos x="1" y="180"/>
                  </a:cxn>
                  <a:cxn ang="0">
                    <a:pos x="0" y="159"/>
                  </a:cxn>
                  <a:cxn ang="0">
                    <a:pos x="15" y="128"/>
                  </a:cxn>
                </a:cxnLst>
                <a:rect l="0" t="0" r="r" b="b"/>
                <a:pathLst>
                  <a:path w="548" h="505">
                    <a:moveTo>
                      <a:pt x="15" y="128"/>
                    </a:moveTo>
                    <a:lnTo>
                      <a:pt x="302" y="0"/>
                    </a:lnTo>
                    <a:lnTo>
                      <a:pt x="540" y="48"/>
                    </a:lnTo>
                    <a:lnTo>
                      <a:pt x="548" y="80"/>
                    </a:lnTo>
                    <a:lnTo>
                      <a:pt x="507" y="131"/>
                    </a:lnTo>
                    <a:lnTo>
                      <a:pt x="469" y="348"/>
                    </a:lnTo>
                    <a:lnTo>
                      <a:pt x="285" y="505"/>
                    </a:lnTo>
                    <a:lnTo>
                      <a:pt x="99" y="394"/>
                    </a:lnTo>
                    <a:lnTo>
                      <a:pt x="51" y="207"/>
                    </a:lnTo>
                    <a:lnTo>
                      <a:pt x="1" y="180"/>
                    </a:lnTo>
                    <a:lnTo>
                      <a:pt x="0" y="159"/>
                    </a:lnTo>
                    <a:lnTo>
                      <a:pt x="15" y="128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0" name="Freeform 162"/>
              <p:cNvSpPr>
                <a:spLocks/>
              </p:cNvSpPr>
              <p:nvPr/>
            </p:nvSpPr>
            <p:spPr bwMode="auto">
              <a:xfrm>
                <a:off x="4231" y="8710"/>
                <a:ext cx="460" cy="271"/>
              </a:xfrm>
              <a:custGeom>
                <a:avLst/>
                <a:gdLst/>
                <a:ahLst/>
                <a:cxnLst>
                  <a:cxn ang="0">
                    <a:pos x="63" y="178"/>
                  </a:cxn>
                  <a:cxn ang="0">
                    <a:pos x="0" y="134"/>
                  </a:cxn>
                  <a:cxn ang="0">
                    <a:pos x="258" y="0"/>
                  </a:cxn>
                  <a:cxn ang="0">
                    <a:pos x="449" y="48"/>
                  </a:cxn>
                  <a:cxn ang="0">
                    <a:pos x="460" y="61"/>
                  </a:cxn>
                  <a:cxn ang="0">
                    <a:pos x="261" y="243"/>
                  </a:cxn>
                  <a:cxn ang="0">
                    <a:pos x="198" y="271"/>
                  </a:cxn>
                  <a:cxn ang="0">
                    <a:pos x="63" y="178"/>
                  </a:cxn>
                </a:cxnLst>
                <a:rect l="0" t="0" r="r" b="b"/>
                <a:pathLst>
                  <a:path w="460" h="271">
                    <a:moveTo>
                      <a:pt x="63" y="178"/>
                    </a:moveTo>
                    <a:lnTo>
                      <a:pt x="0" y="134"/>
                    </a:lnTo>
                    <a:lnTo>
                      <a:pt x="258" y="0"/>
                    </a:lnTo>
                    <a:lnTo>
                      <a:pt x="449" y="48"/>
                    </a:lnTo>
                    <a:lnTo>
                      <a:pt x="460" y="61"/>
                    </a:lnTo>
                    <a:lnTo>
                      <a:pt x="261" y="243"/>
                    </a:lnTo>
                    <a:lnTo>
                      <a:pt x="198" y="271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1" name="Freeform 163"/>
              <p:cNvSpPr>
                <a:spLocks/>
              </p:cNvSpPr>
              <p:nvPr/>
            </p:nvSpPr>
            <p:spPr bwMode="auto">
              <a:xfrm>
                <a:off x="4288" y="8724"/>
                <a:ext cx="344" cy="255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8" y="75"/>
                  </a:cxn>
                  <a:cxn ang="0">
                    <a:pos x="0" y="157"/>
                  </a:cxn>
                  <a:cxn ang="0">
                    <a:pos x="138" y="255"/>
                  </a:cxn>
                  <a:cxn ang="0">
                    <a:pos x="203" y="228"/>
                  </a:cxn>
                  <a:cxn ang="0">
                    <a:pos x="344" y="89"/>
                  </a:cxn>
                  <a:cxn ang="0">
                    <a:pos x="344" y="68"/>
                  </a:cxn>
                  <a:cxn ang="0">
                    <a:pos x="305" y="54"/>
                  </a:cxn>
                  <a:cxn ang="0">
                    <a:pos x="300" y="30"/>
                  </a:cxn>
                  <a:cxn ang="0">
                    <a:pos x="264" y="26"/>
                  </a:cxn>
                  <a:cxn ang="0">
                    <a:pos x="261" y="6"/>
                  </a:cxn>
                  <a:cxn ang="0">
                    <a:pos x="228" y="0"/>
                  </a:cxn>
                  <a:cxn ang="0">
                    <a:pos x="212" y="35"/>
                  </a:cxn>
                  <a:cxn ang="0">
                    <a:pos x="189" y="18"/>
                  </a:cxn>
                  <a:cxn ang="0">
                    <a:pos x="177" y="27"/>
                  </a:cxn>
                  <a:cxn ang="0">
                    <a:pos x="176" y="6"/>
                  </a:cxn>
                  <a:cxn ang="0">
                    <a:pos x="113" y="10"/>
                  </a:cxn>
                  <a:cxn ang="0">
                    <a:pos x="107" y="48"/>
                  </a:cxn>
                  <a:cxn ang="0">
                    <a:pos x="73" y="48"/>
                  </a:cxn>
                  <a:cxn ang="0">
                    <a:pos x="64" y="66"/>
                  </a:cxn>
                  <a:cxn ang="0">
                    <a:pos x="12" y="69"/>
                  </a:cxn>
                </a:cxnLst>
                <a:rect l="0" t="0" r="r" b="b"/>
                <a:pathLst>
                  <a:path w="344" h="255">
                    <a:moveTo>
                      <a:pt x="12" y="69"/>
                    </a:moveTo>
                    <a:lnTo>
                      <a:pt x="8" y="75"/>
                    </a:lnTo>
                    <a:lnTo>
                      <a:pt x="0" y="157"/>
                    </a:lnTo>
                    <a:lnTo>
                      <a:pt x="138" y="255"/>
                    </a:lnTo>
                    <a:lnTo>
                      <a:pt x="203" y="228"/>
                    </a:lnTo>
                    <a:lnTo>
                      <a:pt x="344" y="89"/>
                    </a:lnTo>
                    <a:lnTo>
                      <a:pt x="344" y="68"/>
                    </a:lnTo>
                    <a:lnTo>
                      <a:pt x="305" y="54"/>
                    </a:lnTo>
                    <a:lnTo>
                      <a:pt x="300" y="30"/>
                    </a:lnTo>
                    <a:lnTo>
                      <a:pt x="264" y="26"/>
                    </a:lnTo>
                    <a:lnTo>
                      <a:pt x="261" y="6"/>
                    </a:lnTo>
                    <a:lnTo>
                      <a:pt x="228" y="0"/>
                    </a:lnTo>
                    <a:lnTo>
                      <a:pt x="212" y="35"/>
                    </a:lnTo>
                    <a:lnTo>
                      <a:pt x="189" y="18"/>
                    </a:lnTo>
                    <a:lnTo>
                      <a:pt x="177" y="27"/>
                    </a:lnTo>
                    <a:lnTo>
                      <a:pt x="176" y="6"/>
                    </a:lnTo>
                    <a:lnTo>
                      <a:pt x="113" y="10"/>
                    </a:lnTo>
                    <a:lnTo>
                      <a:pt x="107" y="48"/>
                    </a:lnTo>
                    <a:lnTo>
                      <a:pt x="73" y="48"/>
                    </a:lnTo>
                    <a:lnTo>
                      <a:pt x="64" y="66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2" name="Freeform 164"/>
              <p:cNvSpPr>
                <a:spLocks/>
              </p:cNvSpPr>
              <p:nvPr/>
            </p:nvSpPr>
            <p:spPr bwMode="auto">
              <a:xfrm>
                <a:off x="4237" y="8829"/>
                <a:ext cx="452" cy="356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29" y="192"/>
                  </a:cxn>
                  <a:cxn ang="0">
                    <a:pos x="65" y="249"/>
                  </a:cxn>
                  <a:cxn ang="0">
                    <a:pos x="198" y="326"/>
                  </a:cxn>
                  <a:cxn ang="0">
                    <a:pos x="233" y="247"/>
                  </a:cxn>
                  <a:cxn ang="0">
                    <a:pos x="246" y="356"/>
                  </a:cxn>
                  <a:cxn ang="0">
                    <a:pos x="407" y="205"/>
                  </a:cxn>
                  <a:cxn ang="0">
                    <a:pos x="452" y="0"/>
                  </a:cxn>
                  <a:cxn ang="0">
                    <a:pos x="243" y="184"/>
                  </a:cxn>
                  <a:cxn ang="0">
                    <a:pos x="243" y="205"/>
                  </a:cxn>
                  <a:cxn ang="0">
                    <a:pos x="213" y="223"/>
                  </a:cxn>
                  <a:cxn ang="0">
                    <a:pos x="0" y="95"/>
                  </a:cxn>
                </a:cxnLst>
                <a:rect l="0" t="0" r="r" b="b"/>
                <a:pathLst>
                  <a:path w="452" h="356">
                    <a:moveTo>
                      <a:pt x="0" y="95"/>
                    </a:moveTo>
                    <a:lnTo>
                      <a:pt x="29" y="192"/>
                    </a:lnTo>
                    <a:lnTo>
                      <a:pt x="65" y="249"/>
                    </a:lnTo>
                    <a:lnTo>
                      <a:pt x="198" y="326"/>
                    </a:lnTo>
                    <a:lnTo>
                      <a:pt x="233" y="247"/>
                    </a:lnTo>
                    <a:lnTo>
                      <a:pt x="246" y="356"/>
                    </a:lnTo>
                    <a:lnTo>
                      <a:pt x="407" y="205"/>
                    </a:lnTo>
                    <a:lnTo>
                      <a:pt x="452" y="0"/>
                    </a:lnTo>
                    <a:lnTo>
                      <a:pt x="243" y="184"/>
                    </a:lnTo>
                    <a:lnTo>
                      <a:pt x="243" y="205"/>
                    </a:lnTo>
                    <a:lnTo>
                      <a:pt x="213" y="22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3" name="Freeform 165"/>
              <p:cNvSpPr>
                <a:spLocks/>
              </p:cNvSpPr>
              <p:nvPr/>
            </p:nvSpPr>
            <p:spPr bwMode="auto">
              <a:xfrm>
                <a:off x="4546" y="8954"/>
                <a:ext cx="53" cy="8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19" y="15"/>
                  </a:cxn>
                  <a:cxn ang="0">
                    <a:pos x="9" y="63"/>
                  </a:cxn>
                  <a:cxn ang="0">
                    <a:pos x="0" y="63"/>
                  </a:cxn>
                  <a:cxn ang="0">
                    <a:pos x="7" y="87"/>
                  </a:cxn>
                  <a:cxn ang="0">
                    <a:pos x="20" y="72"/>
                  </a:cxn>
                  <a:cxn ang="0">
                    <a:pos x="29" y="26"/>
                  </a:cxn>
                  <a:cxn ang="0">
                    <a:pos x="43" y="16"/>
                  </a:cxn>
                  <a:cxn ang="0">
                    <a:pos x="48" y="23"/>
                  </a:cxn>
                  <a:cxn ang="0">
                    <a:pos x="53" y="16"/>
                  </a:cxn>
                  <a:cxn ang="0">
                    <a:pos x="48" y="0"/>
                  </a:cxn>
                </a:cxnLst>
                <a:rect l="0" t="0" r="r" b="b"/>
                <a:pathLst>
                  <a:path w="53" h="87">
                    <a:moveTo>
                      <a:pt x="48" y="0"/>
                    </a:moveTo>
                    <a:lnTo>
                      <a:pt x="19" y="15"/>
                    </a:lnTo>
                    <a:lnTo>
                      <a:pt x="9" y="63"/>
                    </a:lnTo>
                    <a:lnTo>
                      <a:pt x="0" y="63"/>
                    </a:lnTo>
                    <a:lnTo>
                      <a:pt x="7" y="87"/>
                    </a:lnTo>
                    <a:lnTo>
                      <a:pt x="20" y="72"/>
                    </a:lnTo>
                    <a:lnTo>
                      <a:pt x="29" y="26"/>
                    </a:lnTo>
                    <a:lnTo>
                      <a:pt x="43" y="16"/>
                    </a:lnTo>
                    <a:lnTo>
                      <a:pt x="48" y="23"/>
                    </a:lnTo>
                    <a:lnTo>
                      <a:pt x="53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4" name="Freeform 166"/>
              <p:cNvSpPr>
                <a:spLocks/>
              </p:cNvSpPr>
              <p:nvPr/>
            </p:nvSpPr>
            <p:spPr bwMode="auto">
              <a:xfrm>
                <a:off x="4595" y="8979"/>
                <a:ext cx="27" cy="6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" y="0"/>
                  </a:cxn>
                  <a:cxn ang="0">
                    <a:pos x="0" y="18"/>
                  </a:cxn>
                  <a:cxn ang="0">
                    <a:pos x="5" y="15"/>
                  </a:cxn>
                  <a:cxn ang="0">
                    <a:pos x="15" y="32"/>
                  </a:cxn>
                  <a:cxn ang="0">
                    <a:pos x="13" y="43"/>
                  </a:cxn>
                  <a:cxn ang="0">
                    <a:pos x="4" y="50"/>
                  </a:cxn>
                  <a:cxn ang="0">
                    <a:pos x="7" y="60"/>
                  </a:cxn>
                  <a:cxn ang="0">
                    <a:pos x="24" y="46"/>
                  </a:cxn>
                  <a:cxn ang="0">
                    <a:pos x="27" y="29"/>
                  </a:cxn>
                  <a:cxn ang="0">
                    <a:pos x="17" y="7"/>
                  </a:cxn>
                  <a:cxn ang="0">
                    <a:pos x="20" y="2"/>
                  </a:cxn>
                </a:cxnLst>
                <a:rect l="0" t="0" r="r" b="b"/>
                <a:pathLst>
                  <a:path w="27" h="60">
                    <a:moveTo>
                      <a:pt x="20" y="2"/>
                    </a:moveTo>
                    <a:lnTo>
                      <a:pt x="3" y="0"/>
                    </a:lnTo>
                    <a:lnTo>
                      <a:pt x="0" y="18"/>
                    </a:lnTo>
                    <a:lnTo>
                      <a:pt x="5" y="15"/>
                    </a:lnTo>
                    <a:lnTo>
                      <a:pt x="15" y="32"/>
                    </a:lnTo>
                    <a:lnTo>
                      <a:pt x="13" y="43"/>
                    </a:lnTo>
                    <a:lnTo>
                      <a:pt x="4" y="50"/>
                    </a:lnTo>
                    <a:lnTo>
                      <a:pt x="7" y="60"/>
                    </a:lnTo>
                    <a:lnTo>
                      <a:pt x="24" y="46"/>
                    </a:lnTo>
                    <a:lnTo>
                      <a:pt x="27" y="29"/>
                    </a:lnTo>
                    <a:lnTo>
                      <a:pt x="17" y="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5" name="Freeform 167"/>
              <p:cNvSpPr>
                <a:spLocks/>
              </p:cNvSpPr>
              <p:nvPr/>
            </p:nvSpPr>
            <p:spPr bwMode="auto">
              <a:xfrm>
                <a:off x="4540" y="9031"/>
                <a:ext cx="57" cy="5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7"/>
                  </a:cxn>
                  <a:cxn ang="0">
                    <a:pos x="14" y="32"/>
                  </a:cxn>
                  <a:cxn ang="0">
                    <a:pos x="17" y="20"/>
                  </a:cxn>
                  <a:cxn ang="0">
                    <a:pos x="3" y="17"/>
                  </a:cxn>
                  <a:cxn ang="0">
                    <a:pos x="0" y="37"/>
                  </a:cxn>
                  <a:cxn ang="0">
                    <a:pos x="10" y="50"/>
                  </a:cxn>
                  <a:cxn ang="0">
                    <a:pos x="47" y="21"/>
                  </a:cxn>
                  <a:cxn ang="0">
                    <a:pos x="50" y="27"/>
                  </a:cxn>
                  <a:cxn ang="0">
                    <a:pos x="57" y="10"/>
                  </a:cxn>
                  <a:cxn ang="0">
                    <a:pos x="46" y="0"/>
                  </a:cxn>
                </a:cxnLst>
                <a:rect l="0" t="0" r="r" b="b"/>
                <a:pathLst>
                  <a:path w="57" h="50">
                    <a:moveTo>
                      <a:pt x="46" y="0"/>
                    </a:moveTo>
                    <a:lnTo>
                      <a:pt x="46" y="7"/>
                    </a:lnTo>
                    <a:lnTo>
                      <a:pt x="14" y="32"/>
                    </a:lnTo>
                    <a:lnTo>
                      <a:pt x="17" y="20"/>
                    </a:lnTo>
                    <a:lnTo>
                      <a:pt x="3" y="17"/>
                    </a:lnTo>
                    <a:lnTo>
                      <a:pt x="0" y="37"/>
                    </a:lnTo>
                    <a:lnTo>
                      <a:pt x="10" y="50"/>
                    </a:lnTo>
                    <a:lnTo>
                      <a:pt x="47" y="21"/>
                    </a:lnTo>
                    <a:lnTo>
                      <a:pt x="50" y="27"/>
                    </a:lnTo>
                    <a:lnTo>
                      <a:pt x="57" y="1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6" name="Freeform 168"/>
              <p:cNvSpPr>
                <a:spLocks/>
              </p:cNvSpPr>
              <p:nvPr/>
            </p:nvSpPr>
            <p:spPr bwMode="auto">
              <a:xfrm>
                <a:off x="4165" y="8727"/>
                <a:ext cx="573" cy="331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562" y="14"/>
                  </a:cxn>
                  <a:cxn ang="0">
                    <a:pos x="573" y="30"/>
                  </a:cxn>
                  <a:cxn ang="0">
                    <a:pos x="570" y="54"/>
                  </a:cxn>
                  <a:cxn ang="0">
                    <a:pos x="527" y="108"/>
                  </a:cxn>
                  <a:cxn ang="0">
                    <a:pos x="483" y="283"/>
                  </a:cxn>
                  <a:cxn ang="0">
                    <a:pos x="510" y="121"/>
                  </a:cxn>
                  <a:cxn ang="0">
                    <a:pos x="308" y="318"/>
                  </a:cxn>
                  <a:cxn ang="0">
                    <a:pos x="275" y="331"/>
                  </a:cxn>
                  <a:cxn ang="0">
                    <a:pos x="11" y="162"/>
                  </a:cxn>
                  <a:cxn ang="0">
                    <a:pos x="0" y="119"/>
                  </a:cxn>
                  <a:cxn ang="0">
                    <a:pos x="33" y="90"/>
                  </a:cxn>
                  <a:cxn ang="0">
                    <a:pos x="135" y="48"/>
                  </a:cxn>
                  <a:cxn ang="0">
                    <a:pos x="30" y="103"/>
                  </a:cxn>
                  <a:cxn ang="0">
                    <a:pos x="25" y="135"/>
                  </a:cxn>
                  <a:cxn ang="0">
                    <a:pos x="279" y="316"/>
                  </a:cxn>
                  <a:cxn ang="0">
                    <a:pos x="300" y="287"/>
                  </a:cxn>
                  <a:cxn ang="0">
                    <a:pos x="279" y="280"/>
                  </a:cxn>
                  <a:cxn ang="0">
                    <a:pos x="286" y="246"/>
                  </a:cxn>
                  <a:cxn ang="0">
                    <a:pos x="326" y="253"/>
                  </a:cxn>
                  <a:cxn ang="0">
                    <a:pos x="558" y="40"/>
                  </a:cxn>
                  <a:cxn ang="0">
                    <a:pos x="556" y="20"/>
                  </a:cxn>
                  <a:cxn ang="0">
                    <a:pos x="495" y="0"/>
                  </a:cxn>
                </a:cxnLst>
                <a:rect l="0" t="0" r="r" b="b"/>
                <a:pathLst>
                  <a:path w="573" h="331">
                    <a:moveTo>
                      <a:pt x="495" y="0"/>
                    </a:moveTo>
                    <a:lnTo>
                      <a:pt x="562" y="14"/>
                    </a:lnTo>
                    <a:lnTo>
                      <a:pt x="573" y="30"/>
                    </a:lnTo>
                    <a:lnTo>
                      <a:pt x="570" y="54"/>
                    </a:lnTo>
                    <a:lnTo>
                      <a:pt x="527" y="108"/>
                    </a:lnTo>
                    <a:lnTo>
                      <a:pt x="483" y="283"/>
                    </a:lnTo>
                    <a:lnTo>
                      <a:pt x="510" y="121"/>
                    </a:lnTo>
                    <a:lnTo>
                      <a:pt x="308" y="318"/>
                    </a:lnTo>
                    <a:lnTo>
                      <a:pt x="275" y="331"/>
                    </a:lnTo>
                    <a:lnTo>
                      <a:pt x="11" y="162"/>
                    </a:lnTo>
                    <a:lnTo>
                      <a:pt x="0" y="119"/>
                    </a:lnTo>
                    <a:lnTo>
                      <a:pt x="33" y="90"/>
                    </a:lnTo>
                    <a:lnTo>
                      <a:pt x="135" y="48"/>
                    </a:lnTo>
                    <a:lnTo>
                      <a:pt x="30" y="103"/>
                    </a:lnTo>
                    <a:lnTo>
                      <a:pt x="25" y="135"/>
                    </a:lnTo>
                    <a:lnTo>
                      <a:pt x="279" y="316"/>
                    </a:lnTo>
                    <a:lnTo>
                      <a:pt x="300" y="287"/>
                    </a:lnTo>
                    <a:lnTo>
                      <a:pt x="279" y="280"/>
                    </a:lnTo>
                    <a:lnTo>
                      <a:pt x="286" y="246"/>
                    </a:lnTo>
                    <a:lnTo>
                      <a:pt x="326" y="253"/>
                    </a:lnTo>
                    <a:lnTo>
                      <a:pt x="558" y="40"/>
                    </a:lnTo>
                    <a:lnTo>
                      <a:pt x="556" y="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7" name="Freeform 169"/>
              <p:cNvSpPr>
                <a:spLocks/>
              </p:cNvSpPr>
              <p:nvPr/>
            </p:nvSpPr>
            <p:spPr bwMode="auto">
              <a:xfrm>
                <a:off x="4245" y="8947"/>
                <a:ext cx="393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25"/>
                  </a:cxn>
                  <a:cxn ang="0">
                    <a:pos x="42" y="154"/>
                  </a:cxn>
                  <a:cxn ang="0">
                    <a:pos x="206" y="265"/>
                  </a:cxn>
                  <a:cxn ang="0">
                    <a:pos x="239" y="262"/>
                  </a:cxn>
                  <a:cxn ang="0">
                    <a:pos x="393" y="100"/>
                  </a:cxn>
                  <a:cxn ang="0">
                    <a:pos x="247" y="221"/>
                  </a:cxn>
                  <a:cxn ang="0">
                    <a:pos x="223" y="132"/>
                  </a:cxn>
                  <a:cxn ang="0">
                    <a:pos x="208" y="238"/>
                  </a:cxn>
                  <a:cxn ang="0">
                    <a:pos x="44" y="134"/>
                  </a:cxn>
                  <a:cxn ang="0">
                    <a:pos x="0" y="0"/>
                  </a:cxn>
                </a:cxnLst>
                <a:rect l="0" t="0" r="r" b="b"/>
                <a:pathLst>
                  <a:path w="393" h="265">
                    <a:moveTo>
                      <a:pt x="0" y="0"/>
                    </a:moveTo>
                    <a:lnTo>
                      <a:pt x="30" y="125"/>
                    </a:lnTo>
                    <a:lnTo>
                      <a:pt x="42" y="154"/>
                    </a:lnTo>
                    <a:lnTo>
                      <a:pt x="206" y="265"/>
                    </a:lnTo>
                    <a:lnTo>
                      <a:pt x="239" y="262"/>
                    </a:lnTo>
                    <a:lnTo>
                      <a:pt x="393" y="100"/>
                    </a:lnTo>
                    <a:lnTo>
                      <a:pt x="247" y="221"/>
                    </a:lnTo>
                    <a:lnTo>
                      <a:pt x="223" y="132"/>
                    </a:lnTo>
                    <a:lnTo>
                      <a:pt x="208" y="238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8" name="Freeform 170"/>
              <p:cNvSpPr>
                <a:spLocks/>
              </p:cNvSpPr>
              <p:nvPr/>
            </p:nvSpPr>
            <p:spPr bwMode="auto">
              <a:xfrm>
                <a:off x="4544" y="8949"/>
                <a:ext cx="57" cy="97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9" y="67"/>
                  </a:cxn>
                  <a:cxn ang="0">
                    <a:pos x="0" y="65"/>
                  </a:cxn>
                  <a:cxn ang="0">
                    <a:pos x="9" y="97"/>
                  </a:cxn>
                  <a:cxn ang="0">
                    <a:pos x="29" y="74"/>
                  </a:cxn>
                  <a:cxn ang="0">
                    <a:pos x="24" y="72"/>
                  </a:cxn>
                  <a:cxn ang="0">
                    <a:pos x="33" y="31"/>
                  </a:cxn>
                  <a:cxn ang="0">
                    <a:pos x="45" y="22"/>
                  </a:cxn>
                  <a:cxn ang="0">
                    <a:pos x="49" y="31"/>
                  </a:cxn>
                  <a:cxn ang="0">
                    <a:pos x="57" y="20"/>
                  </a:cxn>
                  <a:cxn ang="0">
                    <a:pos x="49" y="0"/>
                  </a:cxn>
                  <a:cxn ang="0">
                    <a:pos x="28" y="16"/>
                  </a:cxn>
                  <a:cxn ang="0">
                    <a:pos x="48" y="6"/>
                  </a:cxn>
                  <a:cxn ang="0">
                    <a:pos x="54" y="18"/>
                  </a:cxn>
                  <a:cxn ang="0">
                    <a:pos x="50" y="25"/>
                  </a:cxn>
                  <a:cxn ang="0">
                    <a:pos x="46" y="17"/>
                  </a:cxn>
                  <a:cxn ang="0">
                    <a:pos x="30" y="28"/>
                  </a:cxn>
                  <a:cxn ang="0">
                    <a:pos x="21" y="74"/>
                  </a:cxn>
                  <a:cxn ang="0">
                    <a:pos x="10" y="90"/>
                  </a:cxn>
                  <a:cxn ang="0">
                    <a:pos x="6" y="71"/>
                  </a:cxn>
                  <a:cxn ang="0">
                    <a:pos x="12" y="71"/>
                  </a:cxn>
                  <a:cxn ang="0">
                    <a:pos x="21" y="21"/>
                  </a:cxn>
                </a:cxnLst>
                <a:rect l="0" t="0" r="r" b="b"/>
                <a:pathLst>
                  <a:path w="57" h="97">
                    <a:moveTo>
                      <a:pt x="21" y="21"/>
                    </a:moveTo>
                    <a:lnTo>
                      <a:pt x="9" y="67"/>
                    </a:lnTo>
                    <a:lnTo>
                      <a:pt x="0" y="65"/>
                    </a:lnTo>
                    <a:lnTo>
                      <a:pt x="9" y="97"/>
                    </a:lnTo>
                    <a:lnTo>
                      <a:pt x="29" y="74"/>
                    </a:lnTo>
                    <a:lnTo>
                      <a:pt x="24" y="72"/>
                    </a:lnTo>
                    <a:lnTo>
                      <a:pt x="33" y="31"/>
                    </a:lnTo>
                    <a:lnTo>
                      <a:pt x="45" y="22"/>
                    </a:lnTo>
                    <a:lnTo>
                      <a:pt x="49" y="31"/>
                    </a:lnTo>
                    <a:lnTo>
                      <a:pt x="57" y="20"/>
                    </a:lnTo>
                    <a:lnTo>
                      <a:pt x="49" y="0"/>
                    </a:lnTo>
                    <a:lnTo>
                      <a:pt x="28" y="16"/>
                    </a:lnTo>
                    <a:lnTo>
                      <a:pt x="48" y="6"/>
                    </a:lnTo>
                    <a:lnTo>
                      <a:pt x="54" y="18"/>
                    </a:lnTo>
                    <a:lnTo>
                      <a:pt x="50" y="25"/>
                    </a:lnTo>
                    <a:lnTo>
                      <a:pt x="46" y="17"/>
                    </a:lnTo>
                    <a:lnTo>
                      <a:pt x="30" y="28"/>
                    </a:lnTo>
                    <a:lnTo>
                      <a:pt x="21" y="74"/>
                    </a:lnTo>
                    <a:lnTo>
                      <a:pt x="10" y="90"/>
                    </a:lnTo>
                    <a:lnTo>
                      <a:pt x="6" y="71"/>
                    </a:lnTo>
                    <a:lnTo>
                      <a:pt x="12" y="71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19" name="Freeform 171"/>
              <p:cNvSpPr>
                <a:spLocks/>
              </p:cNvSpPr>
              <p:nvPr/>
            </p:nvSpPr>
            <p:spPr bwMode="auto">
              <a:xfrm>
                <a:off x="4536" y="9027"/>
                <a:ext cx="63" cy="5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0" y="44"/>
                  </a:cxn>
                  <a:cxn ang="0">
                    <a:pos x="15" y="58"/>
                  </a:cxn>
                  <a:cxn ang="0">
                    <a:pos x="50" y="27"/>
                  </a:cxn>
                  <a:cxn ang="0">
                    <a:pos x="53" y="34"/>
                  </a:cxn>
                  <a:cxn ang="0">
                    <a:pos x="63" y="13"/>
                  </a:cxn>
                  <a:cxn ang="0">
                    <a:pos x="47" y="0"/>
                  </a:cxn>
                  <a:cxn ang="0">
                    <a:pos x="48" y="10"/>
                  </a:cxn>
                  <a:cxn ang="0">
                    <a:pos x="20" y="34"/>
                  </a:cxn>
                  <a:cxn ang="0">
                    <a:pos x="24" y="15"/>
                  </a:cxn>
                  <a:cxn ang="0">
                    <a:pos x="15" y="36"/>
                  </a:cxn>
                  <a:cxn ang="0">
                    <a:pos x="17" y="38"/>
                  </a:cxn>
                  <a:cxn ang="0">
                    <a:pos x="51" y="13"/>
                  </a:cxn>
                  <a:cxn ang="0">
                    <a:pos x="51" y="7"/>
                  </a:cxn>
                  <a:cxn ang="0">
                    <a:pos x="59" y="14"/>
                  </a:cxn>
                  <a:cxn ang="0">
                    <a:pos x="54" y="25"/>
                  </a:cxn>
                  <a:cxn ang="0">
                    <a:pos x="52" y="22"/>
                  </a:cxn>
                  <a:cxn ang="0">
                    <a:pos x="15" y="52"/>
                  </a:cxn>
                  <a:cxn ang="0">
                    <a:pos x="4" y="42"/>
                  </a:cxn>
                  <a:cxn ang="0">
                    <a:pos x="9" y="23"/>
                  </a:cxn>
                  <a:cxn ang="0">
                    <a:pos x="7" y="18"/>
                  </a:cxn>
                </a:cxnLst>
                <a:rect l="0" t="0" r="r" b="b"/>
                <a:pathLst>
                  <a:path w="63" h="58">
                    <a:moveTo>
                      <a:pt x="7" y="18"/>
                    </a:moveTo>
                    <a:lnTo>
                      <a:pt x="0" y="44"/>
                    </a:lnTo>
                    <a:lnTo>
                      <a:pt x="15" y="58"/>
                    </a:lnTo>
                    <a:lnTo>
                      <a:pt x="50" y="27"/>
                    </a:lnTo>
                    <a:lnTo>
                      <a:pt x="53" y="34"/>
                    </a:lnTo>
                    <a:lnTo>
                      <a:pt x="63" y="13"/>
                    </a:lnTo>
                    <a:lnTo>
                      <a:pt x="47" y="0"/>
                    </a:lnTo>
                    <a:lnTo>
                      <a:pt x="48" y="10"/>
                    </a:lnTo>
                    <a:lnTo>
                      <a:pt x="20" y="34"/>
                    </a:lnTo>
                    <a:lnTo>
                      <a:pt x="24" y="15"/>
                    </a:lnTo>
                    <a:lnTo>
                      <a:pt x="15" y="36"/>
                    </a:lnTo>
                    <a:lnTo>
                      <a:pt x="17" y="38"/>
                    </a:lnTo>
                    <a:lnTo>
                      <a:pt x="51" y="13"/>
                    </a:lnTo>
                    <a:lnTo>
                      <a:pt x="51" y="7"/>
                    </a:lnTo>
                    <a:lnTo>
                      <a:pt x="59" y="14"/>
                    </a:lnTo>
                    <a:lnTo>
                      <a:pt x="54" y="25"/>
                    </a:lnTo>
                    <a:lnTo>
                      <a:pt x="52" y="22"/>
                    </a:lnTo>
                    <a:lnTo>
                      <a:pt x="15" y="52"/>
                    </a:lnTo>
                    <a:lnTo>
                      <a:pt x="4" y="42"/>
                    </a:lnTo>
                    <a:lnTo>
                      <a:pt x="9" y="23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0" name="Freeform 172"/>
              <p:cNvSpPr>
                <a:spLocks/>
              </p:cNvSpPr>
              <p:nvPr/>
            </p:nvSpPr>
            <p:spPr bwMode="auto">
              <a:xfrm>
                <a:off x="4593" y="8979"/>
                <a:ext cx="33" cy="6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3"/>
                  </a:cxn>
                  <a:cxn ang="0">
                    <a:pos x="7" y="19"/>
                  </a:cxn>
                  <a:cxn ang="0">
                    <a:pos x="17" y="33"/>
                  </a:cxn>
                  <a:cxn ang="0">
                    <a:pos x="15" y="44"/>
                  </a:cxn>
                  <a:cxn ang="0">
                    <a:pos x="3" y="51"/>
                  </a:cxn>
                  <a:cxn ang="0">
                    <a:pos x="7" y="54"/>
                  </a:cxn>
                  <a:cxn ang="0">
                    <a:pos x="17" y="47"/>
                  </a:cxn>
                  <a:cxn ang="0">
                    <a:pos x="20" y="32"/>
                  </a:cxn>
                  <a:cxn ang="0">
                    <a:pos x="8" y="13"/>
                  </a:cxn>
                  <a:cxn ang="0">
                    <a:pos x="3" y="18"/>
                  </a:cxn>
                  <a:cxn ang="0">
                    <a:pos x="6" y="2"/>
                  </a:cxn>
                  <a:cxn ang="0">
                    <a:pos x="21" y="4"/>
                  </a:cxn>
                  <a:cxn ang="0">
                    <a:pos x="19" y="8"/>
                  </a:cxn>
                  <a:cxn ang="0">
                    <a:pos x="29" y="29"/>
                  </a:cxn>
                  <a:cxn ang="0">
                    <a:pos x="26" y="46"/>
                  </a:cxn>
                  <a:cxn ang="0">
                    <a:pos x="10" y="59"/>
                  </a:cxn>
                  <a:cxn ang="0">
                    <a:pos x="9" y="64"/>
                  </a:cxn>
                  <a:cxn ang="0">
                    <a:pos x="29" y="47"/>
                  </a:cxn>
                  <a:cxn ang="0">
                    <a:pos x="33" y="29"/>
                  </a:cxn>
                  <a:cxn ang="0">
                    <a:pos x="22" y="8"/>
                  </a:cxn>
                  <a:cxn ang="0">
                    <a:pos x="27" y="2"/>
                  </a:cxn>
                  <a:cxn ang="0">
                    <a:pos x="4" y="0"/>
                  </a:cxn>
                </a:cxnLst>
                <a:rect l="0" t="0" r="r" b="b"/>
                <a:pathLst>
                  <a:path w="33" h="64">
                    <a:moveTo>
                      <a:pt x="4" y="0"/>
                    </a:moveTo>
                    <a:lnTo>
                      <a:pt x="0" y="23"/>
                    </a:lnTo>
                    <a:lnTo>
                      <a:pt x="7" y="19"/>
                    </a:lnTo>
                    <a:lnTo>
                      <a:pt x="17" y="33"/>
                    </a:lnTo>
                    <a:lnTo>
                      <a:pt x="15" y="44"/>
                    </a:lnTo>
                    <a:lnTo>
                      <a:pt x="3" y="51"/>
                    </a:lnTo>
                    <a:lnTo>
                      <a:pt x="7" y="54"/>
                    </a:lnTo>
                    <a:lnTo>
                      <a:pt x="17" y="47"/>
                    </a:lnTo>
                    <a:lnTo>
                      <a:pt x="20" y="32"/>
                    </a:lnTo>
                    <a:lnTo>
                      <a:pt x="8" y="13"/>
                    </a:lnTo>
                    <a:lnTo>
                      <a:pt x="3" y="18"/>
                    </a:lnTo>
                    <a:lnTo>
                      <a:pt x="6" y="2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29" y="29"/>
                    </a:lnTo>
                    <a:lnTo>
                      <a:pt x="26" y="46"/>
                    </a:lnTo>
                    <a:lnTo>
                      <a:pt x="10" y="59"/>
                    </a:lnTo>
                    <a:lnTo>
                      <a:pt x="9" y="64"/>
                    </a:lnTo>
                    <a:lnTo>
                      <a:pt x="29" y="47"/>
                    </a:lnTo>
                    <a:lnTo>
                      <a:pt x="33" y="29"/>
                    </a:lnTo>
                    <a:lnTo>
                      <a:pt x="22" y="8"/>
                    </a:lnTo>
                    <a:lnTo>
                      <a:pt x="2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1" name="Freeform 173"/>
              <p:cNvSpPr>
                <a:spLocks/>
              </p:cNvSpPr>
              <p:nvPr/>
            </p:nvSpPr>
            <p:spPr bwMode="auto">
              <a:xfrm>
                <a:off x="4499" y="8720"/>
                <a:ext cx="49" cy="7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4" y="0"/>
                  </a:cxn>
                  <a:cxn ang="0">
                    <a:pos x="36" y="3"/>
                  </a:cxn>
                  <a:cxn ang="0">
                    <a:pos x="48" y="9"/>
                  </a:cxn>
                  <a:cxn ang="0">
                    <a:pos x="49" y="18"/>
                  </a:cxn>
                  <a:cxn ang="0">
                    <a:pos x="42" y="25"/>
                  </a:cxn>
                  <a:cxn ang="0">
                    <a:pos x="22" y="29"/>
                  </a:cxn>
                  <a:cxn ang="0">
                    <a:pos x="11" y="28"/>
                  </a:cxn>
                  <a:cxn ang="0">
                    <a:pos x="18" y="44"/>
                  </a:cxn>
                  <a:cxn ang="0">
                    <a:pos x="10" y="50"/>
                  </a:cxn>
                  <a:cxn ang="0">
                    <a:pos x="18" y="73"/>
                  </a:cxn>
                  <a:cxn ang="0">
                    <a:pos x="4" y="65"/>
                  </a:cxn>
                  <a:cxn ang="0">
                    <a:pos x="0" y="15"/>
                  </a:cxn>
                  <a:cxn ang="0">
                    <a:pos x="12" y="4"/>
                  </a:cxn>
                </a:cxnLst>
                <a:rect l="0" t="0" r="r" b="b"/>
                <a:pathLst>
                  <a:path w="49" h="73">
                    <a:moveTo>
                      <a:pt x="12" y="4"/>
                    </a:moveTo>
                    <a:lnTo>
                      <a:pt x="24" y="0"/>
                    </a:lnTo>
                    <a:lnTo>
                      <a:pt x="36" y="3"/>
                    </a:lnTo>
                    <a:lnTo>
                      <a:pt x="48" y="9"/>
                    </a:lnTo>
                    <a:lnTo>
                      <a:pt x="49" y="18"/>
                    </a:lnTo>
                    <a:lnTo>
                      <a:pt x="42" y="25"/>
                    </a:lnTo>
                    <a:lnTo>
                      <a:pt x="22" y="29"/>
                    </a:lnTo>
                    <a:lnTo>
                      <a:pt x="11" y="28"/>
                    </a:lnTo>
                    <a:lnTo>
                      <a:pt x="18" y="44"/>
                    </a:lnTo>
                    <a:lnTo>
                      <a:pt x="10" y="50"/>
                    </a:lnTo>
                    <a:lnTo>
                      <a:pt x="18" y="73"/>
                    </a:lnTo>
                    <a:lnTo>
                      <a:pt x="4" y="65"/>
                    </a:lnTo>
                    <a:lnTo>
                      <a:pt x="0" y="1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2" name="Freeform 174"/>
              <p:cNvSpPr>
                <a:spLocks/>
              </p:cNvSpPr>
              <p:nvPr/>
            </p:nvSpPr>
            <p:spPr bwMode="auto">
              <a:xfrm>
                <a:off x="4527" y="8745"/>
                <a:ext cx="62" cy="50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42" y="0"/>
                  </a:cxn>
                  <a:cxn ang="0">
                    <a:pos x="60" y="7"/>
                  </a:cxn>
                  <a:cxn ang="0">
                    <a:pos x="62" y="15"/>
                  </a:cxn>
                  <a:cxn ang="0">
                    <a:pos x="54" y="23"/>
                  </a:cxn>
                  <a:cxn ang="0">
                    <a:pos x="27" y="24"/>
                  </a:cxn>
                  <a:cxn ang="0">
                    <a:pos x="36" y="32"/>
                  </a:cxn>
                  <a:cxn ang="0">
                    <a:pos x="23" y="37"/>
                  </a:cxn>
                  <a:cxn ang="0">
                    <a:pos x="30" y="46"/>
                  </a:cxn>
                  <a:cxn ang="0">
                    <a:pos x="7" y="50"/>
                  </a:cxn>
                  <a:cxn ang="0">
                    <a:pos x="0" y="11"/>
                  </a:cxn>
                  <a:cxn ang="0">
                    <a:pos x="24" y="5"/>
                  </a:cxn>
                </a:cxnLst>
                <a:rect l="0" t="0" r="r" b="b"/>
                <a:pathLst>
                  <a:path w="62" h="50">
                    <a:moveTo>
                      <a:pt x="24" y="5"/>
                    </a:moveTo>
                    <a:lnTo>
                      <a:pt x="42" y="0"/>
                    </a:lnTo>
                    <a:lnTo>
                      <a:pt x="60" y="7"/>
                    </a:lnTo>
                    <a:lnTo>
                      <a:pt x="62" y="15"/>
                    </a:lnTo>
                    <a:lnTo>
                      <a:pt x="54" y="23"/>
                    </a:lnTo>
                    <a:lnTo>
                      <a:pt x="27" y="24"/>
                    </a:lnTo>
                    <a:lnTo>
                      <a:pt x="36" y="32"/>
                    </a:lnTo>
                    <a:lnTo>
                      <a:pt x="23" y="37"/>
                    </a:lnTo>
                    <a:lnTo>
                      <a:pt x="30" y="46"/>
                    </a:lnTo>
                    <a:lnTo>
                      <a:pt x="7" y="50"/>
                    </a:lnTo>
                    <a:lnTo>
                      <a:pt x="0" y="11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3" name="Freeform 175"/>
              <p:cNvSpPr>
                <a:spLocks/>
              </p:cNvSpPr>
              <p:nvPr/>
            </p:nvSpPr>
            <p:spPr bwMode="auto">
              <a:xfrm>
                <a:off x="4567" y="8774"/>
                <a:ext cx="65" cy="8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8" y="0"/>
                  </a:cxn>
                  <a:cxn ang="0">
                    <a:pos x="62" y="8"/>
                  </a:cxn>
                  <a:cxn ang="0">
                    <a:pos x="65" y="20"/>
                  </a:cxn>
                  <a:cxn ang="0">
                    <a:pos x="55" y="29"/>
                  </a:cxn>
                  <a:cxn ang="0">
                    <a:pos x="31" y="35"/>
                  </a:cxn>
                  <a:cxn ang="0">
                    <a:pos x="9" y="33"/>
                  </a:cxn>
                  <a:cxn ang="0">
                    <a:pos x="20" y="48"/>
                  </a:cxn>
                  <a:cxn ang="0">
                    <a:pos x="12" y="58"/>
                  </a:cxn>
                  <a:cxn ang="0">
                    <a:pos x="18" y="71"/>
                  </a:cxn>
                  <a:cxn ang="0">
                    <a:pos x="9" y="84"/>
                  </a:cxn>
                  <a:cxn ang="0">
                    <a:pos x="0" y="17"/>
                  </a:cxn>
                  <a:cxn ang="0">
                    <a:pos x="12" y="3"/>
                  </a:cxn>
                  <a:cxn ang="0">
                    <a:pos x="33" y="0"/>
                  </a:cxn>
                </a:cxnLst>
                <a:rect l="0" t="0" r="r" b="b"/>
                <a:pathLst>
                  <a:path w="65" h="84">
                    <a:moveTo>
                      <a:pt x="33" y="0"/>
                    </a:moveTo>
                    <a:lnTo>
                      <a:pt x="48" y="0"/>
                    </a:lnTo>
                    <a:lnTo>
                      <a:pt x="62" y="8"/>
                    </a:lnTo>
                    <a:lnTo>
                      <a:pt x="65" y="20"/>
                    </a:lnTo>
                    <a:lnTo>
                      <a:pt x="55" y="29"/>
                    </a:lnTo>
                    <a:lnTo>
                      <a:pt x="31" y="35"/>
                    </a:lnTo>
                    <a:lnTo>
                      <a:pt x="9" y="33"/>
                    </a:lnTo>
                    <a:lnTo>
                      <a:pt x="20" y="48"/>
                    </a:lnTo>
                    <a:lnTo>
                      <a:pt x="12" y="58"/>
                    </a:lnTo>
                    <a:lnTo>
                      <a:pt x="18" y="71"/>
                    </a:lnTo>
                    <a:lnTo>
                      <a:pt x="9" y="84"/>
                    </a:lnTo>
                    <a:lnTo>
                      <a:pt x="0" y="17"/>
                    </a:lnTo>
                    <a:lnTo>
                      <a:pt x="12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4" name="Freeform 176"/>
              <p:cNvSpPr>
                <a:spLocks/>
              </p:cNvSpPr>
              <p:nvPr/>
            </p:nvSpPr>
            <p:spPr bwMode="auto">
              <a:xfrm>
                <a:off x="4487" y="8797"/>
                <a:ext cx="57" cy="6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1" y="2"/>
                  </a:cxn>
                  <a:cxn ang="0">
                    <a:pos x="57" y="10"/>
                  </a:cxn>
                  <a:cxn ang="0">
                    <a:pos x="54" y="23"/>
                  </a:cxn>
                  <a:cxn ang="0">
                    <a:pos x="44" y="32"/>
                  </a:cxn>
                  <a:cxn ang="0">
                    <a:pos x="52" y="42"/>
                  </a:cxn>
                  <a:cxn ang="0">
                    <a:pos x="42" y="53"/>
                  </a:cxn>
                  <a:cxn ang="0">
                    <a:pos x="48" y="64"/>
                  </a:cxn>
                  <a:cxn ang="0">
                    <a:pos x="31" y="69"/>
                  </a:cxn>
                  <a:cxn ang="0">
                    <a:pos x="25" y="52"/>
                  </a:cxn>
                  <a:cxn ang="0">
                    <a:pos x="33" y="32"/>
                  </a:cxn>
                  <a:cxn ang="0">
                    <a:pos x="2" y="22"/>
                  </a:cxn>
                  <a:cxn ang="0">
                    <a:pos x="0" y="9"/>
                  </a:cxn>
                  <a:cxn ang="0">
                    <a:pos x="18" y="0"/>
                  </a:cxn>
                </a:cxnLst>
                <a:rect l="0" t="0" r="r" b="b"/>
                <a:pathLst>
                  <a:path w="57" h="69">
                    <a:moveTo>
                      <a:pt x="18" y="0"/>
                    </a:moveTo>
                    <a:lnTo>
                      <a:pt x="41" y="2"/>
                    </a:lnTo>
                    <a:lnTo>
                      <a:pt x="57" y="10"/>
                    </a:lnTo>
                    <a:lnTo>
                      <a:pt x="54" y="23"/>
                    </a:lnTo>
                    <a:lnTo>
                      <a:pt x="44" y="32"/>
                    </a:lnTo>
                    <a:lnTo>
                      <a:pt x="52" y="42"/>
                    </a:lnTo>
                    <a:lnTo>
                      <a:pt x="42" y="53"/>
                    </a:lnTo>
                    <a:lnTo>
                      <a:pt x="48" y="64"/>
                    </a:lnTo>
                    <a:lnTo>
                      <a:pt x="31" y="69"/>
                    </a:lnTo>
                    <a:lnTo>
                      <a:pt x="25" y="52"/>
                    </a:lnTo>
                    <a:lnTo>
                      <a:pt x="33" y="32"/>
                    </a:lnTo>
                    <a:lnTo>
                      <a:pt x="2" y="22"/>
                    </a:lnTo>
                    <a:lnTo>
                      <a:pt x="0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5" name="Freeform 177"/>
              <p:cNvSpPr>
                <a:spLocks/>
              </p:cNvSpPr>
              <p:nvPr/>
            </p:nvSpPr>
            <p:spPr bwMode="auto">
              <a:xfrm>
                <a:off x="4468" y="8872"/>
                <a:ext cx="96" cy="88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72" y="0"/>
                  </a:cxn>
                  <a:cxn ang="0">
                    <a:pos x="96" y="6"/>
                  </a:cxn>
                  <a:cxn ang="0">
                    <a:pos x="81" y="23"/>
                  </a:cxn>
                  <a:cxn ang="0">
                    <a:pos x="46" y="32"/>
                  </a:cxn>
                  <a:cxn ang="0">
                    <a:pos x="15" y="32"/>
                  </a:cxn>
                  <a:cxn ang="0">
                    <a:pos x="13" y="49"/>
                  </a:cxn>
                  <a:cxn ang="0">
                    <a:pos x="23" y="58"/>
                  </a:cxn>
                  <a:cxn ang="0">
                    <a:pos x="7" y="80"/>
                  </a:cxn>
                  <a:cxn ang="0">
                    <a:pos x="3" y="88"/>
                  </a:cxn>
                  <a:cxn ang="0">
                    <a:pos x="0" y="12"/>
                  </a:cxn>
                  <a:cxn ang="0">
                    <a:pos x="35" y="4"/>
                  </a:cxn>
                </a:cxnLst>
                <a:rect l="0" t="0" r="r" b="b"/>
                <a:pathLst>
                  <a:path w="96" h="88">
                    <a:moveTo>
                      <a:pt x="35" y="4"/>
                    </a:moveTo>
                    <a:lnTo>
                      <a:pt x="72" y="0"/>
                    </a:lnTo>
                    <a:lnTo>
                      <a:pt x="96" y="6"/>
                    </a:lnTo>
                    <a:lnTo>
                      <a:pt x="81" y="23"/>
                    </a:lnTo>
                    <a:lnTo>
                      <a:pt x="46" y="32"/>
                    </a:lnTo>
                    <a:lnTo>
                      <a:pt x="15" y="32"/>
                    </a:lnTo>
                    <a:lnTo>
                      <a:pt x="13" y="49"/>
                    </a:lnTo>
                    <a:lnTo>
                      <a:pt x="23" y="58"/>
                    </a:lnTo>
                    <a:lnTo>
                      <a:pt x="7" y="80"/>
                    </a:lnTo>
                    <a:lnTo>
                      <a:pt x="3" y="88"/>
                    </a:lnTo>
                    <a:lnTo>
                      <a:pt x="0" y="1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6" name="Freeform 178"/>
              <p:cNvSpPr>
                <a:spLocks/>
              </p:cNvSpPr>
              <p:nvPr/>
            </p:nvSpPr>
            <p:spPr bwMode="auto">
              <a:xfrm>
                <a:off x="4470" y="8874"/>
                <a:ext cx="74" cy="2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14" y="19"/>
                  </a:cxn>
                  <a:cxn ang="0">
                    <a:pos x="0" y="12"/>
                  </a:cxn>
                  <a:cxn ang="0">
                    <a:pos x="3" y="5"/>
                  </a:cxn>
                  <a:cxn ang="0">
                    <a:pos x="28" y="0"/>
                  </a:cxn>
                  <a:cxn ang="0">
                    <a:pos x="58" y="0"/>
                  </a:cxn>
                  <a:cxn ang="0">
                    <a:pos x="45" y="9"/>
                  </a:cxn>
                  <a:cxn ang="0">
                    <a:pos x="49" y="18"/>
                  </a:cxn>
                  <a:cxn ang="0">
                    <a:pos x="74" y="19"/>
                  </a:cxn>
                  <a:cxn ang="0">
                    <a:pos x="42" y="21"/>
                  </a:cxn>
                </a:cxnLst>
                <a:rect l="0" t="0" r="r" b="b"/>
                <a:pathLst>
                  <a:path w="74" h="21">
                    <a:moveTo>
                      <a:pt x="42" y="21"/>
                    </a:moveTo>
                    <a:lnTo>
                      <a:pt x="14" y="19"/>
                    </a:lnTo>
                    <a:lnTo>
                      <a:pt x="0" y="12"/>
                    </a:lnTo>
                    <a:lnTo>
                      <a:pt x="3" y="5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45" y="9"/>
                    </a:lnTo>
                    <a:lnTo>
                      <a:pt x="49" y="18"/>
                    </a:lnTo>
                    <a:lnTo>
                      <a:pt x="74" y="19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7" name="Freeform 179"/>
              <p:cNvSpPr>
                <a:spLocks/>
              </p:cNvSpPr>
              <p:nvPr/>
            </p:nvSpPr>
            <p:spPr bwMode="auto">
              <a:xfrm>
                <a:off x="4499" y="8720"/>
                <a:ext cx="33" cy="2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1"/>
                  </a:cxn>
                  <a:cxn ang="0">
                    <a:pos x="0" y="11"/>
                  </a:cxn>
                  <a:cxn ang="0">
                    <a:pos x="2" y="24"/>
                  </a:cxn>
                  <a:cxn ang="0">
                    <a:pos x="18" y="29"/>
                  </a:cxn>
                  <a:cxn ang="0">
                    <a:pos x="33" y="29"/>
                  </a:cxn>
                  <a:cxn ang="0">
                    <a:pos x="22" y="20"/>
                  </a:cxn>
                  <a:cxn ang="0">
                    <a:pos x="30" y="0"/>
                  </a:cxn>
                </a:cxnLst>
                <a:rect l="0" t="0" r="r" b="b"/>
                <a:pathLst>
                  <a:path w="33" h="29">
                    <a:moveTo>
                      <a:pt x="30" y="0"/>
                    </a:moveTo>
                    <a:lnTo>
                      <a:pt x="12" y="1"/>
                    </a:lnTo>
                    <a:lnTo>
                      <a:pt x="0" y="11"/>
                    </a:lnTo>
                    <a:lnTo>
                      <a:pt x="2" y="24"/>
                    </a:lnTo>
                    <a:lnTo>
                      <a:pt x="18" y="29"/>
                    </a:lnTo>
                    <a:lnTo>
                      <a:pt x="33" y="29"/>
                    </a:lnTo>
                    <a:lnTo>
                      <a:pt x="22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8" name="Freeform 180"/>
              <p:cNvSpPr>
                <a:spLocks/>
              </p:cNvSpPr>
              <p:nvPr/>
            </p:nvSpPr>
            <p:spPr bwMode="auto">
              <a:xfrm>
                <a:off x="4525" y="8745"/>
                <a:ext cx="48" cy="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4" y="2"/>
                  </a:cxn>
                  <a:cxn ang="0">
                    <a:pos x="0" y="10"/>
                  </a:cxn>
                  <a:cxn ang="0">
                    <a:pos x="14" y="19"/>
                  </a:cxn>
                  <a:cxn ang="0">
                    <a:pos x="48" y="18"/>
                  </a:cxn>
                  <a:cxn ang="0">
                    <a:pos x="24" y="14"/>
                  </a:cxn>
                  <a:cxn ang="0">
                    <a:pos x="41" y="0"/>
                  </a:cxn>
                </a:cxnLst>
                <a:rect l="0" t="0" r="r" b="b"/>
                <a:pathLst>
                  <a:path w="48" h="19">
                    <a:moveTo>
                      <a:pt x="41" y="0"/>
                    </a:moveTo>
                    <a:lnTo>
                      <a:pt x="14" y="2"/>
                    </a:lnTo>
                    <a:lnTo>
                      <a:pt x="0" y="10"/>
                    </a:lnTo>
                    <a:lnTo>
                      <a:pt x="14" y="19"/>
                    </a:lnTo>
                    <a:lnTo>
                      <a:pt x="48" y="18"/>
                    </a:lnTo>
                    <a:lnTo>
                      <a:pt x="24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29" name="Freeform 181"/>
              <p:cNvSpPr>
                <a:spLocks/>
              </p:cNvSpPr>
              <p:nvPr/>
            </p:nvSpPr>
            <p:spPr bwMode="auto">
              <a:xfrm>
                <a:off x="4567" y="8772"/>
                <a:ext cx="67" cy="4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7" y="2"/>
                  </a:cxn>
                  <a:cxn ang="0">
                    <a:pos x="1" y="11"/>
                  </a:cxn>
                  <a:cxn ang="0">
                    <a:pos x="0" y="22"/>
                  </a:cxn>
                  <a:cxn ang="0">
                    <a:pos x="4" y="36"/>
                  </a:cxn>
                  <a:cxn ang="0">
                    <a:pos x="31" y="42"/>
                  </a:cxn>
                  <a:cxn ang="0">
                    <a:pos x="51" y="39"/>
                  </a:cxn>
                  <a:cxn ang="0">
                    <a:pos x="67" y="28"/>
                  </a:cxn>
                  <a:cxn ang="0">
                    <a:pos x="65" y="14"/>
                  </a:cxn>
                  <a:cxn ang="0">
                    <a:pos x="56" y="28"/>
                  </a:cxn>
                  <a:cxn ang="0">
                    <a:pos x="19" y="32"/>
                  </a:cxn>
                  <a:cxn ang="0">
                    <a:pos x="30" y="13"/>
                  </a:cxn>
                  <a:cxn ang="0">
                    <a:pos x="42" y="0"/>
                  </a:cxn>
                </a:cxnLst>
                <a:rect l="0" t="0" r="r" b="b"/>
                <a:pathLst>
                  <a:path w="67" h="42">
                    <a:moveTo>
                      <a:pt x="42" y="0"/>
                    </a:moveTo>
                    <a:lnTo>
                      <a:pt x="17" y="2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31" y="42"/>
                    </a:lnTo>
                    <a:lnTo>
                      <a:pt x="51" y="39"/>
                    </a:lnTo>
                    <a:lnTo>
                      <a:pt x="67" y="28"/>
                    </a:lnTo>
                    <a:lnTo>
                      <a:pt x="65" y="14"/>
                    </a:lnTo>
                    <a:lnTo>
                      <a:pt x="56" y="28"/>
                    </a:lnTo>
                    <a:lnTo>
                      <a:pt x="19" y="32"/>
                    </a:lnTo>
                    <a:lnTo>
                      <a:pt x="30" y="1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0" name="Freeform 182"/>
              <p:cNvSpPr>
                <a:spLocks/>
              </p:cNvSpPr>
              <p:nvPr/>
            </p:nvSpPr>
            <p:spPr bwMode="auto">
              <a:xfrm>
                <a:off x="4489" y="8799"/>
                <a:ext cx="47" cy="25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5" y="18"/>
                  </a:cxn>
                  <a:cxn ang="0">
                    <a:pos x="21" y="25"/>
                  </a:cxn>
                  <a:cxn ang="0">
                    <a:pos x="47" y="22"/>
                  </a:cxn>
                  <a:cxn ang="0">
                    <a:pos x="24" y="19"/>
                  </a:cxn>
                  <a:cxn ang="0">
                    <a:pos x="42" y="1"/>
                  </a:cxn>
                </a:cxnLst>
                <a:rect l="0" t="0" r="r" b="b"/>
                <a:pathLst>
                  <a:path w="47" h="25">
                    <a:moveTo>
                      <a:pt x="42" y="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5" y="18"/>
                    </a:lnTo>
                    <a:lnTo>
                      <a:pt x="21" y="25"/>
                    </a:lnTo>
                    <a:lnTo>
                      <a:pt x="47" y="22"/>
                    </a:lnTo>
                    <a:lnTo>
                      <a:pt x="24" y="19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1" name="Freeform 183"/>
              <p:cNvSpPr>
                <a:spLocks/>
              </p:cNvSpPr>
              <p:nvPr/>
            </p:nvSpPr>
            <p:spPr bwMode="auto">
              <a:xfrm>
                <a:off x="4487" y="8820"/>
                <a:ext cx="28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"/>
                  </a:cxn>
                  <a:cxn ang="0">
                    <a:pos x="5" y="36"/>
                  </a:cxn>
                  <a:cxn ang="0">
                    <a:pos x="24" y="42"/>
                  </a:cxn>
                  <a:cxn ang="0">
                    <a:pos x="8" y="21"/>
                  </a:cxn>
                  <a:cxn ang="0">
                    <a:pos x="28" y="19"/>
                  </a:cxn>
                  <a:cxn ang="0">
                    <a:pos x="0" y="0"/>
                  </a:cxn>
                </a:cxnLst>
                <a:rect l="0" t="0" r="r" b="b"/>
                <a:pathLst>
                  <a:path w="28" h="50">
                    <a:moveTo>
                      <a:pt x="0" y="0"/>
                    </a:moveTo>
                    <a:lnTo>
                      <a:pt x="0" y="50"/>
                    </a:lnTo>
                    <a:lnTo>
                      <a:pt x="5" y="36"/>
                    </a:lnTo>
                    <a:lnTo>
                      <a:pt x="24" y="42"/>
                    </a:lnTo>
                    <a:lnTo>
                      <a:pt x="8" y="21"/>
                    </a:lnTo>
                    <a:lnTo>
                      <a:pt x="2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2" name="Freeform 184"/>
              <p:cNvSpPr>
                <a:spLocks/>
              </p:cNvSpPr>
              <p:nvPr/>
            </p:nvSpPr>
            <p:spPr bwMode="auto">
              <a:xfrm>
                <a:off x="4470" y="8741"/>
                <a:ext cx="45" cy="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3"/>
                  </a:cxn>
                  <a:cxn ang="0">
                    <a:pos x="31" y="11"/>
                  </a:cxn>
                  <a:cxn ang="0">
                    <a:pos x="35" y="37"/>
                  </a:cxn>
                  <a:cxn ang="0">
                    <a:pos x="45" y="51"/>
                  </a:cxn>
                  <a:cxn ang="0">
                    <a:pos x="31" y="50"/>
                  </a:cxn>
                  <a:cxn ang="0">
                    <a:pos x="11" y="63"/>
                  </a:cxn>
                  <a:cxn ang="0">
                    <a:pos x="0" y="26"/>
                  </a:cxn>
                  <a:cxn ang="0">
                    <a:pos x="7" y="0"/>
                  </a:cxn>
                </a:cxnLst>
                <a:rect l="0" t="0" r="r" b="b"/>
                <a:pathLst>
                  <a:path w="45" h="63">
                    <a:moveTo>
                      <a:pt x="7" y="0"/>
                    </a:moveTo>
                    <a:lnTo>
                      <a:pt x="22" y="3"/>
                    </a:lnTo>
                    <a:lnTo>
                      <a:pt x="31" y="11"/>
                    </a:lnTo>
                    <a:lnTo>
                      <a:pt x="35" y="37"/>
                    </a:lnTo>
                    <a:lnTo>
                      <a:pt x="45" y="51"/>
                    </a:lnTo>
                    <a:lnTo>
                      <a:pt x="31" y="50"/>
                    </a:lnTo>
                    <a:lnTo>
                      <a:pt x="11" y="63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3" name="Freeform 185"/>
              <p:cNvSpPr>
                <a:spLocks/>
              </p:cNvSpPr>
              <p:nvPr/>
            </p:nvSpPr>
            <p:spPr bwMode="auto">
              <a:xfrm>
                <a:off x="4525" y="8762"/>
                <a:ext cx="52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5"/>
                  </a:cxn>
                  <a:cxn ang="0">
                    <a:pos x="19" y="44"/>
                  </a:cxn>
                  <a:cxn ang="0">
                    <a:pos x="21" y="54"/>
                  </a:cxn>
                  <a:cxn ang="0">
                    <a:pos x="19" y="82"/>
                  </a:cxn>
                  <a:cxn ang="0">
                    <a:pos x="19" y="109"/>
                  </a:cxn>
                  <a:cxn ang="0">
                    <a:pos x="31" y="114"/>
                  </a:cxn>
                  <a:cxn ang="0">
                    <a:pos x="36" y="123"/>
                  </a:cxn>
                  <a:cxn ang="0">
                    <a:pos x="52" y="110"/>
                  </a:cxn>
                  <a:cxn ang="0">
                    <a:pos x="46" y="61"/>
                  </a:cxn>
                  <a:cxn ang="0">
                    <a:pos x="39" y="80"/>
                  </a:cxn>
                  <a:cxn ang="0">
                    <a:pos x="27" y="48"/>
                  </a:cxn>
                  <a:cxn ang="0">
                    <a:pos x="38" y="38"/>
                  </a:cxn>
                  <a:cxn ang="0">
                    <a:pos x="13" y="31"/>
                  </a:cxn>
                  <a:cxn ang="0">
                    <a:pos x="24" y="28"/>
                  </a:cxn>
                  <a:cxn ang="0">
                    <a:pos x="9" y="14"/>
                  </a:cxn>
                  <a:cxn ang="0">
                    <a:pos x="22" y="9"/>
                  </a:cxn>
                  <a:cxn ang="0">
                    <a:pos x="0" y="0"/>
                  </a:cxn>
                </a:cxnLst>
                <a:rect l="0" t="0" r="r" b="b"/>
                <a:pathLst>
                  <a:path w="52" h="123">
                    <a:moveTo>
                      <a:pt x="0" y="0"/>
                    </a:moveTo>
                    <a:lnTo>
                      <a:pt x="5" y="35"/>
                    </a:lnTo>
                    <a:lnTo>
                      <a:pt x="19" y="44"/>
                    </a:lnTo>
                    <a:lnTo>
                      <a:pt x="21" y="54"/>
                    </a:lnTo>
                    <a:lnTo>
                      <a:pt x="19" y="82"/>
                    </a:lnTo>
                    <a:lnTo>
                      <a:pt x="19" y="109"/>
                    </a:lnTo>
                    <a:lnTo>
                      <a:pt x="31" y="114"/>
                    </a:lnTo>
                    <a:lnTo>
                      <a:pt x="36" y="123"/>
                    </a:lnTo>
                    <a:lnTo>
                      <a:pt x="52" y="110"/>
                    </a:lnTo>
                    <a:lnTo>
                      <a:pt x="46" y="61"/>
                    </a:lnTo>
                    <a:lnTo>
                      <a:pt x="39" y="80"/>
                    </a:lnTo>
                    <a:lnTo>
                      <a:pt x="27" y="48"/>
                    </a:lnTo>
                    <a:lnTo>
                      <a:pt x="38" y="38"/>
                    </a:lnTo>
                    <a:lnTo>
                      <a:pt x="13" y="31"/>
                    </a:lnTo>
                    <a:lnTo>
                      <a:pt x="24" y="28"/>
                    </a:lnTo>
                    <a:lnTo>
                      <a:pt x="9" y="14"/>
                    </a:lnTo>
                    <a:lnTo>
                      <a:pt x="2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4" name="Freeform 186"/>
              <p:cNvSpPr>
                <a:spLocks/>
              </p:cNvSpPr>
              <p:nvPr/>
            </p:nvSpPr>
            <p:spPr bwMode="auto">
              <a:xfrm>
                <a:off x="4575" y="8745"/>
                <a:ext cx="20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"/>
                  </a:cxn>
                  <a:cxn ang="0">
                    <a:pos x="19" y="9"/>
                  </a:cxn>
                  <a:cxn ang="0">
                    <a:pos x="20" y="25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0" y="0"/>
                  </a:cxn>
                </a:cxnLst>
                <a:rect l="0" t="0" r="r" b="b"/>
                <a:pathLst>
                  <a:path w="20" h="25">
                    <a:moveTo>
                      <a:pt x="0" y="0"/>
                    </a:moveTo>
                    <a:lnTo>
                      <a:pt x="11" y="3"/>
                    </a:lnTo>
                    <a:lnTo>
                      <a:pt x="19" y="9"/>
                    </a:lnTo>
                    <a:lnTo>
                      <a:pt x="20" y="25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5" name="Freeform 187"/>
              <p:cNvSpPr>
                <a:spLocks/>
              </p:cNvSpPr>
              <p:nvPr/>
            </p:nvSpPr>
            <p:spPr bwMode="auto">
              <a:xfrm>
                <a:off x="4591" y="8791"/>
                <a:ext cx="74" cy="6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53" y="2"/>
                  </a:cxn>
                  <a:cxn ang="0">
                    <a:pos x="74" y="0"/>
                  </a:cxn>
                  <a:cxn ang="0">
                    <a:pos x="0" y="65"/>
                  </a:cxn>
                  <a:cxn ang="0">
                    <a:pos x="14" y="42"/>
                  </a:cxn>
                  <a:cxn ang="0">
                    <a:pos x="4" y="32"/>
                  </a:cxn>
                  <a:cxn ang="0">
                    <a:pos x="25" y="31"/>
                  </a:cxn>
                  <a:cxn ang="0">
                    <a:pos x="41" y="16"/>
                  </a:cxn>
                </a:cxnLst>
                <a:rect l="0" t="0" r="r" b="b"/>
                <a:pathLst>
                  <a:path w="74" h="65">
                    <a:moveTo>
                      <a:pt x="41" y="16"/>
                    </a:moveTo>
                    <a:lnTo>
                      <a:pt x="53" y="2"/>
                    </a:lnTo>
                    <a:lnTo>
                      <a:pt x="74" y="0"/>
                    </a:lnTo>
                    <a:lnTo>
                      <a:pt x="0" y="65"/>
                    </a:lnTo>
                    <a:lnTo>
                      <a:pt x="14" y="42"/>
                    </a:lnTo>
                    <a:lnTo>
                      <a:pt x="4" y="32"/>
                    </a:lnTo>
                    <a:lnTo>
                      <a:pt x="25" y="31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6" name="Freeform 188"/>
              <p:cNvSpPr>
                <a:spLocks/>
              </p:cNvSpPr>
              <p:nvPr/>
            </p:nvSpPr>
            <p:spPr bwMode="auto">
              <a:xfrm>
                <a:off x="4474" y="8891"/>
                <a:ext cx="82" cy="5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7" y="2"/>
                  </a:cxn>
                  <a:cxn ang="0">
                    <a:pos x="62" y="9"/>
                  </a:cxn>
                  <a:cxn ang="0">
                    <a:pos x="52" y="18"/>
                  </a:cxn>
                  <a:cxn ang="0">
                    <a:pos x="19" y="21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9" y="28"/>
                  </a:cxn>
                  <a:cxn ang="0">
                    <a:pos x="38" y="32"/>
                  </a:cxn>
                  <a:cxn ang="0">
                    <a:pos x="24" y="44"/>
                  </a:cxn>
                  <a:cxn ang="0">
                    <a:pos x="3" y="45"/>
                  </a:cxn>
                  <a:cxn ang="0">
                    <a:pos x="0" y="52"/>
                  </a:cxn>
                  <a:cxn ang="0">
                    <a:pos x="16" y="56"/>
                  </a:cxn>
                  <a:cxn ang="0">
                    <a:pos x="34" y="46"/>
                  </a:cxn>
                  <a:cxn ang="0">
                    <a:pos x="82" y="0"/>
                  </a:cxn>
                </a:cxnLst>
                <a:rect l="0" t="0" r="r" b="b"/>
                <a:pathLst>
                  <a:path w="82" h="56">
                    <a:moveTo>
                      <a:pt x="82" y="0"/>
                    </a:moveTo>
                    <a:lnTo>
                      <a:pt x="57" y="2"/>
                    </a:lnTo>
                    <a:lnTo>
                      <a:pt x="62" y="9"/>
                    </a:lnTo>
                    <a:lnTo>
                      <a:pt x="52" y="18"/>
                    </a:lnTo>
                    <a:lnTo>
                      <a:pt x="19" y="21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9" y="28"/>
                    </a:lnTo>
                    <a:lnTo>
                      <a:pt x="38" y="32"/>
                    </a:lnTo>
                    <a:lnTo>
                      <a:pt x="24" y="44"/>
                    </a:lnTo>
                    <a:lnTo>
                      <a:pt x="3" y="45"/>
                    </a:lnTo>
                    <a:lnTo>
                      <a:pt x="0" y="52"/>
                    </a:lnTo>
                    <a:lnTo>
                      <a:pt x="16" y="56"/>
                    </a:lnTo>
                    <a:lnTo>
                      <a:pt x="34" y="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7" name="Freeform 189"/>
              <p:cNvSpPr>
                <a:spLocks/>
              </p:cNvSpPr>
              <p:nvPr/>
            </p:nvSpPr>
            <p:spPr bwMode="auto">
              <a:xfrm>
                <a:off x="4182" y="8693"/>
                <a:ext cx="548" cy="505"/>
              </a:xfrm>
              <a:custGeom>
                <a:avLst/>
                <a:gdLst/>
                <a:ahLst/>
                <a:cxnLst>
                  <a:cxn ang="0">
                    <a:pos x="15" y="128"/>
                  </a:cxn>
                  <a:cxn ang="0">
                    <a:pos x="302" y="0"/>
                  </a:cxn>
                  <a:cxn ang="0">
                    <a:pos x="540" y="48"/>
                  </a:cxn>
                  <a:cxn ang="0">
                    <a:pos x="548" y="80"/>
                  </a:cxn>
                  <a:cxn ang="0">
                    <a:pos x="507" y="131"/>
                  </a:cxn>
                  <a:cxn ang="0">
                    <a:pos x="469" y="348"/>
                  </a:cxn>
                  <a:cxn ang="0">
                    <a:pos x="285" y="505"/>
                  </a:cxn>
                  <a:cxn ang="0">
                    <a:pos x="99" y="394"/>
                  </a:cxn>
                  <a:cxn ang="0">
                    <a:pos x="51" y="207"/>
                  </a:cxn>
                  <a:cxn ang="0">
                    <a:pos x="1" y="180"/>
                  </a:cxn>
                  <a:cxn ang="0">
                    <a:pos x="0" y="159"/>
                  </a:cxn>
                  <a:cxn ang="0">
                    <a:pos x="15" y="128"/>
                  </a:cxn>
                </a:cxnLst>
                <a:rect l="0" t="0" r="r" b="b"/>
                <a:pathLst>
                  <a:path w="548" h="505">
                    <a:moveTo>
                      <a:pt x="15" y="128"/>
                    </a:moveTo>
                    <a:lnTo>
                      <a:pt x="302" y="0"/>
                    </a:lnTo>
                    <a:lnTo>
                      <a:pt x="540" y="48"/>
                    </a:lnTo>
                    <a:lnTo>
                      <a:pt x="548" y="80"/>
                    </a:lnTo>
                    <a:lnTo>
                      <a:pt x="507" y="131"/>
                    </a:lnTo>
                    <a:lnTo>
                      <a:pt x="469" y="348"/>
                    </a:lnTo>
                    <a:lnTo>
                      <a:pt x="285" y="505"/>
                    </a:lnTo>
                    <a:lnTo>
                      <a:pt x="99" y="394"/>
                    </a:lnTo>
                    <a:lnTo>
                      <a:pt x="51" y="207"/>
                    </a:lnTo>
                    <a:lnTo>
                      <a:pt x="1" y="180"/>
                    </a:lnTo>
                    <a:lnTo>
                      <a:pt x="0" y="159"/>
                    </a:lnTo>
                    <a:lnTo>
                      <a:pt x="15" y="128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8" name="Freeform 190"/>
              <p:cNvSpPr>
                <a:spLocks/>
              </p:cNvSpPr>
              <p:nvPr/>
            </p:nvSpPr>
            <p:spPr bwMode="auto">
              <a:xfrm>
                <a:off x="4231" y="8710"/>
                <a:ext cx="460" cy="271"/>
              </a:xfrm>
              <a:custGeom>
                <a:avLst/>
                <a:gdLst/>
                <a:ahLst/>
                <a:cxnLst>
                  <a:cxn ang="0">
                    <a:pos x="63" y="178"/>
                  </a:cxn>
                  <a:cxn ang="0">
                    <a:pos x="0" y="134"/>
                  </a:cxn>
                  <a:cxn ang="0">
                    <a:pos x="258" y="0"/>
                  </a:cxn>
                  <a:cxn ang="0">
                    <a:pos x="449" y="48"/>
                  </a:cxn>
                  <a:cxn ang="0">
                    <a:pos x="460" y="61"/>
                  </a:cxn>
                  <a:cxn ang="0">
                    <a:pos x="261" y="243"/>
                  </a:cxn>
                  <a:cxn ang="0">
                    <a:pos x="198" y="271"/>
                  </a:cxn>
                  <a:cxn ang="0">
                    <a:pos x="63" y="178"/>
                  </a:cxn>
                </a:cxnLst>
                <a:rect l="0" t="0" r="r" b="b"/>
                <a:pathLst>
                  <a:path w="460" h="271">
                    <a:moveTo>
                      <a:pt x="63" y="178"/>
                    </a:moveTo>
                    <a:lnTo>
                      <a:pt x="0" y="134"/>
                    </a:lnTo>
                    <a:lnTo>
                      <a:pt x="258" y="0"/>
                    </a:lnTo>
                    <a:lnTo>
                      <a:pt x="449" y="48"/>
                    </a:lnTo>
                    <a:lnTo>
                      <a:pt x="460" y="61"/>
                    </a:lnTo>
                    <a:lnTo>
                      <a:pt x="261" y="243"/>
                    </a:lnTo>
                    <a:lnTo>
                      <a:pt x="198" y="271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39" name="Freeform 191"/>
              <p:cNvSpPr>
                <a:spLocks/>
              </p:cNvSpPr>
              <p:nvPr/>
            </p:nvSpPr>
            <p:spPr bwMode="auto">
              <a:xfrm>
                <a:off x="4288" y="8724"/>
                <a:ext cx="344" cy="255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8" y="75"/>
                  </a:cxn>
                  <a:cxn ang="0">
                    <a:pos x="0" y="157"/>
                  </a:cxn>
                  <a:cxn ang="0">
                    <a:pos x="138" y="255"/>
                  </a:cxn>
                  <a:cxn ang="0">
                    <a:pos x="203" y="228"/>
                  </a:cxn>
                  <a:cxn ang="0">
                    <a:pos x="344" y="89"/>
                  </a:cxn>
                  <a:cxn ang="0">
                    <a:pos x="344" y="68"/>
                  </a:cxn>
                  <a:cxn ang="0">
                    <a:pos x="305" y="54"/>
                  </a:cxn>
                  <a:cxn ang="0">
                    <a:pos x="300" y="30"/>
                  </a:cxn>
                  <a:cxn ang="0">
                    <a:pos x="264" y="26"/>
                  </a:cxn>
                  <a:cxn ang="0">
                    <a:pos x="261" y="6"/>
                  </a:cxn>
                  <a:cxn ang="0">
                    <a:pos x="228" y="0"/>
                  </a:cxn>
                  <a:cxn ang="0">
                    <a:pos x="212" y="35"/>
                  </a:cxn>
                  <a:cxn ang="0">
                    <a:pos x="189" y="18"/>
                  </a:cxn>
                  <a:cxn ang="0">
                    <a:pos x="177" y="27"/>
                  </a:cxn>
                  <a:cxn ang="0">
                    <a:pos x="176" y="6"/>
                  </a:cxn>
                  <a:cxn ang="0">
                    <a:pos x="113" y="10"/>
                  </a:cxn>
                  <a:cxn ang="0">
                    <a:pos x="107" y="48"/>
                  </a:cxn>
                  <a:cxn ang="0">
                    <a:pos x="73" y="48"/>
                  </a:cxn>
                  <a:cxn ang="0">
                    <a:pos x="64" y="66"/>
                  </a:cxn>
                  <a:cxn ang="0">
                    <a:pos x="12" y="69"/>
                  </a:cxn>
                </a:cxnLst>
                <a:rect l="0" t="0" r="r" b="b"/>
                <a:pathLst>
                  <a:path w="344" h="255">
                    <a:moveTo>
                      <a:pt x="12" y="69"/>
                    </a:moveTo>
                    <a:lnTo>
                      <a:pt x="8" y="75"/>
                    </a:lnTo>
                    <a:lnTo>
                      <a:pt x="0" y="157"/>
                    </a:lnTo>
                    <a:lnTo>
                      <a:pt x="138" y="255"/>
                    </a:lnTo>
                    <a:lnTo>
                      <a:pt x="203" y="228"/>
                    </a:lnTo>
                    <a:lnTo>
                      <a:pt x="344" y="89"/>
                    </a:lnTo>
                    <a:lnTo>
                      <a:pt x="344" y="68"/>
                    </a:lnTo>
                    <a:lnTo>
                      <a:pt x="305" y="54"/>
                    </a:lnTo>
                    <a:lnTo>
                      <a:pt x="300" y="30"/>
                    </a:lnTo>
                    <a:lnTo>
                      <a:pt x="264" y="26"/>
                    </a:lnTo>
                    <a:lnTo>
                      <a:pt x="261" y="6"/>
                    </a:lnTo>
                    <a:lnTo>
                      <a:pt x="228" y="0"/>
                    </a:lnTo>
                    <a:lnTo>
                      <a:pt x="212" y="35"/>
                    </a:lnTo>
                    <a:lnTo>
                      <a:pt x="189" y="18"/>
                    </a:lnTo>
                    <a:lnTo>
                      <a:pt x="177" y="27"/>
                    </a:lnTo>
                    <a:lnTo>
                      <a:pt x="176" y="6"/>
                    </a:lnTo>
                    <a:lnTo>
                      <a:pt x="113" y="10"/>
                    </a:lnTo>
                    <a:lnTo>
                      <a:pt x="107" y="48"/>
                    </a:lnTo>
                    <a:lnTo>
                      <a:pt x="73" y="48"/>
                    </a:lnTo>
                    <a:lnTo>
                      <a:pt x="64" y="66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0" name="Freeform 192"/>
              <p:cNvSpPr>
                <a:spLocks/>
              </p:cNvSpPr>
              <p:nvPr/>
            </p:nvSpPr>
            <p:spPr bwMode="auto">
              <a:xfrm>
                <a:off x="4237" y="8829"/>
                <a:ext cx="452" cy="356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29" y="192"/>
                  </a:cxn>
                  <a:cxn ang="0">
                    <a:pos x="65" y="249"/>
                  </a:cxn>
                  <a:cxn ang="0">
                    <a:pos x="198" y="326"/>
                  </a:cxn>
                  <a:cxn ang="0">
                    <a:pos x="233" y="247"/>
                  </a:cxn>
                  <a:cxn ang="0">
                    <a:pos x="246" y="356"/>
                  </a:cxn>
                  <a:cxn ang="0">
                    <a:pos x="407" y="205"/>
                  </a:cxn>
                  <a:cxn ang="0">
                    <a:pos x="452" y="0"/>
                  </a:cxn>
                  <a:cxn ang="0">
                    <a:pos x="243" y="184"/>
                  </a:cxn>
                  <a:cxn ang="0">
                    <a:pos x="243" y="205"/>
                  </a:cxn>
                  <a:cxn ang="0">
                    <a:pos x="213" y="223"/>
                  </a:cxn>
                  <a:cxn ang="0">
                    <a:pos x="0" y="95"/>
                  </a:cxn>
                </a:cxnLst>
                <a:rect l="0" t="0" r="r" b="b"/>
                <a:pathLst>
                  <a:path w="452" h="356">
                    <a:moveTo>
                      <a:pt x="0" y="95"/>
                    </a:moveTo>
                    <a:lnTo>
                      <a:pt x="29" y="192"/>
                    </a:lnTo>
                    <a:lnTo>
                      <a:pt x="65" y="249"/>
                    </a:lnTo>
                    <a:lnTo>
                      <a:pt x="198" y="326"/>
                    </a:lnTo>
                    <a:lnTo>
                      <a:pt x="233" y="247"/>
                    </a:lnTo>
                    <a:lnTo>
                      <a:pt x="246" y="356"/>
                    </a:lnTo>
                    <a:lnTo>
                      <a:pt x="407" y="205"/>
                    </a:lnTo>
                    <a:lnTo>
                      <a:pt x="452" y="0"/>
                    </a:lnTo>
                    <a:lnTo>
                      <a:pt x="243" y="184"/>
                    </a:lnTo>
                    <a:lnTo>
                      <a:pt x="243" y="205"/>
                    </a:lnTo>
                    <a:lnTo>
                      <a:pt x="213" y="22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1" name="Freeform 193"/>
              <p:cNvSpPr>
                <a:spLocks/>
              </p:cNvSpPr>
              <p:nvPr/>
            </p:nvSpPr>
            <p:spPr bwMode="auto">
              <a:xfrm>
                <a:off x="4546" y="8954"/>
                <a:ext cx="53" cy="8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19" y="15"/>
                  </a:cxn>
                  <a:cxn ang="0">
                    <a:pos x="9" y="63"/>
                  </a:cxn>
                  <a:cxn ang="0">
                    <a:pos x="0" y="63"/>
                  </a:cxn>
                  <a:cxn ang="0">
                    <a:pos x="7" y="87"/>
                  </a:cxn>
                  <a:cxn ang="0">
                    <a:pos x="20" y="72"/>
                  </a:cxn>
                  <a:cxn ang="0">
                    <a:pos x="29" y="26"/>
                  </a:cxn>
                  <a:cxn ang="0">
                    <a:pos x="43" y="16"/>
                  </a:cxn>
                  <a:cxn ang="0">
                    <a:pos x="48" y="23"/>
                  </a:cxn>
                  <a:cxn ang="0">
                    <a:pos x="53" y="16"/>
                  </a:cxn>
                  <a:cxn ang="0">
                    <a:pos x="48" y="0"/>
                  </a:cxn>
                </a:cxnLst>
                <a:rect l="0" t="0" r="r" b="b"/>
                <a:pathLst>
                  <a:path w="53" h="87">
                    <a:moveTo>
                      <a:pt x="48" y="0"/>
                    </a:moveTo>
                    <a:lnTo>
                      <a:pt x="19" y="15"/>
                    </a:lnTo>
                    <a:lnTo>
                      <a:pt x="9" y="63"/>
                    </a:lnTo>
                    <a:lnTo>
                      <a:pt x="0" y="63"/>
                    </a:lnTo>
                    <a:lnTo>
                      <a:pt x="7" y="87"/>
                    </a:lnTo>
                    <a:lnTo>
                      <a:pt x="20" y="72"/>
                    </a:lnTo>
                    <a:lnTo>
                      <a:pt x="29" y="26"/>
                    </a:lnTo>
                    <a:lnTo>
                      <a:pt x="43" y="16"/>
                    </a:lnTo>
                    <a:lnTo>
                      <a:pt x="48" y="23"/>
                    </a:lnTo>
                    <a:lnTo>
                      <a:pt x="53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2" name="Freeform 194"/>
              <p:cNvSpPr>
                <a:spLocks/>
              </p:cNvSpPr>
              <p:nvPr/>
            </p:nvSpPr>
            <p:spPr bwMode="auto">
              <a:xfrm>
                <a:off x="4595" y="8979"/>
                <a:ext cx="27" cy="6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" y="0"/>
                  </a:cxn>
                  <a:cxn ang="0">
                    <a:pos x="0" y="18"/>
                  </a:cxn>
                  <a:cxn ang="0">
                    <a:pos x="5" y="15"/>
                  </a:cxn>
                  <a:cxn ang="0">
                    <a:pos x="15" y="32"/>
                  </a:cxn>
                  <a:cxn ang="0">
                    <a:pos x="13" y="43"/>
                  </a:cxn>
                  <a:cxn ang="0">
                    <a:pos x="4" y="50"/>
                  </a:cxn>
                  <a:cxn ang="0">
                    <a:pos x="7" y="60"/>
                  </a:cxn>
                  <a:cxn ang="0">
                    <a:pos x="24" y="46"/>
                  </a:cxn>
                  <a:cxn ang="0">
                    <a:pos x="27" y="29"/>
                  </a:cxn>
                  <a:cxn ang="0">
                    <a:pos x="17" y="7"/>
                  </a:cxn>
                  <a:cxn ang="0">
                    <a:pos x="20" y="2"/>
                  </a:cxn>
                </a:cxnLst>
                <a:rect l="0" t="0" r="r" b="b"/>
                <a:pathLst>
                  <a:path w="27" h="60">
                    <a:moveTo>
                      <a:pt x="20" y="2"/>
                    </a:moveTo>
                    <a:lnTo>
                      <a:pt x="3" y="0"/>
                    </a:lnTo>
                    <a:lnTo>
                      <a:pt x="0" y="18"/>
                    </a:lnTo>
                    <a:lnTo>
                      <a:pt x="5" y="15"/>
                    </a:lnTo>
                    <a:lnTo>
                      <a:pt x="15" y="32"/>
                    </a:lnTo>
                    <a:lnTo>
                      <a:pt x="13" y="43"/>
                    </a:lnTo>
                    <a:lnTo>
                      <a:pt x="4" y="50"/>
                    </a:lnTo>
                    <a:lnTo>
                      <a:pt x="7" y="60"/>
                    </a:lnTo>
                    <a:lnTo>
                      <a:pt x="24" y="46"/>
                    </a:lnTo>
                    <a:lnTo>
                      <a:pt x="27" y="29"/>
                    </a:lnTo>
                    <a:lnTo>
                      <a:pt x="17" y="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3" name="Freeform 195"/>
              <p:cNvSpPr>
                <a:spLocks/>
              </p:cNvSpPr>
              <p:nvPr/>
            </p:nvSpPr>
            <p:spPr bwMode="auto">
              <a:xfrm>
                <a:off x="4540" y="9031"/>
                <a:ext cx="57" cy="5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7"/>
                  </a:cxn>
                  <a:cxn ang="0">
                    <a:pos x="14" y="32"/>
                  </a:cxn>
                  <a:cxn ang="0">
                    <a:pos x="17" y="20"/>
                  </a:cxn>
                  <a:cxn ang="0">
                    <a:pos x="3" y="17"/>
                  </a:cxn>
                  <a:cxn ang="0">
                    <a:pos x="0" y="37"/>
                  </a:cxn>
                  <a:cxn ang="0">
                    <a:pos x="10" y="50"/>
                  </a:cxn>
                  <a:cxn ang="0">
                    <a:pos x="47" y="21"/>
                  </a:cxn>
                  <a:cxn ang="0">
                    <a:pos x="50" y="27"/>
                  </a:cxn>
                  <a:cxn ang="0">
                    <a:pos x="57" y="10"/>
                  </a:cxn>
                  <a:cxn ang="0">
                    <a:pos x="46" y="0"/>
                  </a:cxn>
                </a:cxnLst>
                <a:rect l="0" t="0" r="r" b="b"/>
                <a:pathLst>
                  <a:path w="57" h="50">
                    <a:moveTo>
                      <a:pt x="46" y="0"/>
                    </a:moveTo>
                    <a:lnTo>
                      <a:pt x="46" y="7"/>
                    </a:lnTo>
                    <a:lnTo>
                      <a:pt x="14" y="32"/>
                    </a:lnTo>
                    <a:lnTo>
                      <a:pt x="17" y="20"/>
                    </a:lnTo>
                    <a:lnTo>
                      <a:pt x="3" y="17"/>
                    </a:lnTo>
                    <a:lnTo>
                      <a:pt x="0" y="37"/>
                    </a:lnTo>
                    <a:lnTo>
                      <a:pt x="10" y="50"/>
                    </a:lnTo>
                    <a:lnTo>
                      <a:pt x="47" y="21"/>
                    </a:lnTo>
                    <a:lnTo>
                      <a:pt x="50" y="27"/>
                    </a:lnTo>
                    <a:lnTo>
                      <a:pt x="57" y="1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4" name="Freeform 196"/>
              <p:cNvSpPr>
                <a:spLocks/>
              </p:cNvSpPr>
              <p:nvPr/>
            </p:nvSpPr>
            <p:spPr bwMode="auto">
              <a:xfrm>
                <a:off x="4165" y="8727"/>
                <a:ext cx="573" cy="331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562" y="14"/>
                  </a:cxn>
                  <a:cxn ang="0">
                    <a:pos x="573" y="30"/>
                  </a:cxn>
                  <a:cxn ang="0">
                    <a:pos x="570" y="54"/>
                  </a:cxn>
                  <a:cxn ang="0">
                    <a:pos x="527" y="108"/>
                  </a:cxn>
                  <a:cxn ang="0">
                    <a:pos x="483" y="283"/>
                  </a:cxn>
                  <a:cxn ang="0">
                    <a:pos x="510" y="121"/>
                  </a:cxn>
                  <a:cxn ang="0">
                    <a:pos x="308" y="318"/>
                  </a:cxn>
                  <a:cxn ang="0">
                    <a:pos x="275" y="331"/>
                  </a:cxn>
                  <a:cxn ang="0">
                    <a:pos x="11" y="162"/>
                  </a:cxn>
                  <a:cxn ang="0">
                    <a:pos x="0" y="119"/>
                  </a:cxn>
                  <a:cxn ang="0">
                    <a:pos x="33" y="90"/>
                  </a:cxn>
                  <a:cxn ang="0">
                    <a:pos x="135" y="48"/>
                  </a:cxn>
                  <a:cxn ang="0">
                    <a:pos x="30" y="103"/>
                  </a:cxn>
                  <a:cxn ang="0">
                    <a:pos x="25" y="135"/>
                  </a:cxn>
                  <a:cxn ang="0">
                    <a:pos x="279" y="316"/>
                  </a:cxn>
                  <a:cxn ang="0">
                    <a:pos x="300" y="287"/>
                  </a:cxn>
                  <a:cxn ang="0">
                    <a:pos x="279" y="280"/>
                  </a:cxn>
                  <a:cxn ang="0">
                    <a:pos x="286" y="246"/>
                  </a:cxn>
                  <a:cxn ang="0">
                    <a:pos x="326" y="253"/>
                  </a:cxn>
                  <a:cxn ang="0">
                    <a:pos x="558" y="40"/>
                  </a:cxn>
                  <a:cxn ang="0">
                    <a:pos x="556" y="20"/>
                  </a:cxn>
                  <a:cxn ang="0">
                    <a:pos x="495" y="0"/>
                  </a:cxn>
                </a:cxnLst>
                <a:rect l="0" t="0" r="r" b="b"/>
                <a:pathLst>
                  <a:path w="573" h="331">
                    <a:moveTo>
                      <a:pt x="495" y="0"/>
                    </a:moveTo>
                    <a:lnTo>
                      <a:pt x="562" y="14"/>
                    </a:lnTo>
                    <a:lnTo>
                      <a:pt x="573" y="30"/>
                    </a:lnTo>
                    <a:lnTo>
                      <a:pt x="570" y="54"/>
                    </a:lnTo>
                    <a:lnTo>
                      <a:pt x="527" y="108"/>
                    </a:lnTo>
                    <a:lnTo>
                      <a:pt x="483" y="283"/>
                    </a:lnTo>
                    <a:lnTo>
                      <a:pt x="510" y="121"/>
                    </a:lnTo>
                    <a:lnTo>
                      <a:pt x="308" y="318"/>
                    </a:lnTo>
                    <a:lnTo>
                      <a:pt x="275" y="331"/>
                    </a:lnTo>
                    <a:lnTo>
                      <a:pt x="11" y="162"/>
                    </a:lnTo>
                    <a:lnTo>
                      <a:pt x="0" y="119"/>
                    </a:lnTo>
                    <a:lnTo>
                      <a:pt x="33" y="90"/>
                    </a:lnTo>
                    <a:lnTo>
                      <a:pt x="135" y="48"/>
                    </a:lnTo>
                    <a:lnTo>
                      <a:pt x="30" y="103"/>
                    </a:lnTo>
                    <a:lnTo>
                      <a:pt x="25" y="135"/>
                    </a:lnTo>
                    <a:lnTo>
                      <a:pt x="279" y="316"/>
                    </a:lnTo>
                    <a:lnTo>
                      <a:pt x="300" y="287"/>
                    </a:lnTo>
                    <a:lnTo>
                      <a:pt x="279" y="280"/>
                    </a:lnTo>
                    <a:lnTo>
                      <a:pt x="286" y="246"/>
                    </a:lnTo>
                    <a:lnTo>
                      <a:pt x="326" y="253"/>
                    </a:lnTo>
                    <a:lnTo>
                      <a:pt x="558" y="40"/>
                    </a:lnTo>
                    <a:lnTo>
                      <a:pt x="556" y="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5" name="Freeform 197"/>
              <p:cNvSpPr>
                <a:spLocks/>
              </p:cNvSpPr>
              <p:nvPr/>
            </p:nvSpPr>
            <p:spPr bwMode="auto">
              <a:xfrm>
                <a:off x="4245" y="8947"/>
                <a:ext cx="393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25"/>
                  </a:cxn>
                  <a:cxn ang="0">
                    <a:pos x="42" y="154"/>
                  </a:cxn>
                  <a:cxn ang="0">
                    <a:pos x="206" y="265"/>
                  </a:cxn>
                  <a:cxn ang="0">
                    <a:pos x="239" y="262"/>
                  </a:cxn>
                  <a:cxn ang="0">
                    <a:pos x="393" y="100"/>
                  </a:cxn>
                  <a:cxn ang="0">
                    <a:pos x="247" y="221"/>
                  </a:cxn>
                  <a:cxn ang="0">
                    <a:pos x="223" y="132"/>
                  </a:cxn>
                  <a:cxn ang="0">
                    <a:pos x="208" y="238"/>
                  </a:cxn>
                  <a:cxn ang="0">
                    <a:pos x="44" y="134"/>
                  </a:cxn>
                  <a:cxn ang="0">
                    <a:pos x="0" y="0"/>
                  </a:cxn>
                </a:cxnLst>
                <a:rect l="0" t="0" r="r" b="b"/>
                <a:pathLst>
                  <a:path w="393" h="265">
                    <a:moveTo>
                      <a:pt x="0" y="0"/>
                    </a:moveTo>
                    <a:lnTo>
                      <a:pt x="30" y="125"/>
                    </a:lnTo>
                    <a:lnTo>
                      <a:pt x="42" y="154"/>
                    </a:lnTo>
                    <a:lnTo>
                      <a:pt x="206" y="265"/>
                    </a:lnTo>
                    <a:lnTo>
                      <a:pt x="239" y="262"/>
                    </a:lnTo>
                    <a:lnTo>
                      <a:pt x="393" y="100"/>
                    </a:lnTo>
                    <a:lnTo>
                      <a:pt x="247" y="221"/>
                    </a:lnTo>
                    <a:lnTo>
                      <a:pt x="223" y="132"/>
                    </a:lnTo>
                    <a:lnTo>
                      <a:pt x="208" y="238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6" name="Freeform 198"/>
              <p:cNvSpPr>
                <a:spLocks/>
              </p:cNvSpPr>
              <p:nvPr/>
            </p:nvSpPr>
            <p:spPr bwMode="auto">
              <a:xfrm>
                <a:off x="4544" y="8949"/>
                <a:ext cx="57" cy="97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9" y="67"/>
                  </a:cxn>
                  <a:cxn ang="0">
                    <a:pos x="0" y="65"/>
                  </a:cxn>
                  <a:cxn ang="0">
                    <a:pos x="9" y="97"/>
                  </a:cxn>
                  <a:cxn ang="0">
                    <a:pos x="29" y="74"/>
                  </a:cxn>
                  <a:cxn ang="0">
                    <a:pos x="24" y="72"/>
                  </a:cxn>
                  <a:cxn ang="0">
                    <a:pos x="33" y="31"/>
                  </a:cxn>
                  <a:cxn ang="0">
                    <a:pos x="45" y="22"/>
                  </a:cxn>
                  <a:cxn ang="0">
                    <a:pos x="49" y="31"/>
                  </a:cxn>
                  <a:cxn ang="0">
                    <a:pos x="57" y="20"/>
                  </a:cxn>
                  <a:cxn ang="0">
                    <a:pos x="49" y="0"/>
                  </a:cxn>
                  <a:cxn ang="0">
                    <a:pos x="28" y="16"/>
                  </a:cxn>
                  <a:cxn ang="0">
                    <a:pos x="48" y="6"/>
                  </a:cxn>
                  <a:cxn ang="0">
                    <a:pos x="54" y="18"/>
                  </a:cxn>
                  <a:cxn ang="0">
                    <a:pos x="50" y="25"/>
                  </a:cxn>
                  <a:cxn ang="0">
                    <a:pos x="46" y="17"/>
                  </a:cxn>
                  <a:cxn ang="0">
                    <a:pos x="30" y="28"/>
                  </a:cxn>
                  <a:cxn ang="0">
                    <a:pos x="21" y="74"/>
                  </a:cxn>
                  <a:cxn ang="0">
                    <a:pos x="10" y="90"/>
                  </a:cxn>
                  <a:cxn ang="0">
                    <a:pos x="6" y="71"/>
                  </a:cxn>
                  <a:cxn ang="0">
                    <a:pos x="12" y="71"/>
                  </a:cxn>
                  <a:cxn ang="0">
                    <a:pos x="21" y="21"/>
                  </a:cxn>
                </a:cxnLst>
                <a:rect l="0" t="0" r="r" b="b"/>
                <a:pathLst>
                  <a:path w="57" h="97">
                    <a:moveTo>
                      <a:pt x="21" y="21"/>
                    </a:moveTo>
                    <a:lnTo>
                      <a:pt x="9" y="67"/>
                    </a:lnTo>
                    <a:lnTo>
                      <a:pt x="0" y="65"/>
                    </a:lnTo>
                    <a:lnTo>
                      <a:pt x="9" y="97"/>
                    </a:lnTo>
                    <a:lnTo>
                      <a:pt x="29" y="74"/>
                    </a:lnTo>
                    <a:lnTo>
                      <a:pt x="24" y="72"/>
                    </a:lnTo>
                    <a:lnTo>
                      <a:pt x="33" y="31"/>
                    </a:lnTo>
                    <a:lnTo>
                      <a:pt x="45" y="22"/>
                    </a:lnTo>
                    <a:lnTo>
                      <a:pt x="49" y="31"/>
                    </a:lnTo>
                    <a:lnTo>
                      <a:pt x="57" y="20"/>
                    </a:lnTo>
                    <a:lnTo>
                      <a:pt x="49" y="0"/>
                    </a:lnTo>
                    <a:lnTo>
                      <a:pt x="28" y="16"/>
                    </a:lnTo>
                    <a:lnTo>
                      <a:pt x="48" y="6"/>
                    </a:lnTo>
                    <a:lnTo>
                      <a:pt x="54" y="18"/>
                    </a:lnTo>
                    <a:lnTo>
                      <a:pt x="50" y="25"/>
                    </a:lnTo>
                    <a:lnTo>
                      <a:pt x="46" y="17"/>
                    </a:lnTo>
                    <a:lnTo>
                      <a:pt x="30" y="28"/>
                    </a:lnTo>
                    <a:lnTo>
                      <a:pt x="21" y="74"/>
                    </a:lnTo>
                    <a:lnTo>
                      <a:pt x="10" y="90"/>
                    </a:lnTo>
                    <a:lnTo>
                      <a:pt x="6" y="71"/>
                    </a:lnTo>
                    <a:lnTo>
                      <a:pt x="12" y="71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7" name="Freeform 199"/>
              <p:cNvSpPr>
                <a:spLocks/>
              </p:cNvSpPr>
              <p:nvPr/>
            </p:nvSpPr>
            <p:spPr bwMode="auto">
              <a:xfrm>
                <a:off x="4536" y="9027"/>
                <a:ext cx="63" cy="5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0" y="44"/>
                  </a:cxn>
                  <a:cxn ang="0">
                    <a:pos x="15" y="58"/>
                  </a:cxn>
                  <a:cxn ang="0">
                    <a:pos x="50" y="27"/>
                  </a:cxn>
                  <a:cxn ang="0">
                    <a:pos x="53" y="34"/>
                  </a:cxn>
                  <a:cxn ang="0">
                    <a:pos x="63" y="13"/>
                  </a:cxn>
                  <a:cxn ang="0">
                    <a:pos x="47" y="0"/>
                  </a:cxn>
                  <a:cxn ang="0">
                    <a:pos x="48" y="10"/>
                  </a:cxn>
                  <a:cxn ang="0">
                    <a:pos x="20" y="34"/>
                  </a:cxn>
                  <a:cxn ang="0">
                    <a:pos x="24" y="15"/>
                  </a:cxn>
                  <a:cxn ang="0">
                    <a:pos x="15" y="36"/>
                  </a:cxn>
                  <a:cxn ang="0">
                    <a:pos x="17" y="38"/>
                  </a:cxn>
                  <a:cxn ang="0">
                    <a:pos x="51" y="13"/>
                  </a:cxn>
                  <a:cxn ang="0">
                    <a:pos x="51" y="7"/>
                  </a:cxn>
                  <a:cxn ang="0">
                    <a:pos x="59" y="14"/>
                  </a:cxn>
                  <a:cxn ang="0">
                    <a:pos x="54" y="25"/>
                  </a:cxn>
                  <a:cxn ang="0">
                    <a:pos x="52" y="22"/>
                  </a:cxn>
                  <a:cxn ang="0">
                    <a:pos x="15" y="52"/>
                  </a:cxn>
                  <a:cxn ang="0">
                    <a:pos x="4" y="42"/>
                  </a:cxn>
                  <a:cxn ang="0">
                    <a:pos x="9" y="23"/>
                  </a:cxn>
                  <a:cxn ang="0">
                    <a:pos x="7" y="18"/>
                  </a:cxn>
                </a:cxnLst>
                <a:rect l="0" t="0" r="r" b="b"/>
                <a:pathLst>
                  <a:path w="63" h="58">
                    <a:moveTo>
                      <a:pt x="7" y="18"/>
                    </a:moveTo>
                    <a:lnTo>
                      <a:pt x="0" y="44"/>
                    </a:lnTo>
                    <a:lnTo>
                      <a:pt x="15" y="58"/>
                    </a:lnTo>
                    <a:lnTo>
                      <a:pt x="50" y="27"/>
                    </a:lnTo>
                    <a:lnTo>
                      <a:pt x="53" y="34"/>
                    </a:lnTo>
                    <a:lnTo>
                      <a:pt x="63" y="13"/>
                    </a:lnTo>
                    <a:lnTo>
                      <a:pt x="47" y="0"/>
                    </a:lnTo>
                    <a:lnTo>
                      <a:pt x="48" y="10"/>
                    </a:lnTo>
                    <a:lnTo>
                      <a:pt x="20" y="34"/>
                    </a:lnTo>
                    <a:lnTo>
                      <a:pt x="24" y="15"/>
                    </a:lnTo>
                    <a:lnTo>
                      <a:pt x="15" y="36"/>
                    </a:lnTo>
                    <a:lnTo>
                      <a:pt x="17" y="38"/>
                    </a:lnTo>
                    <a:lnTo>
                      <a:pt x="51" y="13"/>
                    </a:lnTo>
                    <a:lnTo>
                      <a:pt x="51" y="7"/>
                    </a:lnTo>
                    <a:lnTo>
                      <a:pt x="59" y="14"/>
                    </a:lnTo>
                    <a:lnTo>
                      <a:pt x="54" y="25"/>
                    </a:lnTo>
                    <a:lnTo>
                      <a:pt x="52" y="22"/>
                    </a:lnTo>
                    <a:lnTo>
                      <a:pt x="15" y="52"/>
                    </a:lnTo>
                    <a:lnTo>
                      <a:pt x="4" y="42"/>
                    </a:lnTo>
                    <a:lnTo>
                      <a:pt x="9" y="23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8" name="Freeform 200"/>
              <p:cNvSpPr>
                <a:spLocks/>
              </p:cNvSpPr>
              <p:nvPr/>
            </p:nvSpPr>
            <p:spPr bwMode="auto">
              <a:xfrm>
                <a:off x="4593" y="8979"/>
                <a:ext cx="33" cy="6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3"/>
                  </a:cxn>
                  <a:cxn ang="0">
                    <a:pos x="7" y="19"/>
                  </a:cxn>
                  <a:cxn ang="0">
                    <a:pos x="17" y="33"/>
                  </a:cxn>
                  <a:cxn ang="0">
                    <a:pos x="15" y="44"/>
                  </a:cxn>
                  <a:cxn ang="0">
                    <a:pos x="3" y="51"/>
                  </a:cxn>
                  <a:cxn ang="0">
                    <a:pos x="7" y="54"/>
                  </a:cxn>
                  <a:cxn ang="0">
                    <a:pos x="17" y="47"/>
                  </a:cxn>
                  <a:cxn ang="0">
                    <a:pos x="20" y="32"/>
                  </a:cxn>
                  <a:cxn ang="0">
                    <a:pos x="8" y="13"/>
                  </a:cxn>
                  <a:cxn ang="0">
                    <a:pos x="3" y="18"/>
                  </a:cxn>
                  <a:cxn ang="0">
                    <a:pos x="6" y="2"/>
                  </a:cxn>
                  <a:cxn ang="0">
                    <a:pos x="21" y="4"/>
                  </a:cxn>
                  <a:cxn ang="0">
                    <a:pos x="19" y="8"/>
                  </a:cxn>
                  <a:cxn ang="0">
                    <a:pos x="29" y="29"/>
                  </a:cxn>
                  <a:cxn ang="0">
                    <a:pos x="26" y="46"/>
                  </a:cxn>
                  <a:cxn ang="0">
                    <a:pos x="10" y="59"/>
                  </a:cxn>
                  <a:cxn ang="0">
                    <a:pos x="9" y="64"/>
                  </a:cxn>
                  <a:cxn ang="0">
                    <a:pos x="29" y="47"/>
                  </a:cxn>
                  <a:cxn ang="0">
                    <a:pos x="33" y="29"/>
                  </a:cxn>
                  <a:cxn ang="0">
                    <a:pos x="22" y="8"/>
                  </a:cxn>
                  <a:cxn ang="0">
                    <a:pos x="27" y="2"/>
                  </a:cxn>
                  <a:cxn ang="0">
                    <a:pos x="4" y="0"/>
                  </a:cxn>
                </a:cxnLst>
                <a:rect l="0" t="0" r="r" b="b"/>
                <a:pathLst>
                  <a:path w="33" h="64">
                    <a:moveTo>
                      <a:pt x="4" y="0"/>
                    </a:moveTo>
                    <a:lnTo>
                      <a:pt x="0" y="23"/>
                    </a:lnTo>
                    <a:lnTo>
                      <a:pt x="7" y="19"/>
                    </a:lnTo>
                    <a:lnTo>
                      <a:pt x="17" y="33"/>
                    </a:lnTo>
                    <a:lnTo>
                      <a:pt x="15" y="44"/>
                    </a:lnTo>
                    <a:lnTo>
                      <a:pt x="3" y="51"/>
                    </a:lnTo>
                    <a:lnTo>
                      <a:pt x="7" y="54"/>
                    </a:lnTo>
                    <a:lnTo>
                      <a:pt x="17" y="47"/>
                    </a:lnTo>
                    <a:lnTo>
                      <a:pt x="20" y="32"/>
                    </a:lnTo>
                    <a:lnTo>
                      <a:pt x="8" y="13"/>
                    </a:lnTo>
                    <a:lnTo>
                      <a:pt x="3" y="18"/>
                    </a:lnTo>
                    <a:lnTo>
                      <a:pt x="6" y="2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29" y="29"/>
                    </a:lnTo>
                    <a:lnTo>
                      <a:pt x="26" y="46"/>
                    </a:lnTo>
                    <a:lnTo>
                      <a:pt x="10" y="59"/>
                    </a:lnTo>
                    <a:lnTo>
                      <a:pt x="9" y="64"/>
                    </a:lnTo>
                    <a:lnTo>
                      <a:pt x="29" y="47"/>
                    </a:lnTo>
                    <a:lnTo>
                      <a:pt x="33" y="29"/>
                    </a:lnTo>
                    <a:lnTo>
                      <a:pt x="22" y="8"/>
                    </a:lnTo>
                    <a:lnTo>
                      <a:pt x="2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49" name="Freeform 201"/>
              <p:cNvSpPr>
                <a:spLocks/>
              </p:cNvSpPr>
              <p:nvPr/>
            </p:nvSpPr>
            <p:spPr bwMode="auto">
              <a:xfrm>
                <a:off x="4499" y="8720"/>
                <a:ext cx="49" cy="7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4" y="0"/>
                  </a:cxn>
                  <a:cxn ang="0">
                    <a:pos x="36" y="3"/>
                  </a:cxn>
                  <a:cxn ang="0">
                    <a:pos x="48" y="9"/>
                  </a:cxn>
                  <a:cxn ang="0">
                    <a:pos x="49" y="18"/>
                  </a:cxn>
                  <a:cxn ang="0">
                    <a:pos x="42" y="25"/>
                  </a:cxn>
                  <a:cxn ang="0">
                    <a:pos x="22" y="29"/>
                  </a:cxn>
                  <a:cxn ang="0">
                    <a:pos x="11" y="28"/>
                  </a:cxn>
                  <a:cxn ang="0">
                    <a:pos x="18" y="44"/>
                  </a:cxn>
                  <a:cxn ang="0">
                    <a:pos x="10" y="50"/>
                  </a:cxn>
                  <a:cxn ang="0">
                    <a:pos x="18" y="73"/>
                  </a:cxn>
                  <a:cxn ang="0">
                    <a:pos x="4" y="65"/>
                  </a:cxn>
                  <a:cxn ang="0">
                    <a:pos x="0" y="15"/>
                  </a:cxn>
                  <a:cxn ang="0">
                    <a:pos x="12" y="4"/>
                  </a:cxn>
                </a:cxnLst>
                <a:rect l="0" t="0" r="r" b="b"/>
                <a:pathLst>
                  <a:path w="49" h="73">
                    <a:moveTo>
                      <a:pt x="12" y="4"/>
                    </a:moveTo>
                    <a:lnTo>
                      <a:pt x="24" y="0"/>
                    </a:lnTo>
                    <a:lnTo>
                      <a:pt x="36" y="3"/>
                    </a:lnTo>
                    <a:lnTo>
                      <a:pt x="48" y="9"/>
                    </a:lnTo>
                    <a:lnTo>
                      <a:pt x="49" y="18"/>
                    </a:lnTo>
                    <a:lnTo>
                      <a:pt x="42" y="25"/>
                    </a:lnTo>
                    <a:lnTo>
                      <a:pt x="22" y="29"/>
                    </a:lnTo>
                    <a:lnTo>
                      <a:pt x="11" y="28"/>
                    </a:lnTo>
                    <a:lnTo>
                      <a:pt x="18" y="44"/>
                    </a:lnTo>
                    <a:lnTo>
                      <a:pt x="10" y="50"/>
                    </a:lnTo>
                    <a:lnTo>
                      <a:pt x="18" y="73"/>
                    </a:lnTo>
                    <a:lnTo>
                      <a:pt x="4" y="65"/>
                    </a:lnTo>
                    <a:lnTo>
                      <a:pt x="0" y="1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0" name="Freeform 202"/>
              <p:cNvSpPr>
                <a:spLocks/>
              </p:cNvSpPr>
              <p:nvPr/>
            </p:nvSpPr>
            <p:spPr bwMode="auto">
              <a:xfrm>
                <a:off x="4527" y="8745"/>
                <a:ext cx="62" cy="50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42" y="0"/>
                  </a:cxn>
                  <a:cxn ang="0">
                    <a:pos x="60" y="7"/>
                  </a:cxn>
                  <a:cxn ang="0">
                    <a:pos x="62" y="15"/>
                  </a:cxn>
                  <a:cxn ang="0">
                    <a:pos x="54" y="23"/>
                  </a:cxn>
                  <a:cxn ang="0">
                    <a:pos x="27" y="24"/>
                  </a:cxn>
                  <a:cxn ang="0">
                    <a:pos x="36" y="32"/>
                  </a:cxn>
                  <a:cxn ang="0">
                    <a:pos x="23" y="37"/>
                  </a:cxn>
                  <a:cxn ang="0">
                    <a:pos x="30" y="46"/>
                  </a:cxn>
                  <a:cxn ang="0">
                    <a:pos x="7" y="50"/>
                  </a:cxn>
                  <a:cxn ang="0">
                    <a:pos x="0" y="11"/>
                  </a:cxn>
                  <a:cxn ang="0">
                    <a:pos x="24" y="5"/>
                  </a:cxn>
                </a:cxnLst>
                <a:rect l="0" t="0" r="r" b="b"/>
                <a:pathLst>
                  <a:path w="62" h="50">
                    <a:moveTo>
                      <a:pt x="24" y="5"/>
                    </a:moveTo>
                    <a:lnTo>
                      <a:pt x="42" y="0"/>
                    </a:lnTo>
                    <a:lnTo>
                      <a:pt x="60" y="7"/>
                    </a:lnTo>
                    <a:lnTo>
                      <a:pt x="62" y="15"/>
                    </a:lnTo>
                    <a:lnTo>
                      <a:pt x="54" y="23"/>
                    </a:lnTo>
                    <a:lnTo>
                      <a:pt x="27" y="24"/>
                    </a:lnTo>
                    <a:lnTo>
                      <a:pt x="36" y="32"/>
                    </a:lnTo>
                    <a:lnTo>
                      <a:pt x="23" y="37"/>
                    </a:lnTo>
                    <a:lnTo>
                      <a:pt x="30" y="46"/>
                    </a:lnTo>
                    <a:lnTo>
                      <a:pt x="7" y="50"/>
                    </a:lnTo>
                    <a:lnTo>
                      <a:pt x="0" y="11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1" name="Freeform 203"/>
              <p:cNvSpPr>
                <a:spLocks/>
              </p:cNvSpPr>
              <p:nvPr/>
            </p:nvSpPr>
            <p:spPr bwMode="auto">
              <a:xfrm>
                <a:off x="4567" y="8774"/>
                <a:ext cx="65" cy="8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8" y="0"/>
                  </a:cxn>
                  <a:cxn ang="0">
                    <a:pos x="62" y="8"/>
                  </a:cxn>
                  <a:cxn ang="0">
                    <a:pos x="65" y="20"/>
                  </a:cxn>
                  <a:cxn ang="0">
                    <a:pos x="55" y="29"/>
                  </a:cxn>
                  <a:cxn ang="0">
                    <a:pos x="31" y="35"/>
                  </a:cxn>
                  <a:cxn ang="0">
                    <a:pos x="9" y="33"/>
                  </a:cxn>
                  <a:cxn ang="0">
                    <a:pos x="20" y="48"/>
                  </a:cxn>
                  <a:cxn ang="0">
                    <a:pos x="12" y="58"/>
                  </a:cxn>
                  <a:cxn ang="0">
                    <a:pos x="18" y="71"/>
                  </a:cxn>
                  <a:cxn ang="0">
                    <a:pos x="9" y="84"/>
                  </a:cxn>
                  <a:cxn ang="0">
                    <a:pos x="0" y="17"/>
                  </a:cxn>
                  <a:cxn ang="0">
                    <a:pos x="12" y="3"/>
                  </a:cxn>
                  <a:cxn ang="0">
                    <a:pos x="33" y="0"/>
                  </a:cxn>
                </a:cxnLst>
                <a:rect l="0" t="0" r="r" b="b"/>
                <a:pathLst>
                  <a:path w="65" h="84">
                    <a:moveTo>
                      <a:pt x="33" y="0"/>
                    </a:moveTo>
                    <a:lnTo>
                      <a:pt x="48" y="0"/>
                    </a:lnTo>
                    <a:lnTo>
                      <a:pt x="62" y="8"/>
                    </a:lnTo>
                    <a:lnTo>
                      <a:pt x="65" y="20"/>
                    </a:lnTo>
                    <a:lnTo>
                      <a:pt x="55" y="29"/>
                    </a:lnTo>
                    <a:lnTo>
                      <a:pt x="31" y="35"/>
                    </a:lnTo>
                    <a:lnTo>
                      <a:pt x="9" y="33"/>
                    </a:lnTo>
                    <a:lnTo>
                      <a:pt x="20" y="48"/>
                    </a:lnTo>
                    <a:lnTo>
                      <a:pt x="12" y="58"/>
                    </a:lnTo>
                    <a:lnTo>
                      <a:pt x="18" y="71"/>
                    </a:lnTo>
                    <a:lnTo>
                      <a:pt x="9" y="84"/>
                    </a:lnTo>
                    <a:lnTo>
                      <a:pt x="0" y="17"/>
                    </a:lnTo>
                    <a:lnTo>
                      <a:pt x="12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2" name="Freeform 204"/>
              <p:cNvSpPr>
                <a:spLocks/>
              </p:cNvSpPr>
              <p:nvPr/>
            </p:nvSpPr>
            <p:spPr bwMode="auto">
              <a:xfrm>
                <a:off x="4487" y="8797"/>
                <a:ext cx="57" cy="6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1" y="2"/>
                  </a:cxn>
                  <a:cxn ang="0">
                    <a:pos x="57" y="10"/>
                  </a:cxn>
                  <a:cxn ang="0">
                    <a:pos x="54" y="23"/>
                  </a:cxn>
                  <a:cxn ang="0">
                    <a:pos x="44" y="32"/>
                  </a:cxn>
                  <a:cxn ang="0">
                    <a:pos x="52" y="42"/>
                  </a:cxn>
                  <a:cxn ang="0">
                    <a:pos x="42" y="53"/>
                  </a:cxn>
                  <a:cxn ang="0">
                    <a:pos x="48" y="64"/>
                  </a:cxn>
                  <a:cxn ang="0">
                    <a:pos x="31" y="69"/>
                  </a:cxn>
                  <a:cxn ang="0">
                    <a:pos x="25" y="52"/>
                  </a:cxn>
                  <a:cxn ang="0">
                    <a:pos x="33" y="32"/>
                  </a:cxn>
                  <a:cxn ang="0">
                    <a:pos x="2" y="22"/>
                  </a:cxn>
                  <a:cxn ang="0">
                    <a:pos x="0" y="9"/>
                  </a:cxn>
                  <a:cxn ang="0">
                    <a:pos x="18" y="0"/>
                  </a:cxn>
                </a:cxnLst>
                <a:rect l="0" t="0" r="r" b="b"/>
                <a:pathLst>
                  <a:path w="57" h="69">
                    <a:moveTo>
                      <a:pt x="18" y="0"/>
                    </a:moveTo>
                    <a:lnTo>
                      <a:pt x="41" y="2"/>
                    </a:lnTo>
                    <a:lnTo>
                      <a:pt x="57" y="10"/>
                    </a:lnTo>
                    <a:lnTo>
                      <a:pt x="54" y="23"/>
                    </a:lnTo>
                    <a:lnTo>
                      <a:pt x="44" y="32"/>
                    </a:lnTo>
                    <a:lnTo>
                      <a:pt x="52" y="42"/>
                    </a:lnTo>
                    <a:lnTo>
                      <a:pt x="42" y="53"/>
                    </a:lnTo>
                    <a:lnTo>
                      <a:pt x="48" y="64"/>
                    </a:lnTo>
                    <a:lnTo>
                      <a:pt x="31" y="69"/>
                    </a:lnTo>
                    <a:lnTo>
                      <a:pt x="25" y="52"/>
                    </a:lnTo>
                    <a:lnTo>
                      <a:pt x="33" y="32"/>
                    </a:lnTo>
                    <a:lnTo>
                      <a:pt x="2" y="22"/>
                    </a:lnTo>
                    <a:lnTo>
                      <a:pt x="0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3" name="Freeform 205"/>
              <p:cNvSpPr>
                <a:spLocks/>
              </p:cNvSpPr>
              <p:nvPr/>
            </p:nvSpPr>
            <p:spPr bwMode="auto">
              <a:xfrm>
                <a:off x="4468" y="8872"/>
                <a:ext cx="96" cy="88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72" y="0"/>
                  </a:cxn>
                  <a:cxn ang="0">
                    <a:pos x="96" y="6"/>
                  </a:cxn>
                  <a:cxn ang="0">
                    <a:pos x="81" y="23"/>
                  </a:cxn>
                  <a:cxn ang="0">
                    <a:pos x="46" y="32"/>
                  </a:cxn>
                  <a:cxn ang="0">
                    <a:pos x="15" y="32"/>
                  </a:cxn>
                  <a:cxn ang="0">
                    <a:pos x="13" y="49"/>
                  </a:cxn>
                  <a:cxn ang="0">
                    <a:pos x="23" y="58"/>
                  </a:cxn>
                  <a:cxn ang="0">
                    <a:pos x="7" y="80"/>
                  </a:cxn>
                  <a:cxn ang="0">
                    <a:pos x="3" y="88"/>
                  </a:cxn>
                  <a:cxn ang="0">
                    <a:pos x="0" y="12"/>
                  </a:cxn>
                  <a:cxn ang="0">
                    <a:pos x="35" y="4"/>
                  </a:cxn>
                </a:cxnLst>
                <a:rect l="0" t="0" r="r" b="b"/>
                <a:pathLst>
                  <a:path w="96" h="88">
                    <a:moveTo>
                      <a:pt x="35" y="4"/>
                    </a:moveTo>
                    <a:lnTo>
                      <a:pt x="72" y="0"/>
                    </a:lnTo>
                    <a:lnTo>
                      <a:pt x="96" y="6"/>
                    </a:lnTo>
                    <a:lnTo>
                      <a:pt x="81" y="23"/>
                    </a:lnTo>
                    <a:lnTo>
                      <a:pt x="46" y="32"/>
                    </a:lnTo>
                    <a:lnTo>
                      <a:pt x="15" y="32"/>
                    </a:lnTo>
                    <a:lnTo>
                      <a:pt x="13" y="49"/>
                    </a:lnTo>
                    <a:lnTo>
                      <a:pt x="23" y="58"/>
                    </a:lnTo>
                    <a:lnTo>
                      <a:pt x="7" y="80"/>
                    </a:lnTo>
                    <a:lnTo>
                      <a:pt x="3" y="88"/>
                    </a:lnTo>
                    <a:lnTo>
                      <a:pt x="0" y="1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4" name="Freeform 206"/>
              <p:cNvSpPr>
                <a:spLocks/>
              </p:cNvSpPr>
              <p:nvPr/>
            </p:nvSpPr>
            <p:spPr bwMode="auto">
              <a:xfrm>
                <a:off x="4470" y="8874"/>
                <a:ext cx="74" cy="2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14" y="19"/>
                  </a:cxn>
                  <a:cxn ang="0">
                    <a:pos x="0" y="12"/>
                  </a:cxn>
                  <a:cxn ang="0">
                    <a:pos x="3" y="5"/>
                  </a:cxn>
                  <a:cxn ang="0">
                    <a:pos x="28" y="0"/>
                  </a:cxn>
                  <a:cxn ang="0">
                    <a:pos x="58" y="0"/>
                  </a:cxn>
                  <a:cxn ang="0">
                    <a:pos x="45" y="9"/>
                  </a:cxn>
                  <a:cxn ang="0">
                    <a:pos x="49" y="18"/>
                  </a:cxn>
                  <a:cxn ang="0">
                    <a:pos x="74" y="19"/>
                  </a:cxn>
                  <a:cxn ang="0">
                    <a:pos x="42" y="21"/>
                  </a:cxn>
                </a:cxnLst>
                <a:rect l="0" t="0" r="r" b="b"/>
                <a:pathLst>
                  <a:path w="74" h="21">
                    <a:moveTo>
                      <a:pt x="42" y="21"/>
                    </a:moveTo>
                    <a:lnTo>
                      <a:pt x="14" y="19"/>
                    </a:lnTo>
                    <a:lnTo>
                      <a:pt x="0" y="12"/>
                    </a:lnTo>
                    <a:lnTo>
                      <a:pt x="3" y="5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45" y="9"/>
                    </a:lnTo>
                    <a:lnTo>
                      <a:pt x="49" y="18"/>
                    </a:lnTo>
                    <a:lnTo>
                      <a:pt x="74" y="19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5" name="Freeform 207"/>
              <p:cNvSpPr>
                <a:spLocks/>
              </p:cNvSpPr>
              <p:nvPr/>
            </p:nvSpPr>
            <p:spPr bwMode="auto">
              <a:xfrm>
                <a:off x="4499" y="8720"/>
                <a:ext cx="33" cy="2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1"/>
                  </a:cxn>
                  <a:cxn ang="0">
                    <a:pos x="0" y="11"/>
                  </a:cxn>
                  <a:cxn ang="0">
                    <a:pos x="2" y="24"/>
                  </a:cxn>
                  <a:cxn ang="0">
                    <a:pos x="18" y="29"/>
                  </a:cxn>
                  <a:cxn ang="0">
                    <a:pos x="33" y="29"/>
                  </a:cxn>
                  <a:cxn ang="0">
                    <a:pos x="22" y="20"/>
                  </a:cxn>
                  <a:cxn ang="0">
                    <a:pos x="30" y="0"/>
                  </a:cxn>
                </a:cxnLst>
                <a:rect l="0" t="0" r="r" b="b"/>
                <a:pathLst>
                  <a:path w="33" h="29">
                    <a:moveTo>
                      <a:pt x="30" y="0"/>
                    </a:moveTo>
                    <a:lnTo>
                      <a:pt x="12" y="1"/>
                    </a:lnTo>
                    <a:lnTo>
                      <a:pt x="0" y="11"/>
                    </a:lnTo>
                    <a:lnTo>
                      <a:pt x="2" y="24"/>
                    </a:lnTo>
                    <a:lnTo>
                      <a:pt x="18" y="29"/>
                    </a:lnTo>
                    <a:lnTo>
                      <a:pt x="33" y="29"/>
                    </a:lnTo>
                    <a:lnTo>
                      <a:pt x="22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6" name="Freeform 208"/>
              <p:cNvSpPr>
                <a:spLocks/>
              </p:cNvSpPr>
              <p:nvPr/>
            </p:nvSpPr>
            <p:spPr bwMode="auto">
              <a:xfrm>
                <a:off x="4525" y="8745"/>
                <a:ext cx="48" cy="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4" y="2"/>
                  </a:cxn>
                  <a:cxn ang="0">
                    <a:pos x="0" y="10"/>
                  </a:cxn>
                  <a:cxn ang="0">
                    <a:pos x="14" y="19"/>
                  </a:cxn>
                  <a:cxn ang="0">
                    <a:pos x="48" y="18"/>
                  </a:cxn>
                  <a:cxn ang="0">
                    <a:pos x="24" y="14"/>
                  </a:cxn>
                  <a:cxn ang="0">
                    <a:pos x="41" y="0"/>
                  </a:cxn>
                </a:cxnLst>
                <a:rect l="0" t="0" r="r" b="b"/>
                <a:pathLst>
                  <a:path w="48" h="19">
                    <a:moveTo>
                      <a:pt x="41" y="0"/>
                    </a:moveTo>
                    <a:lnTo>
                      <a:pt x="14" y="2"/>
                    </a:lnTo>
                    <a:lnTo>
                      <a:pt x="0" y="10"/>
                    </a:lnTo>
                    <a:lnTo>
                      <a:pt x="14" y="19"/>
                    </a:lnTo>
                    <a:lnTo>
                      <a:pt x="48" y="18"/>
                    </a:lnTo>
                    <a:lnTo>
                      <a:pt x="24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7" name="Freeform 209"/>
              <p:cNvSpPr>
                <a:spLocks/>
              </p:cNvSpPr>
              <p:nvPr/>
            </p:nvSpPr>
            <p:spPr bwMode="auto">
              <a:xfrm>
                <a:off x="4567" y="8772"/>
                <a:ext cx="67" cy="4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7" y="2"/>
                  </a:cxn>
                  <a:cxn ang="0">
                    <a:pos x="1" y="11"/>
                  </a:cxn>
                  <a:cxn ang="0">
                    <a:pos x="0" y="22"/>
                  </a:cxn>
                  <a:cxn ang="0">
                    <a:pos x="4" y="36"/>
                  </a:cxn>
                  <a:cxn ang="0">
                    <a:pos x="31" y="42"/>
                  </a:cxn>
                  <a:cxn ang="0">
                    <a:pos x="51" y="39"/>
                  </a:cxn>
                  <a:cxn ang="0">
                    <a:pos x="67" y="28"/>
                  </a:cxn>
                  <a:cxn ang="0">
                    <a:pos x="65" y="14"/>
                  </a:cxn>
                  <a:cxn ang="0">
                    <a:pos x="56" y="28"/>
                  </a:cxn>
                  <a:cxn ang="0">
                    <a:pos x="19" y="32"/>
                  </a:cxn>
                  <a:cxn ang="0">
                    <a:pos x="30" y="13"/>
                  </a:cxn>
                  <a:cxn ang="0">
                    <a:pos x="42" y="0"/>
                  </a:cxn>
                </a:cxnLst>
                <a:rect l="0" t="0" r="r" b="b"/>
                <a:pathLst>
                  <a:path w="67" h="42">
                    <a:moveTo>
                      <a:pt x="42" y="0"/>
                    </a:moveTo>
                    <a:lnTo>
                      <a:pt x="17" y="2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31" y="42"/>
                    </a:lnTo>
                    <a:lnTo>
                      <a:pt x="51" y="39"/>
                    </a:lnTo>
                    <a:lnTo>
                      <a:pt x="67" y="28"/>
                    </a:lnTo>
                    <a:lnTo>
                      <a:pt x="65" y="14"/>
                    </a:lnTo>
                    <a:lnTo>
                      <a:pt x="56" y="28"/>
                    </a:lnTo>
                    <a:lnTo>
                      <a:pt x="19" y="32"/>
                    </a:lnTo>
                    <a:lnTo>
                      <a:pt x="30" y="1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8" name="Freeform 210"/>
              <p:cNvSpPr>
                <a:spLocks/>
              </p:cNvSpPr>
              <p:nvPr/>
            </p:nvSpPr>
            <p:spPr bwMode="auto">
              <a:xfrm>
                <a:off x="4489" y="8799"/>
                <a:ext cx="47" cy="25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5" y="18"/>
                  </a:cxn>
                  <a:cxn ang="0">
                    <a:pos x="21" y="25"/>
                  </a:cxn>
                  <a:cxn ang="0">
                    <a:pos x="47" y="22"/>
                  </a:cxn>
                  <a:cxn ang="0">
                    <a:pos x="24" y="19"/>
                  </a:cxn>
                  <a:cxn ang="0">
                    <a:pos x="42" y="1"/>
                  </a:cxn>
                </a:cxnLst>
                <a:rect l="0" t="0" r="r" b="b"/>
                <a:pathLst>
                  <a:path w="47" h="25">
                    <a:moveTo>
                      <a:pt x="42" y="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5" y="18"/>
                    </a:lnTo>
                    <a:lnTo>
                      <a:pt x="21" y="25"/>
                    </a:lnTo>
                    <a:lnTo>
                      <a:pt x="47" y="22"/>
                    </a:lnTo>
                    <a:lnTo>
                      <a:pt x="24" y="19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59" name="Freeform 211"/>
              <p:cNvSpPr>
                <a:spLocks/>
              </p:cNvSpPr>
              <p:nvPr/>
            </p:nvSpPr>
            <p:spPr bwMode="auto">
              <a:xfrm>
                <a:off x="4487" y="8820"/>
                <a:ext cx="28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"/>
                  </a:cxn>
                  <a:cxn ang="0">
                    <a:pos x="5" y="36"/>
                  </a:cxn>
                  <a:cxn ang="0">
                    <a:pos x="24" y="42"/>
                  </a:cxn>
                  <a:cxn ang="0">
                    <a:pos x="8" y="21"/>
                  </a:cxn>
                  <a:cxn ang="0">
                    <a:pos x="28" y="19"/>
                  </a:cxn>
                  <a:cxn ang="0">
                    <a:pos x="0" y="0"/>
                  </a:cxn>
                </a:cxnLst>
                <a:rect l="0" t="0" r="r" b="b"/>
                <a:pathLst>
                  <a:path w="28" h="50">
                    <a:moveTo>
                      <a:pt x="0" y="0"/>
                    </a:moveTo>
                    <a:lnTo>
                      <a:pt x="0" y="50"/>
                    </a:lnTo>
                    <a:lnTo>
                      <a:pt x="5" y="36"/>
                    </a:lnTo>
                    <a:lnTo>
                      <a:pt x="24" y="42"/>
                    </a:lnTo>
                    <a:lnTo>
                      <a:pt x="8" y="21"/>
                    </a:lnTo>
                    <a:lnTo>
                      <a:pt x="2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0" name="Freeform 212"/>
              <p:cNvSpPr>
                <a:spLocks/>
              </p:cNvSpPr>
              <p:nvPr/>
            </p:nvSpPr>
            <p:spPr bwMode="auto">
              <a:xfrm>
                <a:off x="4470" y="8741"/>
                <a:ext cx="45" cy="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3"/>
                  </a:cxn>
                  <a:cxn ang="0">
                    <a:pos x="31" y="11"/>
                  </a:cxn>
                  <a:cxn ang="0">
                    <a:pos x="35" y="37"/>
                  </a:cxn>
                  <a:cxn ang="0">
                    <a:pos x="45" y="51"/>
                  </a:cxn>
                  <a:cxn ang="0">
                    <a:pos x="31" y="50"/>
                  </a:cxn>
                  <a:cxn ang="0">
                    <a:pos x="11" y="63"/>
                  </a:cxn>
                  <a:cxn ang="0">
                    <a:pos x="0" y="26"/>
                  </a:cxn>
                  <a:cxn ang="0">
                    <a:pos x="7" y="0"/>
                  </a:cxn>
                </a:cxnLst>
                <a:rect l="0" t="0" r="r" b="b"/>
                <a:pathLst>
                  <a:path w="45" h="63">
                    <a:moveTo>
                      <a:pt x="7" y="0"/>
                    </a:moveTo>
                    <a:lnTo>
                      <a:pt x="22" y="3"/>
                    </a:lnTo>
                    <a:lnTo>
                      <a:pt x="31" y="11"/>
                    </a:lnTo>
                    <a:lnTo>
                      <a:pt x="35" y="37"/>
                    </a:lnTo>
                    <a:lnTo>
                      <a:pt x="45" y="51"/>
                    </a:lnTo>
                    <a:lnTo>
                      <a:pt x="31" y="50"/>
                    </a:lnTo>
                    <a:lnTo>
                      <a:pt x="11" y="63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1" name="Freeform 213"/>
              <p:cNvSpPr>
                <a:spLocks/>
              </p:cNvSpPr>
              <p:nvPr/>
            </p:nvSpPr>
            <p:spPr bwMode="auto">
              <a:xfrm>
                <a:off x="4525" y="8762"/>
                <a:ext cx="52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5"/>
                  </a:cxn>
                  <a:cxn ang="0">
                    <a:pos x="19" y="44"/>
                  </a:cxn>
                  <a:cxn ang="0">
                    <a:pos x="21" y="54"/>
                  </a:cxn>
                  <a:cxn ang="0">
                    <a:pos x="19" y="82"/>
                  </a:cxn>
                  <a:cxn ang="0">
                    <a:pos x="19" y="109"/>
                  </a:cxn>
                  <a:cxn ang="0">
                    <a:pos x="31" y="114"/>
                  </a:cxn>
                  <a:cxn ang="0">
                    <a:pos x="36" y="123"/>
                  </a:cxn>
                  <a:cxn ang="0">
                    <a:pos x="52" y="110"/>
                  </a:cxn>
                  <a:cxn ang="0">
                    <a:pos x="46" y="61"/>
                  </a:cxn>
                  <a:cxn ang="0">
                    <a:pos x="39" y="80"/>
                  </a:cxn>
                  <a:cxn ang="0">
                    <a:pos x="27" y="48"/>
                  </a:cxn>
                  <a:cxn ang="0">
                    <a:pos x="38" y="38"/>
                  </a:cxn>
                  <a:cxn ang="0">
                    <a:pos x="13" y="31"/>
                  </a:cxn>
                  <a:cxn ang="0">
                    <a:pos x="24" y="28"/>
                  </a:cxn>
                  <a:cxn ang="0">
                    <a:pos x="9" y="14"/>
                  </a:cxn>
                  <a:cxn ang="0">
                    <a:pos x="22" y="9"/>
                  </a:cxn>
                  <a:cxn ang="0">
                    <a:pos x="0" y="0"/>
                  </a:cxn>
                </a:cxnLst>
                <a:rect l="0" t="0" r="r" b="b"/>
                <a:pathLst>
                  <a:path w="52" h="123">
                    <a:moveTo>
                      <a:pt x="0" y="0"/>
                    </a:moveTo>
                    <a:lnTo>
                      <a:pt x="5" y="35"/>
                    </a:lnTo>
                    <a:lnTo>
                      <a:pt x="19" y="44"/>
                    </a:lnTo>
                    <a:lnTo>
                      <a:pt x="21" y="54"/>
                    </a:lnTo>
                    <a:lnTo>
                      <a:pt x="19" y="82"/>
                    </a:lnTo>
                    <a:lnTo>
                      <a:pt x="19" y="109"/>
                    </a:lnTo>
                    <a:lnTo>
                      <a:pt x="31" y="114"/>
                    </a:lnTo>
                    <a:lnTo>
                      <a:pt x="36" y="123"/>
                    </a:lnTo>
                    <a:lnTo>
                      <a:pt x="52" y="110"/>
                    </a:lnTo>
                    <a:lnTo>
                      <a:pt x="46" y="61"/>
                    </a:lnTo>
                    <a:lnTo>
                      <a:pt x="39" y="80"/>
                    </a:lnTo>
                    <a:lnTo>
                      <a:pt x="27" y="48"/>
                    </a:lnTo>
                    <a:lnTo>
                      <a:pt x="38" y="38"/>
                    </a:lnTo>
                    <a:lnTo>
                      <a:pt x="13" y="31"/>
                    </a:lnTo>
                    <a:lnTo>
                      <a:pt x="24" y="28"/>
                    </a:lnTo>
                    <a:lnTo>
                      <a:pt x="9" y="14"/>
                    </a:lnTo>
                    <a:lnTo>
                      <a:pt x="2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2" name="Freeform 214"/>
              <p:cNvSpPr>
                <a:spLocks/>
              </p:cNvSpPr>
              <p:nvPr/>
            </p:nvSpPr>
            <p:spPr bwMode="auto">
              <a:xfrm>
                <a:off x="4575" y="8745"/>
                <a:ext cx="20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"/>
                  </a:cxn>
                  <a:cxn ang="0">
                    <a:pos x="19" y="9"/>
                  </a:cxn>
                  <a:cxn ang="0">
                    <a:pos x="20" y="25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0" y="0"/>
                  </a:cxn>
                </a:cxnLst>
                <a:rect l="0" t="0" r="r" b="b"/>
                <a:pathLst>
                  <a:path w="20" h="25">
                    <a:moveTo>
                      <a:pt x="0" y="0"/>
                    </a:moveTo>
                    <a:lnTo>
                      <a:pt x="11" y="3"/>
                    </a:lnTo>
                    <a:lnTo>
                      <a:pt x="19" y="9"/>
                    </a:lnTo>
                    <a:lnTo>
                      <a:pt x="20" y="25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3" name="Freeform 215"/>
              <p:cNvSpPr>
                <a:spLocks/>
              </p:cNvSpPr>
              <p:nvPr/>
            </p:nvSpPr>
            <p:spPr bwMode="auto">
              <a:xfrm>
                <a:off x="4591" y="8791"/>
                <a:ext cx="74" cy="6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53" y="2"/>
                  </a:cxn>
                  <a:cxn ang="0">
                    <a:pos x="74" y="0"/>
                  </a:cxn>
                  <a:cxn ang="0">
                    <a:pos x="0" y="65"/>
                  </a:cxn>
                  <a:cxn ang="0">
                    <a:pos x="14" y="42"/>
                  </a:cxn>
                  <a:cxn ang="0">
                    <a:pos x="4" y="32"/>
                  </a:cxn>
                  <a:cxn ang="0">
                    <a:pos x="25" y="31"/>
                  </a:cxn>
                  <a:cxn ang="0">
                    <a:pos x="41" y="16"/>
                  </a:cxn>
                </a:cxnLst>
                <a:rect l="0" t="0" r="r" b="b"/>
                <a:pathLst>
                  <a:path w="74" h="65">
                    <a:moveTo>
                      <a:pt x="41" y="16"/>
                    </a:moveTo>
                    <a:lnTo>
                      <a:pt x="53" y="2"/>
                    </a:lnTo>
                    <a:lnTo>
                      <a:pt x="74" y="0"/>
                    </a:lnTo>
                    <a:lnTo>
                      <a:pt x="0" y="65"/>
                    </a:lnTo>
                    <a:lnTo>
                      <a:pt x="14" y="42"/>
                    </a:lnTo>
                    <a:lnTo>
                      <a:pt x="4" y="32"/>
                    </a:lnTo>
                    <a:lnTo>
                      <a:pt x="25" y="31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4" name="Freeform 216"/>
              <p:cNvSpPr>
                <a:spLocks/>
              </p:cNvSpPr>
              <p:nvPr/>
            </p:nvSpPr>
            <p:spPr bwMode="auto">
              <a:xfrm>
                <a:off x="4474" y="8891"/>
                <a:ext cx="82" cy="5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7" y="2"/>
                  </a:cxn>
                  <a:cxn ang="0">
                    <a:pos x="62" y="9"/>
                  </a:cxn>
                  <a:cxn ang="0">
                    <a:pos x="52" y="18"/>
                  </a:cxn>
                  <a:cxn ang="0">
                    <a:pos x="19" y="21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9" y="28"/>
                  </a:cxn>
                  <a:cxn ang="0">
                    <a:pos x="38" y="32"/>
                  </a:cxn>
                  <a:cxn ang="0">
                    <a:pos x="24" y="44"/>
                  </a:cxn>
                  <a:cxn ang="0">
                    <a:pos x="3" y="45"/>
                  </a:cxn>
                  <a:cxn ang="0">
                    <a:pos x="0" y="52"/>
                  </a:cxn>
                  <a:cxn ang="0">
                    <a:pos x="16" y="56"/>
                  </a:cxn>
                  <a:cxn ang="0">
                    <a:pos x="34" y="46"/>
                  </a:cxn>
                  <a:cxn ang="0">
                    <a:pos x="82" y="0"/>
                  </a:cxn>
                </a:cxnLst>
                <a:rect l="0" t="0" r="r" b="b"/>
                <a:pathLst>
                  <a:path w="82" h="56">
                    <a:moveTo>
                      <a:pt x="82" y="0"/>
                    </a:moveTo>
                    <a:lnTo>
                      <a:pt x="57" y="2"/>
                    </a:lnTo>
                    <a:lnTo>
                      <a:pt x="62" y="9"/>
                    </a:lnTo>
                    <a:lnTo>
                      <a:pt x="52" y="18"/>
                    </a:lnTo>
                    <a:lnTo>
                      <a:pt x="19" y="21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9" y="28"/>
                    </a:lnTo>
                    <a:lnTo>
                      <a:pt x="38" y="32"/>
                    </a:lnTo>
                    <a:lnTo>
                      <a:pt x="24" y="44"/>
                    </a:lnTo>
                    <a:lnTo>
                      <a:pt x="3" y="45"/>
                    </a:lnTo>
                    <a:lnTo>
                      <a:pt x="0" y="52"/>
                    </a:lnTo>
                    <a:lnTo>
                      <a:pt x="16" y="56"/>
                    </a:lnTo>
                    <a:lnTo>
                      <a:pt x="34" y="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5" name="Freeform 217"/>
              <p:cNvSpPr>
                <a:spLocks/>
              </p:cNvSpPr>
              <p:nvPr/>
            </p:nvSpPr>
            <p:spPr bwMode="auto">
              <a:xfrm>
                <a:off x="5672" y="8693"/>
                <a:ext cx="551" cy="505"/>
              </a:xfrm>
              <a:custGeom>
                <a:avLst/>
                <a:gdLst/>
                <a:ahLst/>
                <a:cxnLst>
                  <a:cxn ang="0">
                    <a:pos x="15" y="128"/>
                  </a:cxn>
                  <a:cxn ang="0">
                    <a:pos x="304" y="0"/>
                  </a:cxn>
                  <a:cxn ang="0">
                    <a:pos x="543" y="48"/>
                  </a:cxn>
                  <a:cxn ang="0">
                    <a:pos x="551" y="80"/>
                  </a:cxn>
                  <a:cxn ang="0">
                    <a:pos x="510" y="131"/>
                  </a:cxn>
                  <a:cxn ang="0">
                    <a:pos x="471" y="348"/>
                  </a:cxn>
                  <a:cxn ang="0">
                    <a:pos x="286" y="505"/>
                  </a:cxn>
                  <a:cxn ang="0">
                    <a:pos x="100" y="394"/>
                  </a:cxn>
                  <a:cxn ang="0">
                    <a:pos x="52" y="207"/>
                  </a:cxn>
                  <a:cxn ang="0">
                    <a:pos x="1" y="180"/>
                  </a:cxn>
                  <a:cxn ang="0">
                    <a:pos x="0" y="159"/>
                  </a:cxn>
                  <a:cxn ang="0">
                    <a:pos x="15" y="128"/>
                  </a:cxn>
                </a:cxnLst>
                <a:rect l="0" t="0" r="r" b="b"/>
                <a:pathLst>
                  <a:path w="551" h="505">
                    <a:moveTo>
                      <a:pt x="15" y="128"/>
                    </a:moveTo>
                    <a:lnTo>
                      <a:pt x="304" y="0"/>
                    </a:lnTo>
                    <a:lnTo>
                      <a:pt x="543" y="48"/>
                    </a:lnTo>
                    <a:lnTo>
                      <a:pt x="551" y="80"/>
                    </a:lnTo>
                    <a:lnTo>
                      <a:pt x="510" y="131"/>
                    </a:lnTo>
                    <a:lnTo>
                      <a:pt x="471" y="348"/>
                    </a:lnTo>
                    <a:lnTo>
                      <a:pt x="286" y="505"/>
                    </a:lnTo>
                    <a:lnTo>
                      <a:pt x="100" y="394"/>
                    </a:lnTo>
                    <a:lnTo>
                      <a:pt x="52" y="207"/>
                    </a:lnTo>
                    <a:lnTo>
                      <a:pt x="1" y="180"/>
                    </a:lnTo>
                    <a:lnTo>
                      <a:pt x="0" y="159"/>
                    </a:lnTo>
                    <a:lnTo>
                      <a:pt x="15" y="128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6" name="Freeform 218"/>
              <p:cNvSpPr>
                <a:spLocks/>
              </p:cNvSpPr>
              <p:nvPr/>
            </p:nvSpPr>
            <p:spPr bwMode="auto">
              <a:xfrm>
                <a:off x="5721" y="8710"/>
                <a:ext cx="463" cy="271"/>
              </a:xfrm>
              <a:custGeom>
                <a:avLst/>
                <a:gdLst/>
                <a:ahLst/>
                <a:cxnLst>
                  <a:cxn ang="0">
                    <a:pos x="64" y="178"/>
                  </a:cxn>
                  <a:cxn ang="0">
                    <a:pos x="0" y="134"/>
                  </a:cxn>
                  <a:cxn ang="0">
                    <a:pos x="259" y="0"/>
                  </a:cxn>
                  <a:cxn ang="0">
                    <a:pos x="451" y="48"/>
                  </a:cxn>
                  <a:cxn ang="0">
                    <a:pos x="463" y="61"/>
                  </a:cxn>
                  <a:cxn ang="0">
                    <a:pos x="263" y="243"/>
                  </a:cxn>
                  <a:cxn ang="0">
                    <a:pos x="199" y="271"/>
                  </a:cxn>
                  <a:cxn ang="0">
                    <a:pos x="64" y="178"/>
                  </a:cxn>
                </a:cxnLst>
                <a:rect l="0" t="0" r="r" b="b"/>
                <a:pathLst>
                  <a:path w="463" h="271">
                    <a:moveTo>
                      <a:pt x="64" y="178"/>
                    </a:moveTo>
                    <a:lnTo>
                      <a:pt x="0" y="134"/>
                    </a:lnTo>
                    <a:lnTo>
                      <a:pt x="259" y="0"/>
                    </a:lnTo>
                    <a:lnTo>
                      <a:pt x="451" y="48"/>
                    </a:lnTo>
                    <a:lnTo>
                      <a:pt x="463" y="61"/>
                    </a:lnTo>
                    <a:lnTo>
                      <a:pt x="263" y="243"/>
                    </a:lnTo>
                    <a:lnTo>
                      <a:pt x="199" y="271"/>
                    </a:lnTo>
                    <a:lnTo>
                      <a:pt x="64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7" name="Freeform 219"/>
              <p:cNvSpPr>
                <a:spLocks/>
              </p:cNvSpPr>
              <p:nvPr/>
            </p:nvSpPr>
            <p:spPr bwMode="auto">
              <a:xfrm>
                <a:off x="5778" y="8724"/>
                <a:ext cx="346" cy="255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9" y="75"/>
                  </a:cxn>
                  <a:cxn ang="0">
                    <a:pos x="0" y="157"/>
                  </a:cxn>
                  <a:cxn ang="0">
                    <a:pos x="139" y="255"/>
                  </a:cxn>
                  <a:cxn ang="0">
                    <a:pos x="204" y="228"/>
                  </a:cxn>
                  <a:cxn ang="0">
                    <a:pos x="346" y="89"/>
                  </a:cxn>
                  <a:cxn ang="0">
                    <a:pos x="346" y="68"/>
                  </a:cxn>
                  <a:cxn ang="0">
                    <a:pos x="307" y="54"/>
                  </a:cxn>
                  <a:cxn ang="0">
                    <a:pos x="302" y="30"/>
                  </a:cxn>
                  <a:cxn ang="0">
                    <a:pos x="266" y="26"/>
                  </a:cxn>
                  <a:cxn ang="0">
                    <a:pos x="263" y="6"/>
                  </a:cxn>
                  <a:cxn ang="0">
                    <a:pos x="229" y="0"/>
                  </a:cxn>
                  <a:cxn ang="0">
                    <a:pos x="214" y="35"/>
                  </a:cxn>
                  <a:cxn ang="0">
                    <a:pos x="190" y="18"/>
                  </a:cxn>
                  <a:cxn ang="0">
                    <a:pos x="178" y="27"/>
                  </a:cxn>
                  <a:cxn ang="0">
                    <a:pos x="178" y="6"/>
                  </a:cxn>
                  <a:cxn ang="0">
                    <a:pos x="114" y="10"/>
                  </a:cxn>
                  <a:cxn ang="0">
                    <a:pos x="108" y="48"/>
                  </a:cxn>
                  <a:cxn ang="0">
                    <a:pos x="73" y="48"/>
                  </a:cxn>
                  <a:cxn ang="0">
                    <a:pos x="65" y="66"/>
                  </a:cxn>
                  <a:cxn ang="0">
                    <a:pos x="13" y="69"/>
                  </a:cxn>
                </a:cxnLst>
                <a:rect l="0" t="0" r="r" b="b"/>
                <a:pathLst>
                  <a:path w="346" h="255">
                    <a:moveTo>
                      <a:pt x="13" y="69"/>
                    </a:moveTo>
                    <a:lnTo>
                      <a:pt x="9" y="75"/>
                    </a:lnTo>
                    <a:lnTo>
                      <a:pt x="0" y="157"/>
                    </a:lnTo>
                    <a:lnTo>
                      <a:pt x="139" y="255"/>
                    </a:lnTo>
                    <a:lnTo>
                      <a:pt x="204" y="228"/>
                    </a:lnTo>
                    <a:lnTo>
                      <a:pt x="346" y="89"/>
                    </a:lnTo>
                    <a:lnTo>
                      <a:pt x="346" y="68"/>
                    </a:lnTo>
                    <a:lnTo>
                      <a:pt x="307" y="54"/>
                    </a:lnTo>
                    <a:lnTo>
                      <a:pt x="302" y="30"/>
                    </a:lnTo>
                    <a:lnTo>
                      <a:pt x="266" y="26"/>
                    </a:lnTo>
                    <a:lnTo>
                      <a:pt x="263" y="6"/>
                    </a:lnTo>
                    <a:lnTo>
                      <a:pt x="229" y="0"/>
                    </a:lnTo>
                    <a:lnTo>
                      <a:pt x="214" y="35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78" y="6"/>
                    </a:lnTo>
                    <a:lnTo>
                      <a:pt x="114" y="10"/>
                    </a:lnTo>
                    <a:lnTo>
                      <a:pt x="108" y="48"/>
                    </a:lnTo>
                    <a:lnTo>
                      <a:pt x="73" y="48"/>
                    </a:lnTo>
                    <a:lnTo>
                      <a:pt x="65" y="66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8" name="Freeform 220"/>
              <p:cNvSpPr>
                <a:spLocks/>
              </p:cNvSpPr>
              <p:nvPr/>
            </p:nvSpPr>
            <p:spPr bwMode="auto">
              <a:xfrm>
                <a:off x="5727" y="8829"/>
                <a:ext cx="455" cy="356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30" y="192"/>
                  </a:cxn>
                  <a:cxn ang="0">
                    <a:pos x="66" y="249"/>
                  </a:cxn>
                  <a:cxn ang="0">
                    <a:pos x="199" y="326"/>
                  </a:cxn>
                  <a:cxn ang="0">
                    <a:pos x="235" y="247"/>
                  </a:cxn>
                  <a:cxn ang="0">
                    <a:pos x="247" y="356"/>
                  </a:cxn>
                  <a:cxn ang="0">
                    <a:pos x="410" y="205"/>
                  </a:cxn>
                  <a:cxn ang="0">
                    <a:pos x="455" y="0"/>
                  </a:cxn>
                  <a:cxn ang="0">
                    <a:pos x="244" y="184"/>
                  </a:cxn>
                  <a:cxn ang="0">
                    <a:pos x="244" y="205"/>
                  </a:cxn>
                  <a:cxn ang="0">
                    <a:pos x="215" y="223"/>
                  </a:cxn>
                  <a:cxn ang="0">
                    <a:pos x="0" y="95"/>
                  </a:cxn>
                </a:cxnLst>
                <a:rect l="0" t="0" r="r" b="b"/>
                <a:pathLst>
                  <a:path w="455" h="356">
                    <a:moveTo>
                      <a:pt x="0" y="95"/>
                    </a:moveTo>
                    <a:lnTo>
                      <a:pt x="30" y="192"/>
                    </a:lnTo>
                    <a:lnTo>
                      <a:pt x="66" y="249"/>
                    </a:lnTo>
                    <a:lnTo>
                      <a:pt x="199" y="326"/>
                    </a:lnTo>
                    <a:lnTo>
                      <a:pt x="235" y="247"/>
                    </a:lnTo>
                    <a:lnTo>
                      <a:pt x="247" y="356"/>
                    </a:lnTo>
                    <a:lnTo>
                      <a:pt x="410" y="205"/>
                    </a:lnTo>
                    <a:lnTo>
                      <a:pt x="455" y="0"/>
                    </a:lnTo>
                    <a:lnTo>
                      <a:pt x="244" y="184"/>
                    </a:lnTo>
                    <a:lnTo>
                      <a:pt x="244" y="205"/>
                    </a:lnTo>
                    <a:lnTo>
                      <a:pt x="215" y="22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69" name="Freeform 221"/>
              <p:cNvSpPr>
                <a:spLocks/>
              </p:cNvSpPr>
              <p:nvPr/>
            </p:nvSpPr>
            <p:spPr bwMode="auto">
              <a:xfrm>
                <a:off x="6038" y="8954"/>
                <a:ext cx="54" cy="8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0" y="15"/>
                  </a:cxn>
                  <a:cxn ang="0">
                    <a:pos x="9" y="63"/>
                  </a:cxn>
                  <a:cxn ang="0">
                    <a:pos x="0" y="63"/>
                  </a:cxn>
                  <a:cxn ang="0">
                    <a:pos x="7" y="87"/>
                  </a:cxn>
                  <a:cxn ang="0">
                    <a:pos x="20" y="72"/>
                  </a:cxn>
                  <a:cxn ang="0">
                    <a:pos x="29" y="26"/>
                  </a:cxn>
                  <a:cxn ang="0">
                    <a:pos x="44" y="16"/>
                  </a:cxn>
                  <a:cxn ang="0">
                    <a:pos x="48" y="23"/>
                  </a:cxn>
                  <a:cxn ang="0">
                    <a:pos x="54" y="16"/>
                  </a:cxn>
                  <a:cxn ang="0">
                    <a:pos x="48" y="0"/>
                  </a:cxn>
                </a:cxnLst>
                <a:rect l="0" t="0" r="r" b="b"/>
                <a:pathLst>
                  <a:path w="54" h="87">
                    <a:moveTo>
                      <a:pt x="48" y="0"/>
                    </a:moveTo>
                    <a:lnTo>
                      <a:pt x="20" y="15"/>
                    </a:lnTo>
                    <a:lnTo>
                      <a:pt x="9" y="63"/>
                    </a:lnTo>
                    <a:lnTo>
                      <a:pt x="0" y="63"/>
                    </a:lnTo>
                    <a:lnTo>
                      <a:pt x="7" y="87"/>
                    </a:lnTo>
                    <a:lnTo>
                      <a:pt x="20" y="72"/>
                    </a:lnTo>
                    <a:lnTo>
                      <a:pt x="29" y="26"/>
                    </a:lnTo>
                    <a:lnTo>
                      <a:pt x="44" y="16"/>
                    </a:lnTo>
                    <a:lnTo>
                      <a:pt x="48" y="23"/>
                    </a:lnTo>
                    <a:lnTo>
                      <a:pt x="54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0" name="Freeform 222"/>
              <p:cNvSpPr>
                <a:spLocks/>
              </p:cNvSpPr>
              <p:nvPr/>
            </p:nvSpPr>
            <p:spPr bwMode="auto">
              <a:xfrm>
                <a:off x="6087" y="8979"/>
                <a:ext cx="27" cy="6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" y="0"/>
                  </a:cxn>
                  <a:cxn ang="0">
                    <a:pos x="0" y="18"/>
                  </a:cxn>
                  <a:cxn ang="0">
                    <a:pos x="6" y="15"/>
                  </a:cxn>
                  <a:cxn ang="0">
                    <a:pos x="16" y="32"/>
                  </a:cxn>
                  <a:cxn ang="0">
                    <a:pos x="14" y="43"/>
                  </a:cxn>
                  <a:cxn ang="0">
                    <a:pos x="4" y="50"/>
                  </a:cxn>
                  <a:cxn ang="0">
                    <a:pos x="8" y="60"/>
                  </a:cxn>
                  <a:cxn ang="0">
                    <a:pos x="24" y="46"/>
                  </a:cxn>
                  <a:cxn ang="0">
                    <a:pos x="27" y="29"/>
                  </a:cxn>
                  <a:cxn ang="0">
                    <a:pos x="17" y="7"/>
                  </a:cxn>
                  <a:cxn ang="0">
                    <a:pos x="20" y="2"/>
                  </a:cxn>
                </a:cxnLst>
                <a:rect l="0" t="0" r="r" b="b"/>
                <a:pathLst>
                  <a:path w="27" h="60">
                    <a:moveTo>
                      <a:pt x="20" y="2"/>
                    </a:moveTo>
                    <a:lnTo>
                      <a:pt x="3" y="0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16" y="32"/>
                    </a:lnTo>
                    <a:lnTo>
                      <a:pt x="14" y="43"/>
                    </a:lnTo>
                    <a:lnTo>
                      <a:pt x="4" y="50"/>
                    </a:lnTo>
                    <a:lnTo>
                      <a:pt x="8" y="60"/>
                    </a:lnTo>
                    <a:lnTo>
                      <a:pt x="24" y="46"/>
                    </a:lnTo>
                    <a:lnTo>
                      <a:pt x="27" y="29"/>
                    </a:lnTo>
                    <a:lnTo>
                      <a:pt x="17" y="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1" name="Freeform 223"/>
              <p:cNvSpPr>
                <a:spLocks/>
              </p:cNvSpPr>
              <p:nvPr/>
            </p:nvSpPr>
            <p:spPr bwMode="auto">
              <a:xfrm>
                <a:off x="6032" y="9031"/>
                <a:ext cx="58" cy="5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7"/>
                  </a:cxn>
                  <a:cxn ang="0">
                    <a:pos x="15" y="32"/>
                  </a:cxn>
                  <a:cxn ang="0">
                    <a:pos x="18" y="20"/>
                  </a:cxn>
                  <a:cxn ang="0">
                    <a:pos x="4" y="17"/>
                  </a:cxn>
                  <a:cxn ang="0">
                    <a:pos x="0" y="37"/>
                  </a:cxn>
                  <a:cxn ang="0">
                    <a:pos x="11" y="50"/>
                  </a:cxn>
                  <a:cxn ang="0">
                    <a:pos x="48" y="21"/>
                  </a:cxn>
                  <a:cxn ang="0">
                    <a:pos x="50" y="27"/>
                  </a:cxn>
                  <a:cxn ang="0">
                    <a:pos x="58" y="10"/>
                  </a:cxn>
                  <a:cxn ang="0">
                    <a:pos x="47" y="0"/>
                  </a:cxn>
                </a:cxnLst>
                <a:rect l="0" t="0" r="r" b="b"/>
                <a:pathLst>
                  <a:path w="58" h="50">
                    <a:moveTo>
                      <a:pt x="47" y="0"/>
                    </a:moveTo>
                    <a:lnTo>
                      <a:pt x="46" y="7"/>
                    </a:lnTo>
                    <a:lnTo>
                      <a:pt x="15" y="32"/>
                    </a:lnTo>
                    <a:lnTo>
                      <a:pt x="18" y="20"/>
                    </a:lnTo>
                    <a:lnTo>
                      <a:pt x="4" y="17"/>
                    </a:lnTo>
                    <a:lnTo>
                      <a:pt x="0" y="37"/>
                    </a:lnTo>
                    <a:lnTo>
                      <a:pt x="11" y="50"/>
                    </a:lnTo>
                    <a:lnTo>
                      <a:pt x="48" y="21"/>
                    </a:lnTo>
                    <a:lnTo>
                      <a:pt x="50" y="2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2" name="Freeform 224"/>
              <p:cNvSpPr>
                <a:spLocks/>
              </p:cNvSpPr>
              <p:nvPr/>
            </p:nvSpPr>
            <p:spPr bwMode="auto">
              <a:xfrm>
                <a:off x="5656" y="8727"/>
                <a:ext cx="575" cy="331"/>
              </a:xfrm>
              <a:custGeom>
                <a:avLst/>
                <a:gdLst/>
                <a:ahLst/>
                <a:cxnLst>
                  <a:cxn ang="0">
                    <a:pos x="496" y="0"/>
                  </a:cxn>
                  <a:cxn ang="0">
                    <a:pos x="563" y="14"/>
                  </a:cxn>
                  <a:cxn ang="0">
                    <a:pos x="575" y="30"/>
                  </a:cxn>
                  <a:cxn ang="0">
                    <a:pos x="571" y="54"/>
                  </a:cxn>
                  <a:cxn ang="0">
                    <a:pos x="528" y="108"/>
                  </a:cxn>
                  <a:cxn ang="0">
                    <a:pos x="485" y="283"/>
                  </a:cxn>
                  <a:cxn ang="0">
                    <a:pos x="511" y="121"/>
                  </a:cxn>
                  <a:cxn ang="0">
                    <a:pos x="309" y="318"/>
                  </a:cxn>
                  <a:cxn ang="0">
                    <a:pos x="276" y="331"/>
                  </a:cxn>
                  <a:cxn ang="0">
                    <a:pos x="10" y="162"/>
                  </a:cxn>
                  <a:cxn ang="0">
                    <a:pos x="0" y="119"/>
                  </a:cxn>
                  <a:cxn ang="0">
                    <a:pos x="32" y="90"/>
                  </a:cxn>
                  <a:cxn ang="0">
                    <a:pos x="135" y="48"/>
                  </a:cxn>
                  <a:cxn ang="0">
                    <a:pos x="29" y="103"/>
                  </a:cxn>
                  <a:cxn ang="0">
                    <a:pos x="24" y="135"/>
                  </a:cxn>
                  <a:cxn ang="0">
                    <a:pos x="280" y="316"/>
                  </a:cxn>
                  <a:cxn ang="0">
                    <a:pos x="301" y="287"/>
                  </a:cxn>
                  <a:cxn ang="0">
                    <a:pos x="280" y="280"/>
                  </a:cxn>
                  <a:cxn ang="0">
                    <a:pos x="287" y="246"/>
                  </a:cxn>
                  <a:cxn ang="0">
                    <a:pos x="327" y="253"/>
                  </a:cxn>
                  <a:cxn ang="0">
                    <a:pos x="560" y="40"/>
                  </a:cxn>
                  <a:cxn ang="0">
                    <a:pos x="557" y="20"/>
                  </a:cxn>
                  <a:cxn ang="0">
                    <a:pos x="496" y="0"/>
                  </a:cxn>
                </a:cxnLst>
                <a:rect l="0" t="0" r="r" b="b"/>
                <a:pathLst>
                  <a:path w="575" h="331">
                    <a:moveTo>
                      <a:pt x="496" y="0"/>
                    </a:moveTo>
                    <a:lnTo>
                      <a:pt x="563" y="14"/>
                    </a:lnTo>
                    <a:lnTo>
                      <a:pt x="575" y="30"/>
                    </a:lnTo>
                    <a:lnTo>
                      <a:pt x="571" y="54"/>
                    </a:lnTo>
                    <a:lnTo>
                      <a:pt x="528" y="108"/>
                    </a:lnTo>
                    <a:lnTo>
                      <a:pt x="485" y="283"/>
                    </a:lnTo>
                    <a:lnTo>
                      <a:pt x="511" y="121"/>
                    </a:lnTo>
                    <a:lnTo>
                      <a:pt x="309" y="318"/>
                    </a:lnTo>
                    <a:lnTo>
                      <a:pt x="276" y="331"/>
                    </a:lnTo>
                    <a:lnTo>
                      <a:pt x="10" y="162"/>
                    </a:lnTo>
                    <a:lnTo>
                      <a:pt x="0" y="119"/>
                    </a:lnTo>
                    <a:lnTo>
                      <a:pt x="32" y="90"/>
                    </a:lnTo>
                    <a:lnTo>
                      <a:pt x="135" y="48"/>
                    </a:lnTo>
                    <a:lnTo>
                      <a:pt x="29" y="103"/>
                    </a:lnTo>
                    <a:lnTo>
                      <a:pt x="24" y="135"/>
                    </a:lnTo>
                    <a:lnTo>
                      <a:pt x="280" y="316"/>
                    </a:lnTo>
                    <a:lnTo>
                      <a:pt x="301" y="287"/>
                    </a:lnTo>
                    <a:lnTo>
                      <a:pt x="280" y="280"/>
                    </a:lnTo>
                    <a:lnTo>
                      <a:pt x="287" y="246"/>
                    </a:lnTo>
                    <a:lnTo>
                      <a:pt x="327" y="253"/>
                    </a:lnTo>
                    <a:lnTo>
                      <a:pt x="560" y="40"/>
                    </a:lnTo>
                    <a:lnTo>
                      <a:pt x="557" y="2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3" name="Freeform 225"/>
              <p:cNvSpPr>
                <a:spLocks/>
              </p:cNvSpPr>
              <p:nvPr/>
            </p:nvSpPr>
            <p:spPr bwMode="auto">
              <a:xfrm>
                <a:off x="5735" y="8947"/>
                <a:ext cx="395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25"/>
                  </a:cxn>
                  <a:cxn ang="0">
                    <a:pos x="43" y="154"/>
                  </a:cxn>
                  <a:cxn ang="0">
                    <a:pos x="208" y="265"/>
                  </a:cxn>
                  <a:cxn ang="0">
                    <a:pos x="240" y="262"/>
                  </a:cxn>
                  <a:cxn ang="0">
                    <a:pos x="395" y="100"/>
                  </a:cxn>
                  <a:cxn ang="0">
                    <a:pos x="249" y="221"/>
                  </a:cxn>
                  <a:cxn ang="0">
                    <a:pos x="225" y="132"/>
                  </a:cxn>
                  <a:cxn ang="0">
                    <a:pos x="210" y="238"/>
                  </a:cxn>
                  <a:cxn ang="0">
                    <a:pos x="45" y="134"/>
                  </a:cxn>
                  <a:cxn ang="0">
                    <a:pos x="0" y="0"/>
                  </a:cxn>
                </a:cxnLst>
                <a:rect l="0" t="0" r="r" b="b"/>
                <a:pathLst>
                  <a:path w="395" h="265">
                    <a:moveTo>
                      <a:pt x="0" y="0"/>
                    </a:moveTo>
                    <a:lnTo>
                      <a:pt x="31" y="125"/>
                    </a:lnTo>
                    <a:lnTo>
                      <a:pt x="43" y="154"/>
                    </a:lnTo>
                    <a:lnTo>
                      <a:pt x="208" y="265"/>
                    </a:lnTo>
                    <a:lnTo>
                      <a:pt x="240" y="262"/>
                    </a:lnTo>
                    <a:lnTo>
                      <a:pt x="395" y="100"/>
                    </a:lnTo>
                    <a:lnTo>
                      <a:pt x="249" y="221"/>
                    </a:lnTo>
                    <a:lnTo>
                      <a:pt x="225" y="132"/>
                    </a:lnTo>
                    <a:lnTo>
                      <a:pt x="210" y="238"/>
                    </a:lnTo>
                    <a:lnTo>
                      <a:pt x="45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4" name="Freeform 226"/>
              <p:cNvSpPr>
                <a:spLocks/>
              </p:cNvSpPr>
              <p:nvPr/>
            </p:nvSpPr>
            <p:spPr bwMode="auto">
              <a:xfrm>
                <a:off x="5715" y="8808"/>
                <a:ext cx="164" cy="14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" y="30"/>
                  </a:cxn>
                  <a:cxn ang="0">
                    <a:pos x="0" y="40"/>
                  </a:cxn>
                  <a:cxn ang="0">
                    <a:pos x="164" y="144"/>
                  </a:cxn>
                  <a:cxn ang="0">
                    <a:pos x="26" y="43"/>
                  </a:cxn>
                  <a:cxn ang="0">
                    <a:pos x="68" y="0"/>
                  </a:cxn>
                </a:cxnLst>
                <a:rect l="0" t="0" r="r" b="b"/>
                <a:pathLst>
                  <a:path w="164" h="144">
                    <a:moveTo>
                      <a:pt x="68" y="0"/>
                    </a:moveTo>
                    <a:lnTo>
                      <a:pt x="5" y="30"/>
                    </a:lnTo>
                    <a:lnTo>
                      <a:pt x="0" y="40"/>
                    </a:lnTo>
                    <a:lnTo>
                      <a:pt x="164" y="144"/>
                    </a:lnTo>
                    <a:lnTo>
                      <a:pt x="26" y="4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5" name="Freeform 227"/>
              <p:cNvSpPr>
                <a:spLocks/>
              </p:cNvSpPr>
              <p:nvPr/>
            </p:nvSpPr>
            <p:spPr bwMode="auto">
              <a:xfrm>
                <a:off x="6036" y="8949"/>
                <a:ext cx="58" cy="97"/>
              </a:xfrm>
              <a:custGeom>
                <a:avLst/>
                <a:gdLst/>
                <a:ahLst/>
                <a:cxnLst>
                  <a:cxn ang="0">
                    <a:pos x="22" y="21"/>
                  </a:cxn>
                  <a:cxn ang="0">
                    <a:pos x="9" y="67"/>
                  </a:cxn>
                  <a:cxn ang="0">
                    <a:pos x="0" y="65"/>
                  </a:cxn>
                  <a:cxn ang="0">
                    <a:pos x="9" y="97"/>
                  </a:cxn>
                  <a:cxn ang="0">
                    <a:pos x="30" y="74"/>
                  </a:cxn>
                  <a:cxn ang="0">
                    <a:pos x="25" y="72"/>
                  </a:cxn>
                  <a:cxn ang="0">
                    <a:pos x="33" y="31"/>
                  </a:cxn>
                  <a:cxn ang="0">
                    <a:pos x="46" y="22"/>
                  </a:cxn>
                  <a:cxn ang="0">
                    <a:pos x="50" y="31"/>
                  </a:cxn>
                  <a:cxn ang="0">
                    <a:pos x="58" y="20"/>
                  </a:cxn>
                  <a:cxn ang="0">
                    <a:pos x="49" y="0"/>
                  </a:cxn>
                  <a:cxn ang="0">
                    <a:pos x="28" y="16"/>
                  </a:cxn>
                  <a:cxn ang="0">
                    <a:pos x="49" y="6"/>
                  </a:cxn>
                  <a:cxn ang="0">
                    <a:pos x="55" y="18"/>
                  </a:cxn>
                  <a:cxn ang="0">
                    <a:pos x="50" y="25"/>
                  </a:cxn>
                  <a:cxn ang="0">
                    <a:pos x="46" y="17"/>
                  </a:cxn>
                  <a:cxn ang="0">
                    <a:pos x="31" y="28"/>
                  </a:cxn>
                  <a:cxn ang="0">
                    <a:pos x="22" y="74"/>
                  </a:cxn>
                  <a:cxn ang="0">
                    <a:pos x="11" y="90"/>
                  </a:cxn>
                  <a:cxn ang="0">
                    <a:pos x="7" y="71"/>
                  </a:cxn>
                  <a:cxn ang="0">
                    <a:pos x="13" y="71"/>
                  </a:cxn>
                  <a:cxn ang="0">
                    <a:pos x="22" y="21"/>
                  </a:cxn>
                </a:cxnLst>
                <a:rect l="0" t="0" r="r" b="b"/>
                <a:pathLst>
                  <a:path w="58" h="97">
                    <a:moveTo>
                      <a:pt x="22" y="21"/>
                    </a:moveTo>
                    <a:lnTo>
                      <a:pt x="9" y="67"/>
                    </a:lnTo>
                    <a:lnTo>
                      <a:pt x="0" y="65"/>
                    </a:lnTo>
                    <a:lnTo>
                      <a:pt x="9" y="97"/>
                    </a:lnTo>
                    <a:lnTo>
                      <a:pt x="30" y="74"/>
                    </a:lnTo>
                    <a:lnTo>
                      <a:pt x="25" y="72"/>
                    </a:lnTo>
                    <a:lnTo>
                      <a:pt x="33" y="31"/>
                    </a:lnTo>
                    <a:lnTo>
                      <a:pt x="46" y="22"/>
                    </a:lnTo>
                    <a:lnTo>
                      <a:pt x="50" y="31"/>
                    </a:lnTo>
                    <a:lnTo>
                      <a:pt x="58" y="20"/>
                    </a:lnTo>
                    <a:lnTo>
                      <a:pt x="49" y="0"/>
                    </a:lnTo>
                    <a:lnTo>
                      <a:pt x="28" y="16"/>
                    </a:lnTo>
                    <a:lnTo>
                      <a:pt x="49" y="6"/>
                    </a:lnTo>
                    <a:lnTo>
                      <a:pt x="55" y="18"/>
                    </a:lnTo>
                    <a:lnTo>
                      <a:pt x="50" y="25"/>
                    </a:lnTo>
                    <a:lnTo>
                      <a:pt x="46" y="17"/>
                    </a:lnTo>
                    <a:lnTo>
                      <a:pt x="31" y="28"/>
                    </a:lnTo>
                    <a:lnTo>
                      <a:pt x="22" y="74"/>
                    </a:lnTo>
                    <a:lnTo>
                      <a:pt x="11" y="90"/>
                    </a:lnTo>
                    <a:lnTo>
                      <a:pt x="7" y="71"/>
                    </a:lnTo>
                    <a:lnTo>
                      <a:pt x="13" y="71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6" name="Freeform 228"/>
              <p:cNvSpPr>
                <a:spLocks/>
              </p:cNvSpPr>
              <p:nvPr/>
            </p:nvSpPr>
            <p:spPr bwMode="auto">
              <a:xfrm>
                <a:off x="6028" y="9027"/>
                <a:ext cx="64" cy="5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44"/>
                  </a:cxn>
                  <a:cxn ang="0">
                    <a:pos x="16" y="58"/>
                  </a:cxn>
                  <a:cxn ang="0">
                    <a:pos x="51" y="27"/>
                  </a:cxn>
                  <a:cxn ang="0">
                    <a:pos x="54" y="34"/>
                  </a:cxn>
                  <a:cxn ang="0">
                    <a:pos x="64" y="13"/>
                  </a:cxn>
                  <a:cxn ang="0">
                    <a:pos x="48" y="0"/>
                  </a:cxn>
                  <a:cxn ang="0">
                    <a:pos x="49" y="10"/>
                  </a:cxn>
                  <a:cxn ang="0">
                    <a:pos x="20" y="34"/>
                  </a:cxn>
                  <a:cxn ang="0">
                    <a:pos x="25" y="15"/>
                  </a:cxn>
                  <a:cxn ang="0">
                    <a:pos x="16" y="36"/>
                  </a:cxn>
                  <a:cxn ang="0">
                    <a:pos x="17" y="38"/>
                  </a:cxn>
                  <a:cxn ang="0">
                    <a:pos x="51" y="13"/>
                  </a:cxn>
                  <a:cxn ang="0">
                    <a:pos x="51" y="7"/>
                  </a:cxn>
                  <a:cxn ang="0">
                    <a:pos x="59" y="14"/>
                  </a:cxn>
                  <a:cxn ang="0">
                    <a:pos x="55" y="25"/>
                  </a:cxn>
                  <a:cxn ang="0">
                    <a:pos x="53" y="22"/>
                  </a:cxn>
                  <a:cxn ang="0">
                    <a:pos x="15" y="52"/>
                  </a:cxn>
                  <a:cxn ang="0">
                    <a:pos x="4" y="42"/>
                  </a:cxn>
                  <a:cxn ang="0">
                    <a:pos x="9" y="23"/>
                  </a:cxn>
                  <a:cxn ang="0">
                    <a:pos x="8" y="18"/>
                  </a:cxn>
                </a:cxnLst>
                <a:rect l="0" t="0" r="r" b="b"/>
                <a:pathLst>
                  <a:path w="64" h="58">
                    <a:moveTo>
                      <a:pt x="8" y="18"/>
                    </a:moveTo>
                    <a:lnTo>
                      <a:pt x="0" y="44"/>
                    </a:lnTo>
                    <a:lnTo>
                      <a:pt x="16" y="58"/>
                    </a:lnTo>
                    <a:lnTo>
                      <a:pt x="51" y="27"/>
                    </a:lnTo>
                    <a:lnTo>
                      <a:pt x="54" y="34"/>
                    </a:lnTo>
                    <a:lnTo>
                      <a:pt x="64" y="13"/>
                    </a:lnTo>
                    <a:lnTo>
                      <a:pt x="48" y="0"/>
                    </a:lnTo>
                    <a:lnTo>
                      <a:pt x="49" y="10"/>
                    </a:lnTo>
                    <a:lnTo>
                      <a:pt x="20" y="34"/>
                    </a:lnTo>
                    <a:lnTo>
                      <a:pt x="25" y="15"/>
                    </a:lnTo>
                    <a:lnTo>
                      <a:pt x="16" y="36"/>
                    </a:lnTo>
                    <a:lnTo>
                      <a:pt x="17" y="38"/>
                    </a:lnTo>
                    <a:lnTo>
                      <a:pt x="51" y="13"/>
                    </a:lnTo>
                    <a:lnTo>
                      <a:pt x="51" y="7"/>
                    </a:lnTo>
                    <a:lnTo>
                      <a:pt x="59" y="14"/>
                    </a:lnTo>
                    <a:lnTo>
                      <a:pt x="55" y="25"/>
                    </a:lnTo>
                    <a:lnTo>
                      <a:pt x="53" y="22"/>
                    </a:lnTo>
                    <a:lnTo>
                      <a:pt x="15" y="52"/>
                    </a:lnTo>
                    <a:lnTo>
                      <a:pt x="4" y="42"/>
                    </a:lnTo>
                    <a:lnTo>
                      <a:pt x="9" y="23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7" name="Freeform 229"/>
              <p:cNvSpPr>
                <a:spLocks/>
              </p:cNvSpPr>
              <p:nvPr/>
            </p:nvSpPr>
            <p:spPr bwMode="auto">
              <a:xfrm>
                <a:off x="6086" y="8979"/>
                <a:ext cx="32" cy="6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3"/>
                  </a:cxn>
                  <a:cxn ang="0">
                    <a:pos x="7" y="19"/>
                  </a:cxn>
                  <a:cxn ang="0">
                    <a:pos x="16" y="33"/>
                  </a:cxn>
                  <a:cxn ang="0">
                    <a:pos x="14" y="44"/>
                  </a:cxn>
                  <a:cxn ang="0">
                    <a:pos x="2" y="51"/>
                  </a:cxn>
                  <a:cxn ang="0">
                    <a:pos x="7" y="54"/>
                  </a:cxn>
                  <a:cxn ang="0">
                    <a:pos x="16" y="47"/>
                  </a:cxn>
                  <a:cxn ang="0">
                    <a:pos x="19" y="32"/>
                  </a:cxn>
                  <a:cxn ang="0">
                    <a:pos x="7" y="13"/>
                  </a:cxn>
                  <a:cxn ang="0">
                    <a:pos x="3" y="18"/>
                  </a:cxn>
                  <a:cxn ang="0">
                    <a:pos x="6" y="2"/>
                  </a:cxn>
                  <a:cxn ang="0">
                    <a:pos x="20" y="4"/>
                  </a:cxn>
                  <a:cxn ang="0">
                    <a:pos x="18" y="8"/>
                  </a:cxn>
                  <a:cxn ang="0">
                    <a:pos x="29" y="29"/>
                  </a:cxn>
                  <a:cxn ang="0">
                    <a:pos x="26" y="46"/>
                  </a:cxn>
                  <a:cxn ang="0">
                    <a:pos x="10" y="59"/>
                  </a:cxn>
                  <a:cxn ang="0">
                    <a:pos x="9" y="64"/>
                  </a:cxn>
                  <a:cxn ang="0">
                    <a:pos x="28" y="47"/>
                  </a:cxn>
                  <a:cxn ang="0">
                    <a:pos x="32" y="29"/>
                  </a:cxn>
                  <a:cxn ang="0">
                    <a:pos x="22" y="8"/>
                  </a:cxn>
                  <a:cxn ang="0">
                    <a:pos x="26" y="2"/>
                  </a:cxn>
                  <a:cxn ang="0">
                    <a:pos x="3" y="0"/>
                  </a:cxn>
                </a:cxnLst>
                <a:rect l="0" t="0" r="r" b="b"/>
                <a:pathLst>
                  <a:path w="32" h="64">
                    <a:moveTo>
                      <a:pt x="3" y="0"/>
                    </a:moveTo>
                    <a:lnTo>
                      <a:pt x="0" y="23"/>
                    </a:lnTo>
                    <a:lnTo>
                      <a:pt x="7" y="19"/>
                    </a:lnTo>
                    <a:lnTo>
                      <a:pt x="16" y="33"/>
                    </a:lnTo>
                    <a:lnTo>
                      <a:pt x="14" y="44"/>
                    </a:lnTo>
                    <a:lnTo>
                      <a:pt x="2" y="51"/>
                    </a:lnTo>
                    <a:lnTo>
                      <a:pt x="7" y="54"/>
                    </a:lnTo>
                    <a:lnTo>
                      <a:pt x="16" y="47"/>
                    </a:lnTo>
                    <a:lnTo>
                      <a:pt x="19" y="32"/>
                    </a:lnTo>
                    <a:lnTo>
                      <a:pt x="7" y="13"/>
                    </a:lnTo>
                    <a:lnTo>
                      <a:pt x="3" y="18"/>
                    </a:lnTo>
                    <a:lnTo>
                      <a:pt x="6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29" y="29"/>
                    </a:lnTo>
                    <a:lnTo>
                      <a:pt x="26" y="46"/>
                    </a:lnTo>
                    <a:lnTo>
                      <a:pt x="10" y="59"/>
                    </a:lnTo>
                    <a:lnTo>
                      <a:pt x="9" y="64"/>
                    </a:lnTo>
                    <a:lnTo>
                      <a:pt x="28" y="47"/>
                    </a:lnTo>
                    <a:lnTo>
                      <a:pt x="32" y="29"/>
                    </a:lnTo>
                    <a:lnTo>
                      <a:pt x="22" y="8"/>
                    </a:lnTo>
                    <a:lnTo>
                      <a:pt x="2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8" name="Freeform 230"/>
              <p:cNvSpPr>
                <a:spLocks/>
              </p:cNvSpPr>
              <p:nvPr/>
            </p:nvSpPr>
            <p:spPr bwMode="auto">
              <a:xfrm>
                <a:off x="5887" y="8718"/>
                <a:ext cx="70" cy="4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55" y="1"/>
                  </a:cxn>
                  <a:cxn ang="0">
                    <a:pos x="68" y="8"/>
                  </a:cxn>
                  <a:cxn ang="0">
                    <a:pos x="70" y="27"/>
                  </a:cxn>
                  <a:cxn ang="0">
                    <a:pos x="57" y="34"/>
                  </a:cxn>
                  <a:cxn ang="0">
                    <a:pos x="13" y="36"/>
                  </a:cxn>
                  <a:cxn ang="0">
                    <a:pos x="1" y="48"/>
                  </a:cxn>
                  <a:cxn ang="0">
                    <a:pos x="0" y="9"/>
                  </a:cxn>
                  <a:cxn ang="0">
                    <a:pos x="27" y="0"/>
                  </a:cxn>
                </a:cxnLst>
                <a:rect l="0" t="0" r="r" b="b"/>
                <a:pathLst>
                  <a:path w="70" h="48">
                    <a:moveTo>
                      <a:pt x="27" y="0"/>
                    </a:moveTo>
                    <a:lnTo>
                      <a:pt x="55" y="1"/>
                    </a:lnTo>
                    <a:lnTo>
                      <a:pt x="68" y="8"/>
                    </a:lnTo>
                    <a:lnTo>
                      <a:pt x="70" y="27"/>
                    </a:lnTo>
                    <a:lnTo>
                      <a:pt x="57" y="34"/>
                    </a:lnTo>
                    <a:lnTo>
                      <a:pt x="13" y="36"/>
                    </a:lnTo>
                    <a:lnTo>
                      <a:pt x="1" y="48"/>
                    </a:lnTo>
                    <a:lnTo>
                      <a:pt x="0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79" name="Freeform 231"/>
              <p:cNvSpPr>
                <a:spLocks/>
              </p:cNvSpPr>
              <p:nvPr/>
            </p:nvSpPr>
            <p:spPr bwMode="auto">
              <a:xfrm>
                <a:off x="5991" y="8720"/>
                <a:ext cx="50" cy="7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5" y="0"/>
                  </a:cxn>
                  <a:cxn ang="0">
                    <a:pos x="37" y="3"/>
                  </a:cxn>
                  <a:cxn ang="0">
                    <a:pos x="49" y="9"/>
                  </a:cxn>
                  <a:cxn ang="0">
                    <a:pos x="50" y="18"/>
                  </a:cxn>
                  <a:cxn ang="0">
                    <a:pos x="42" y="25"/>
                  </a:cxn>
                  <a:cxn ang="0">
                    <a:pos x="23" y="29"/>
                  </a:cxn>
                  <a:cxn ang="0">
                    <a:pos x="11" y="28"/>
                  </a:cxn>
                  <a:cxn ang="0">
                    <a:pos x="18" y="44"/>
                  </a:cxn>
                  <a:cxn ang="0">
                    <a:pos x="10" y="50"/>
                  </a:cxn>
                  <a:cxn ang="0">
                    <a:pos x="19" y="73"/>
                  </a:cxn>
                  <a:cxn ang="0">
                    <a:pos x="5" y="65"/>
                  </a:cxn>
                  <a:cxn ang="0">
                    <a:pos x="0" y="15"/>
                  </a:cxn>
                  <a:cxn ang="0">
                    <a:pos x="12" y="4"/>
                  </a:cxn>
                </a:cxnLst>
                <a:rect l="0" t="0" r="r" b="b"/>
                <a:pathLst>
                  <a:path w="50" h="73">
                    <a:moveTo>
                      <a:pt x="12" y="4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9" y="9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23" y="29"/>
                    </a:lnTo>
                    <a:lnTo>
                      <a:pt x="11" y="28"/>
                    </a:lnTo>
                    <a:lnTo>
                      <a:pt x="18" y="44"/>
                    </a:lnTo>
                    <a:lnTo>
                      <a:pt x="10" y="50"/>
                    </a:lnTo>
                    <a:lnTo>
                      <a:pt x="19" y="73"/>
                    </a:lnTo>
                    <a:lnTo>
                      <a:pt x="5" y="65"/>
                    </a:lnTo>
                    <a:lnTo>
                      <a:pt x="0" y="1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0" name="Freeform 232"/>
              <p:cNvSpPr>
                <a:spLocks/>
              </p:cNvSpPr>
              <p:nvPr/>
            </p:nvSpPr>
            <p:spPr bwMode="auto">
              <a:xfrm>
                <a:off x="6020" y="8745"/>
                <a:ext cx="61" cy="5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41" y="0"/>
                  </a:cxn>
                  <a:cxn ang="0">
                    <a:pos x="59" y="7"/>
                  </a:cxn>
                  <a:cxn ang="0">
                    <a:pos x="61" y="15"/>
                  </a:cxn>
                  <a:cxn ang="0">
                    <a:pos x="53" y="23"/>
                  </a:cxn>
                  <a:cxn ang="0">
                    <a:pos x="26" y="24"/>
                  </a:cxn>
                  <a:cxn ang="0">
                    <a:pos x="35" y="32"/>
                  </a:cxn>
                  <a:cxn ang="0">
                    <a:pos x="23" y="37"/>
                  </a:cxn>
                  <a:cxn ang="0">
                    <a:pos x="30" y="46"/>
                  </a:cxn>
                  <a:cxn ang="0">
                    <a:pos x="6" y="50"/>
                  </a:cxn>
                  <a:cxn ang="0">
                    <a:pos x="0" y="11"/>
                  </a:cxn>
                  <a:cxn ang="0">
                    <a:pos x="23" y="5"/>
                  </a:cxn>
                </a:cxnLst>
                <a:rect l="0" t="0" r="r" b="b"/>
                <a:pathLst>
                  <a:path w="61" h="50">
                    <a:moveTo>
                      <a:pt x="23" y="5"/>
                    </a:moveTo>
                    <a:lnTo>
                      <a:pt x="41" y="0"/>
                    </a:lnTo>
                    <a:lnTo>
                      <a:pt x="59" y="7"/>
                    </a:lnTo>
                    <a:lnTo>
                      <a:pt x="61" y="15"/>
                    </a:lnTo>
                    <a:lnTo>
                      <a:pt x="53" y="23"/>
                    </a:lnTo>
                    <a:lnTo>
                      <a:pt x="26" y="24"/>
                    </a:lnTo>
                    <a:lnTo>
                      <a:pt x="35" y="32"/>
                    </a:lnTo>
                    <a:lnTo>
                      <a:pt x="23" y="37"/>
                    </a:lnTo>
                    <a:lnTo>
                      <a:pt x="30" y="46"/>
                    </a:lnTo>
                    <a:lnTo>
                      <a:pt x="6" y="50"/>
                    </a:lnTo>
                    <a:lnTo>
                      <a:pt x="0" y="11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1" name="Freeform 233"/>
              <p:cNvSpPr>
                <a:spLocks/>
              </p:cNvSpPr>
              <p:nvPr/>
            </p:nvSpPr>
            <p:spPr bwMode="auto">
              <a:xfrm>
                <a:off x="6059" y="8774"/>
                <a:ext cx="65" cy="8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9" y="0"/>
                  </a:cxn>
                  <a:cxn ang="0">
                    <a:pos x="62" y="8"/>
                  </a:cxn>
                  <a:cxn ang="0">
                    <a:pos x="65" y="20"/>
                  </a:cxn>
                  <a:cxn ang="0">
                    <a:pos x="56" y="29"/>
                  </a:cxn>
                  <a:cxn ang="0">
                    <a:pos x="31" y="35"/>
                  </a:cxn>
                  <a:cxn ang="0">
                    <a:pos x="9" y="33"/>
                  </a:cxn>
                  <a:cxn ang="0">
                    <a:pos x="20" y="48"/>
                  </a:cxn>
                  <a:cxn ang="0">
                    <a:pos x="13" y="58"/>
                  </a:cxn>
                  <a:cxn ang="0">
                    <a:pos x="19" y="71"/>
                  </a:cxn>
                  <a:cxn ang="0">
                    <a:pos x="9" y="84"/>
                  </a:cxn>
                  <a:cxn ang="0">
                    <a:pos x="0" y="17"/>
                  </a:cxn>
                  <a:cxn ang="0">
                    <a:pos x="12" y="3"/>
                  </a:cxn>
                  <a:cxn ang="0">
                    <a:pos x="33" y="0"/>
                  </a:cxn>
                </a:cxnLst>
                <a:rect l="0" t="0" r="r" b="b"/>
                <a:pathLst>
                  <a:path w="65" h="84">
                    <a:moveTo>
                      <a:pt x="33" y="0"/>
                    </a:moveTo>
                    <a:lnTo>
                      <a:pt x="49" y="0"/>
                    </a:lnTo>
                    <a:lnTo>
                      <a:pt x="62" y="8"/>
                    </a:lnTo>
                    <a:lnTo>
                      <a:pt x="65" y="20"/>
                    </a:lnTo>
                    <a:lnTo>
                      <a:pt x="56" y="29"/>
                    </a:lnTo>
                    <a:lnTo>
                      <a:pt x="31" y="35"/>
                    </a:lnTo>
                    <a:lnTo>
                      <a:pt x="9" y="33"/>
                    </a:lnTo>
                    <a:lnTo>
                      <a:pt x="20" y="48"/>
                    </a:lnTo>
                    <a:lnTo>
                      <a:pt x="13" y="58"/>
                    </a:lnTo>
                    <a:lnTo>
                      <a:pt x="19" y="71"/>
                    </a:lnTo>
                    <a:lnTo>
                      <a:pt x="9" y="84"/>
                    </a:lnTo>
                    <a:lnTo>
                      <a:pt x="0" y="17"/>
                    </a:lnTo>
                    <a:lnTo>
                      <a:pt x="12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2" name="Freeform 234"/>
              <p:cNvSpPr>
                <a:spLocks/>
              </p:cNvSpPr>
              <p:nvPr/>
            </p:nvSpPr>
            <p:spPr bwMode="auto">
              <a:xfrm>
                <a:off x="5979" y="8797"/>
                <a:ext cx="57" cy="6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2" y="2"/>
                  </a:cxn>
                  <a:cxn ang="0">
                    <a:pos x="57" y="10"/>
                  </a:cxn>
                  <a:cxn ang="0">
                    <a:pos x="55" y="23"/>
                  </a:cxn>
                  <a:cxn ang="0">
                    <a:pos x="44" y="32"/>
                  </a:cxn>
                  <a:cxn ang="0">
                    <a:pos x="52" y="42"/>
                  </a:cxn>
                  <a:cxn ang="0">
                    <a:pos x="43" y="53"/>
                  </a:cxn>
                  <a:cxn ang="0">
                    <a:pos x="49" y="64"/>
                  </a:cxn>
                  <a:cxn ang="0">
                    <a:pos x="32" y="69"/>
                  </a:cxn>
                  <a:cxn ang="0">
                    <a:pos x="25" y="52"/>
                  </a:cxn>
                  <a:cxn ang="0">
                    <a:pos x="33" y="32"/>
                  </a:cxn>
                  <a:cxn ang="0">
                    <a:pos x="2" y="22"/>
                  </a:cxn>
                  <a:cxn ang="0">
                    <a:pos x="0" y="9"/>
                  </a:cxn>
                  <a:cxn ang="0">
                    <a:pos x="18" y="0"/>
                  </a:cxn>
                </a:cxnLst>
                <a:rect l="0" t="0" r="r" b="b"/>
                <a:pathLst>
                  <a:path w="57" h="69">
                    <a:moveTo>
                      <a:pt x="18" y="0"/>
                    </a:moveTo>
                    <a:lnTo>
                      <a:pt x="42" y="2"/>
                    </a:lnTo>
                    <a:lnTo>
                      <a:pt x="57" y="10"/>
                    </a:lnTo>
                    <a:lnTo>
                      <a:pt x="55" y="23"/>
                    </a:lnTo>
                    <a:lnTo>
                      <a:pt x="44" y="32"/>
                    </a:lnTo>
                    <a:lnTo>
                      <a:pt x="52" y="42"/>
                    </a:lnTo>
                    <a:lnTo>
                      <a:pt x="43" y="53"/>
                    </a:lnTo>
                    <a:lnTo>
                      <a:pt x="49" y="64"/>
                    </a:lnTo>
                    <a:lnTo>
                      <a:pt x="32" y="69"/>
                    </a:lnTo>
                    <a:lnTo>
                      <a:pt x="25" y="52"/>
                    </a:lnTo>
                    <a:lnTo>
                      <a:pt x="33" y="32"/>
                    </a:lnTo>
                    <a:lnTo>
                      <a:pt x="2" y="22"/>
                    </a:lnTo>
                    <a:lnTo>
                      <a:pt x="0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3" name="Freeform 235"/>
              <p:cNvSpPr>
                <a:spLocks/>
              </p:cNvSpPr>
              <p:nvPr/>
            </p:nvSpPr>
            <p:spPr bwMode="auto">
              <a:xfrm>
                <a:off x="5856" y="8824"/>
                <a:ext cx="74" cy="109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2" y="6"/>
                  </a:cxn>
                  <a:cxn ang="0">
                    <a:pos x="74" y="23"/>
                  </a:cxn>
                  <a:cxn ang="0">
                    <a:pos x="68" y="31"/>
                  </a:cxn>
                  <a:cxn ang="0">
                    <a:pos x="45" y="38"/>
                  </a:cxn>
                  <a:cxn ang="0">
                    <a:pos x="17" y="35"/>
                  </a:cxn>
                  <a:cxn ang="0">
                    <a:pos x="8" y="35"/>
                  </a:cxn>
                  <a:cxn ang="0">
                    <a:pos x="7" y="109"/>
                  </a:cxn>
                  <a:cxn ang="0">
                    <a:pos x="3" y="101"/>
                  </a:cxn>
                  <a:cxn ang="0">
                    <a:pos x="0" y="17"/>
                  </a:cxn>
                  <a:cxn ang="0">
                    <a:pos x="18" y="2"/>
                  </a:cxn>
                  <a:cxn ang="0">
                    <a:pos x="47" y="0"/>
                  </a:cxn>
                </a:cxnLst>
                <a:rect l="0" t="0" r="r" b="b"/>
                <a:pathLst>
                  <a:path w="74" h="109">
                    <a:moveTo>
                      <a:pt x="47" y="0"/>
                    </a:moveTo>
                    <a:lnTo>
                      <a:pt x="62" y="6"/>
                    </a:lnTo>
                    <a:lnTo>
                      <a:pt x="74" y="23"/>
                    </a:lnTo>
                    <a:lnTo>
                      <a:pt x="68" y="31"/>
                    </a:lnTo>
                    <a:lnTo>
                      <a:pt x="45" y="38"/>
                    </a:lnTo>
                    <a:lnTo>
                      <a:pt x="17" y="35"/>
                    </a:lnTo>
                    <a:lnTo>
                      <a:pt x="8" y="35"/>
                    </a:lnTo>
                    <a:lnTo>
                      <a:pt x="7" y="109"/>
                    </a:lnTo>
                    <a:lnTo>
                      <a:pt x="3" y="101"/>
                    </a:lnTo>
                    <a:lnTo>
                      <a:pt x="0" y="17"/>
                    </a:lnTo>
                    <a:lnTo>
                      <a:pt x="18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4" name="Freeform 236"/>
              <p:cNvSpPr>
                <a:spLocks/>
              </p:cNvSpPr>
              <p:nvPr/>
            </p:nvSpPr>
            <p:spPr bwMode="auto">
              <a:xfrm>
                <a:off x="5789" y="8789"/>
                <a:ext cx="73" cy="4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60" y="1"/>
                  </a:cxn>
                  <a:cxn ang="0">
                    <a:pos x="73" y="7"/>
                  </a:cxn>
                  <a:cxn ang="0">
                    <a:pos x="69" y="19"/>
                  </a:cxn>
                  <a:cxn ang="0">
                    <a:pos x="48" y="26"/>
                  </a:cxn>
                  <a:cxn ang="0">
                    <a:pos x="53" y="35"/>
                  </a:cxn>
                  <a:cxn ang="0">
                    <a:pos x="42" y="37"/>
                  </a:cxn>
                  <a:cxn ang="0">
                    <a:pos x="14" y="40"/>
                  </a:cxn>
                  <a:cxn ang="0">
                    <a:pos x="0" y="19"/>
                  </a:cxn>
                  <a:cxn ang="0">
                    <a:pos x="3" y="5"/>
                  </a:cxn>
                  <a:cxn ang="0">
                    <a:pos x="42" y="0"/>
                  </a:cxn>
                </a:cxnLst>
                <a:rect l="0" t="0" r="r" b="b"/>
                <a:pathLst>
                  <a:path w="73" h="40">
                    <a:moveTo>
                      <a:pt x="42" y="0"/>
                    </a:moveTo>
                    <a:lnTo>
                      <a:pt x="60" y="1"/>
                    </a:lnTo>
                    <a:lnTo>
                      <a:pt x="73" y="7"/>
                    </a:lnTo>
                    <a:lnTo>
                      <a:pt x="69" y="19"/>
                    </a:lnTo>
                    <a:lnTo>
                      <a:pt x="48" y="26"/>
                    </a:lnTo>
                    <a:lnTo>
                      <a:pt x="53" y="35"/>
                    </a:lnTo>
                    <a:lnTo>
                      <a:pt x="42" y="37"/>
                    </a:lnTo>
                    <a:lnTo>
                      <a:pt x="14" y="40"/>
                    </a:lnTo>
                    <a:lnTo>
                      <a:pt x="0" y="19"/>
                    </a:lnTo>
                    <a:lnTo>
                      <a:pt x="3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5" name="Freeform 237"/>
              <p:cNvSpPr>
                <a:spLocks/>
              </p:cNvSpPr>
              <p:nvPr/>
            </p:nvSpPr>
            <p:spPr bwMode="auto">
              <a:xfrm>
                <a:off x="5869" y="8868"/>
                <a:ext cx="75" cy="9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66" y="0"/>
                  </a:cxn>
                  <a:cxn ang="0">
                    <a:pos x="75" y="9"/>
                  </a:cxn>
                  <a:cxn ang="0">
                    <a:pos x="65" y="15"/>
                  </a:cxn>
                  <a:cxn ang="0">
                    <a:pos x="37" y="22"/>
                  </a:cxn>
                  <a:cxn ang="0">
                    <a:pos x="66" y="38"/>
                  </a:cxn>
                  <a:cxn ang="0">
                    <a:pos x="28" y="44"/>
                  </a:cxn>
                  <a:cxn ang="0">
                    <a:pos x="46" y="67"/>
                  </a:cxn>
                  <a:cxn ang="0">
                    <a:pos x="32" y="70"/>
                  </a:cxn>
                  <a:cxn ang="0">
                    <a:pos x="34" y="94"/>
                  </a:cxn>
                  <a:cxn ang="0">
                    <a:pos x="17" y="69"/>
                  </a:cxn>
                  <a:cxn ang="0">
                    <a:pos x="28" y="60"/>
                  </a:cxn>
                  <a:cxn ang="0">
                    <a:pos x="8" y="34"/>
                  </a:cxn>
                  <a:cxn ang="0">
                    <a:pos x="20" y="27"/>
                  </a:cxn>
                  <a:cxn ang="0">
                    <a:pos x="0" y="10"/>
                  </a:cxn>
                  <a:cxn ang="0">
                    <a:pos x="19" y="1"/>
                  </a:cxn>
                </a:cxnLst>
                <a:rect l="0" t="0" r="r" b="b"/>
                <a:pathLst>
                  <a:path w="75" h="94">
                    <a:moveTo>
                      <a:pt x="19" y="1"/>
                    </a:moveTo>
                    <a:lnTo>
                      <a:pt x="66" y="0"/>
                    </a:lnTo>
                    <a:lnTo>
                      <a:pt x="75" y="9"/>
                    </a:lnTo>
                    <a:lnTo>
                      <a:pt x="65" y="15"/>
                    </a:lnTo>
                    <a:lnTo>
                      <a:pt x="37" y="22"/>
                    </a:lnTo>
                    <a:lnTo>
                      <a:pt x="66" y="38"/>
                    </a:lnTo>
                    <a:lnTo>
                      <a:pt x="28" y="44"/>
                    </a:lnTo>
                    <a:lnTo>
                      <a:pt x="46" y="67"/>
                    </a:lnTo>
                    <a:lnTo>
                      <a:pt x="32" y="70"/>
                    </a:lnTo>
                    <a:lnTo>
                      <a:pt x="34" y="94"/>
                    </a:lnTo>
                    <a:lnTo>
                      <a:pt x="17" y="69"/>
                    </a:lnTo>
                    <a:lnTo>
                      <a:pt x="28" y="60"/>
                    </a:lnTo>
                    <a:lnTo>
                      <a:pt x="8" y="34"/>
                    </a:lnTo>
                    <a:lnTo>
                      <a:pt x="20" y="27"/>
                    </a:lnTo>
                    <a:lnTo>
                      <a:pt x="0" y="1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6" name="Freeform 238"/>
              <p:cNvSpPr>
                <a:spLocks/>
              </p:cNvSpPr>
              <p:nvPr/>
            </p:nvSpPr>
            <p:spPr bwMode="auto">
              <a:xfrm>
                <a:off x="5961" y="8872"/>
                <a:ext cx="96" cy="88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71" y="0"/>
                  </a:cxn>
                  <a:cxn ang="0">
                    <a:pos x="96" y="6"/>
                  </a:cxn>
                  <a:cxn ang="0">
                    <a:pos x="80" y="23"/>
                  </a:cxn>
                  <a:cxn ang="0">
                    <a:pos x="46" y="32"/>
                  </a:cxn>
                  <a:cxn ang="0">
                    <a:pos x="15" y="32"/>
                  </a:cxn>
                  <a:cxn ang="0">
                    <a:pos x="12" y="49"/>
                  </a:cxn>
                  <a:cxn ang="0">
                    <a:pos x="22" y="58"/>
                  </a:cxn>
                  <a:cxn ang="0">
                    <a:pos x="6" y="80"/>
                  </a:cxn>
                  <a:cxn ang="0">
                    <a:pos x="2" y="88"/>
                  </a:cxn>
                  <a:cxn ang="0">
                    <a:pos x="0" y="12"/>
                  </a:cxn>
                  <a:cxn ang="0">
                    <a:pos x="35" y="4"/>
                  </a:cxn>
                </a:cxnLst>
                <a:rect l="0" t="0" r="r" b="b"/>
                <a:pathLst>
                  <a:path w="96" h="88">
                    <a:moveTo>
                      <a:pt x="35" y="4"/>
                    </a:moveTo>
                    <a:lnTo>
                      <a:pt x="71" y="0"/>
                    </a:lnTo>
                    <a:lnTo>
                      <a:pt x="96" y="6"/>
                    </a:lnTo>
                    <a:lnTo>
                      <a:pt x="80" y="23"/>
                    </a:lnTo>
                    <a:lnTo>
                      <a:pt x="46" y="32"/>
                    </a:lnTo>
                    <a:lnTo>
                      <a:pt x="15" y="32"/>
                    </a:lnTo>
                    <a:lnTo>
                      <a:pt x="12" y="49"/>
                    </a:lnTo>
                    <a:lnTo>
                      <a:pt x="22" y="58"/>
                    </a:lnTo>
                    <a:lnTo>
                      <a:pt x="6" y="80"/>
                    </a:lnTo>
                    <a:lnTo>
                      <a:pt x="2" y="88"/>
                    </a:lnTo>
                    <a:lnTo>
                      <a:pt x="0" y="1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7" name="Freeform 239"/>
              <p:cNvSpPr>
                <a:spLocks/>
              </p:cNvSpPr>
              <p:nvPr/>
            </p:nvSpPr>
            <p:spPr bwMode="auto">
              <a:xfrm>
                <a:off x="5897" y="8777"/>
                <a:ext cx="62" cy="47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52" y="0"/>
                  </a:cxn>
                  <a:cxn ang="0">
                    <a:pos x="62" y="6"/>
                  </a:cxn>
                  <a:cxn ang="0">
                    <a:pos x="60" y="14"/>
                  </a:cxn>
                  <a:cxn ang="0">
                    <a:pos x="51" y="18"/>
                  </a:cxn>
                  <a:cxn ang="0">
                    <a:pos x="34" y="23"/>
                  </a:cxn>
                  <a:cxn ang="0">
                    <a:pos x="20" y="28"/>
                  </a:cxn>
                  <a:cxn ang="0">
                    <a:pos x="37" y="40"/>
                  </a:cxn>
                  <a:cxn ang="0">
                    <a:pos x="13" y="37"/>
                  </a:cxn>
                  <a:cxn ang="0">
                    <a:pos x="18" y="47"/>
                  </a:cxn>
                  <a:cxn ang="0">
                    <a:pos x="5" y="43"/>
                  </a:cxn>
                  <a:cxn ang="0">
                    <a:pos x="0" y="8"/>
                  </a:cxn>
                  <a:cxn ang="0">
                    <a:pos x="27" y="4"/>
                  </a:cxn>
                </a:cxnLst>
                <a:rect l="0" t="0" r="r" b="b"/>
                <a:pathLst>
                  <a:path w="62" h="47">
                    <a:moveTo>
                      <a:pt x="27" y="4"/>
                    </a:moveTo>
                    <a:lnTo>
                      <a:pt x="52" y="0"/>
                    </a:lnTo>
                    <a:lnTo>
                      <a:pt x="62" y="6"/>
                    </a:lnTo>
                    <a:lnTo>
                      <a:pt x="60" y="14"/>
                    </a:lnTo>
                    <a:lnTo>
                      <a:pt x="51" y="18"/>
                    </a:lnTo>
                    <a:lnTo>
                      <a:pt x="34" y="23"/>
                    </a:lnTo>
                    <a:lnTo>
                      <a:pt x="20" y="28"/>
                    </a:lnTo>
                    <a:lnTo>
                      <a:pt x="37" y="40"/>
                    </a:lnTo>
                    <a:lnTo>
                      <a:pt x="13" y="37"/>
                    </a:lnTo>
                    <a:lnTo>
                      <a:pt x="18" y="47"/>
                    </a:lnTo>
                    <a:lnTo>
                      <a:pt x="5" y="43"/>
                    </a:lnTo>
                    <a:lnTo>
                      <a:pt x="0" y="8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8" name="Freeform 240"/>
              <p:cNvSpPr>
                <a:spLocks/>
              </p:cNvSpPr>
              <p:nvPr/>
            </p:nvSpPr>
            <p:spPr bwMode="auto">
              <a:xfrm>
                <a:off x="5844" y="8766"/>
                <a:ext cx="51" cy="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51" y="12"/>
                  </a:cxn>
                  <a:cxn ang="0">
                    <a:pos x="35" y="25"/>
                  </a:cxn>
                  <a:cxn ang="0">
                    <a:pos x="14" y="23"/>
                  </a:cxn>
                  <a:cxn ang="0">
                    <a:pos x="0" y="13"/>
                  </a:cxn>
                  <a:cxn ang="0">
                    <a:pos x="6" y="0"/>
                  </a:cxn>
                </a:cxnLst>
                <a:rect l="0" t="0" r="r" b="b"/>
                <a:pathLst>
                  <a:path w="51" h="25">
                    <a:moveTo>
                      <a:pt x="6" y="0"/>
                    </a:moveTo>
                    <a:lnTo>
                      <a:pt x="36" y="0"/>
                    </a:lnTo>
                    <a:lnTo>
                      <a:pt x="51" y="12"/>
                    </a:lnTo>
                    <a:lnTo>
                      <a:pt x="35" y="25"/>
                    </a:lnTo>
                    <a:lnTo>
                      <a:pt x="14" y="23"/>
                    </a:lnTo>
                    <a:lnTo>
                      <a:pt x="0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89" name="Freeform 241"/>
              <p:cNvSpPr>
                <a:spLocks/>
              </p:cNvSpPr>
              <p:nvPr/>
            </p:nvSpPr>
            <p:spPr bwMode="auto">
              <a:xfrm>
                <a:off x="5791" y="8785"/>
                <a:ext cx="71" cy="29"/>
              </a:xfrm>
              <a:custGeom>
                <a:avLst/>
                <a:gdLst/>
                <a:ahLst/>
                <a:cxnLst>
                  <a:cxn ang="0">
                    <a:pos x="46" y="1"/>
                  </a:cxn>
                  <a:cxn ang="0">
                    <a:pos x="19" y="0"/>
                  </a:cxn>
                  <a:cxn ang="0">
                    <a:pos x="1" y="7"/>
                  </a:cxn>
                  <a:cxn ang="0">
                    <a:pos x="0" y="19"/>
                  </a:cxn>
                  <a:cxn ang="0">
                    <a:pos x="25" y="27"/>
                  </a:cxn>
                  <a:cxn ang="0">
                    <a:pos x="42" y="29"/>
                  </a:cxn>
                  <a:cxn ang="0">
                    <a:pos x="27" y="18"/>
                  </a:cxn>
                  <a:cxn ang="0">
                    <a:pos x="33" y="10"/>
                  </a:cxn>
                  <a:cxn ang="0">
                    <a:pos x="51" y="9"/>
                  </a:cxn>
                  <a:cxn ang="0">
                    <a:pos x="71" y="10"/>
                  </a:cxn>
                  <a:cxn ang="0">
                    <a:pos x="46" y="1"/>
                  </a:cxn>
                </a:cxnLst>
                <a:rect l="0" t="0" r="r" b="b"/>
                <a:pathLst>
                  <a:path w="71" h="29">
                    <a:moveTo>
                      <a:pt x="46" y="1"/>
                    </a:moveTo>
                    <a:lnTo>
                      <a:pt x="19" y="0"/>
                    </a:lnTo>
                    <a:lnTo>
                      <a:pt x="1" y="7"/>
                    </a:lnTo>
                    <a:lnTo>
                      <a:pt x="0" y="19"/>
                    </a:lnTo>
                    <a:lnTo>
                      <a:pt x="25" y="27"/>
                    </a:lnTo>
                    <a:lnTo>
                      <a:pt x="42" y="29"/>
                    </a:lnTo>
                    <a:lnTo>
                      <a:pt x="27" y="18"/>
                    </a:lnTo>
                    <a:lnTo>
                      <a:pt x="33" y="10"/>
                    </a:lnTo>
                    <a:lnTo>
                      <a:pt x="51" y="9"/>
                    </a:lnTo>
                    <a:lnTo>
                      <a:pt x="71" y="1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0" name="Freeform 242"/>
              <p:cNvSpPr>
                <a:spLocks/>
              </p:cNvSpPr>
              <p:nvPr/>
            </p:nvSpPr>
            <p:spPr bwMode="auto">
              <a:xfrm>
                <a:off x="5848" y="8766"/>
                <a:ext cx="37" cy="23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4" y="14"/>
                  </a:cxn>
                  <a:cxn ang="0">
                    <a:pos x="19" y="8"/>
                  </a:cxn>
                  <a:cxn ang="0">
                    <a:pos x="37" y="5"/>
                  </a:cxn>
                  <a:cxn ang="0">
                    <a:pos x="18" y="0"/>
                  </a:cxn>
                  <a:cxn ang="0">
                    <a:pos x="4" y="2"/>
                  </a:cxn>
                  <a:cxn ang="0">
                    <a:pos x="0" y="11"/>
                  </a:cxn>
                  <a:cxn ang="0">
                    <a:pos x="6" y="19"/>
                  </a:cxn>
                  <a:cxn ang="0">
                    <a:pos x="21" y="23"/>
                  </a:cxn>
                </a:cxnLst>
                <a:rect l="0" t="0" r="r" b="b"/>
                <a:pathLst>
                  <a:path w="37" h="23">
                    <a:moveTo>
                      <a:pt x="21" y="23"/>
                    </a:moveTo>
                    <a:lnTo>
                      <a:pt x="14" y="14"/>
                    </a:lnTo>
                    <a:lnTo>
                      <a:pt x="19" y="8"/>
                    </a:lnTo>
                    <a:lnTo>
                      <a:pt x="37" y="5"/>
                    </a:lnTo>
                    <a:lnTo>
                      <a:pt x="18" y="0"/>
                    </a:lnTo>
                    <a:lnTo>
                      <a:pt x="4" y="2"/>
                    </a:lnTo>
                    <a:lnTo>
                      <a:pt x="0" y="11"/>
                    </a:lnTo>
                    <a:lnTo>
                      <a:pt x="6" y="19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1" name="Freeform 243"/>
              <p:cNvSpPr>
                <a:spLocks/>
              </p:cNvSpPr>
              <p:nvPr/>
            </p:nvSpPr>
            <p:spPr bwMode="auto">
              <a:xfrm>
                <a:off x="5858" y="8827"/>
                <a:ext cx="60" cy="31"/>
              </a:xfrm>
              <a:custGeom>
                <a:avLst/>
                <a:gdLst/>
                <a:ahLst/>
                <a:cxnLst>
                  <a:cxn ang="0">
                    <a:pos x="60" y="5"/>
                  </a:cxn>
                  <a:cxn ang="0">
                    <a:pos x="41" y="0"/>
                  </a:cxn>
                  <a:cxn ang="0">
                    <a:pos x="23" y="2"/>
                  </a:cxn>
                  <a:cxn ang="0">
                    <a:pos x="10" y="5"/>
                  </a:cxn>
                  <a:cxn ang="0">
                    <a:pos x="0" y="15"/>
                  </a:cxn>
                  <a:cxn ang="0">
                    <a:pos x="7" y="23"/>
                  </a:cxn>
                  <a:cxn ang="0">
                    <a:pos x="29" y="29"/>
                  </a:cxn>
                  <a:cxn ang="0">
                    <a:pos x="47" y="31"/>
                  </a:cxn>
                  <a:cxn ang="0">
                    <a:pos x="38" y="17"/>
                  </a:cxn>
                  <a:cxn ang="0">
                    <a:pos x="60" y="5"/>
                  </a:cxn>
                </a:cxnLst>
                <a:rect l="0" t="0" r="r" b="b"/>
                <a:pathLst>
                  <a:path w="60" h="31">
                    <a:moveTo>
                      <a:pt x="60" y="5"/>
                    </a:moveTo>
                    <a:lnTo>
                      <a:pt x="41" y="0"/>
                    </a:lnTo>
                    <a:lnTo>
                      <a:pt x="23" y="2"/>
                    </a:lnTo>
                    <a:lnTo>
                      <a:pt x="10" y="5"/>
                    </a:lnTo>
                    <a:lnTo>
                      <a:pt x="0" y="15"/>
                    </a:lnTo>
                    <a:lnTo>
                      <a:pt x="7" y="23"/>
                    </a:lnTo>
                    <a:lnTo>
                      <a:pt x="29" y="29"/>
                    </a:lnTo>
                    <a:lnTo>
                      <a:pt x="47" y="31"/>
                    </a:lnTo>
                    <a:lnTo>
                      <a:pt x="38" y="17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2" name="Freeform 244"/>
              <p:cNvSpPr>
                <a:spLocks/>
              </p:cNvSpPr>
              <p:nvPr/>
            </p:nvSpPr>
            <p:spPr bwMode="auto">
              <a:xfrm>
                <a:off x="5879" y="8870"/>
                <a:ext cx="39" cy="13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2" y="1"/>
                  </a:cxn>
                  <a:cxn ang="0">
                    <a:pos x="0" y="9"/>
                  </a:cxn>
                  <a:cxn ang="0">
                    <a:pos x="13" y="13"/>
                  </a:cxn>
                  <a:cxn ang="0">
                    <a:pos x="39" y="0"/>
                  </a:cxn>
                </a:cxnLst>
                <a:rect l="0" t="0" r="r" b="b"/>
                <a:pathLst>
                  <a:path w="39" h="13">
                    <a:moveTo>
                      <a:pt x="39" y="0"/>
                    </a:moveTo>
                    <a:lnTo>
                      <a:pt x="12" y="1"/>
                    </a:lnTo>
                    <a:lnTo>
                      <a:pt x="0" y="9"/>
                    </a:lnTo>
                    <a:lnTo>
                      <a:pt x="13" y="1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3" name="Freeform 245"/>
              <p:cNvSpPr>
                <a:spLocks/>
              </p:cNvSpPr>
              <p:nvPr/>
            </p:nvSpPr>
            <p:spPr bwMode="auto">
              <a:xfrm>
                <a:off x="5963" y="8874"/>
                <a:ext cx="73" cy="21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4" y="19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7" y="0"/>
                  </a:cxn>
                  <a:cxn ang="0">
                    <a:pos x="58" y="0"/>
                  </a:cxn>
                  <a:cxn ang="0">
                    <a:pos x="45" y="9"/>
                  </a:cxn>
                  <a:cxn ang="0">
                    <a:pos x="48" y="18"/>
                  </a:cxn>
                  <a:cxn ang="0">
                    <a:pos x="73" y="19"/>
                  </a:cxn>
                  <a:cxn ang="0">
                    <a:pos x="41" y="21"/>
                  </a:cxn>
                </a:cxnLst>
                <a:rect l="0" t="0" r="r" b="b"/>
                <a:pathLst>
                  <a:path w="73" h="21">
                    <a:moveTo>
                      <a:pt x="41" y="21"/>
                    </a:moveTo>
                    <a:lnTo>
                      <a:pt x="14" y="19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45" y="9"/>
                    </a:lnTo>
                    <a:lnTo>
                      <a:pt x="48" y="18"/>
                    </a:lnTo>
                    <a:lnTo>
                      <a:pt x="73" y="19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4" name="Freeform 246"/>
              <p:cNvSpPr>
                <a:spLocks/>
              </p:cNvSpPr>
              <p:nvPr/>
            </p:nvSpPr>
            <p:spPr bwMode="auto">
              <a:xfrm>
                <a:off x="5899" y="8770"/>
                <a:ext cx="49" cy="21"/>
              </a:xfrm>
              <a:custGeom>
                <a:avLst/>
                <a:gdLst/>
                <a:ahLst/>
                <a:cxnLst>
                  <a:cxn ang="0">
                    <a:pos x="49" y="18"/>
                  </a:cxn>
                  <a:cxn ang="0">
                    <a:pos x="22" y="21"/>
                  </a:cxn>
                  <a:cxn ang="0">
                    <a:pos x="4" y="15"/>
                  </a:cxn>
                  <a:cxn ang="0">
                    <a:pos x="0" y="9"/>
                  </a:cxn>
                  <a:cxn ang="0">
                    <a:pos x="8" y="3"/>
                  </a:cxn>
                  <a:cxn ang="0">
                    <a:pos x="31" y="0"/>
                  </a:cxn>
                  <a:cxn ang="0">
                    <a:pos x="46" y="3"/>
                  </a:cxn>
                  <a:cxn ang="0">
                    <a:pos x="34" y="11"/>
                  </a:cxn>
                  <a:cxn ang="0">
                    <a:pos x="49" y="18"/>
                  </a:cxn>
                </a:cxnLst>
                <a:rect l="0" t="0" r="r" b="b"/>
                <a:pathLst>
                  <a:path w="49" h="21">
                    <a:moveTo>
                      <a:pt x="49" y="18"/>
                    </a:moveTo>
                    <a:lnTo>
                      <a:pt x="22" y="21"/>
                    </a:lnTo>
                    <a:lnTo>
                      <a:pt x="4" y="15"/>
                    </a:lnTo>
                    <a:lnTo>
                      <a:pt x="0" y="9"/>
                    </a:lnTo>
                    <a:lnTo>
                      <a:pt x="8" y="3"/>
                    </a:lnTo>
                    <a:lnTo>
                      <a:pt x="31" y="0"/>
                    </a:lnTo>
                    <a:lnTo>
                      <a:pt x="46" y="3"/>
                    </a:lnTo>
                    <a:lnTo>
                      <a:pt x="34" y="11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5" name="Freeform 247"/>
              <p:cNvSpPr>
                <a:spLocks/>
              </p:cNvSpPr>
              <p:nvPr/>
            </p:nvSpPr>
            <p:spPr bwMode="auto">
              <a:xfrm>
                <a:off x="5891" y="8722"/>
                <a:ext cx="49" cy="30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16" y="28"/>
                  </a:cxn>
                  <a:cxn ang="0">
                    <a:pos x="1" y="17"/>
                  </a:cxn>
                  <a:cxn ang="0">
                    <a:pos x="0" y="7"/>
                  </a:cxn>
                  <a:cxn ang="0">
                    <a:pos x="11" y="2"/>
                  </a:cxn>
                  <a:cxn ang="0">
                    <a:pos x="27" y="0"/>
                  </a:cxn>
                  <a:cxn ang="0">
                    <a:pos x="49" y="1"/>
                  </a:cxn>
                  <a:cxn ang="0">
                    <a:pos x="31" y="18"/>
                  </a:cxn>
                  <a:cxn ang="0">
                    <a:pos x="45" y="30"/>
                  </a:cxn>
                </a:cxnLst>
                <a:rect l="0" t="0" r="r" b="b"/>
                <a:pathLst>
                  <a:path w="49" h="30">
                    <a:moveTo>
                      <a:pt x="45" y="30"/>
                    </a:moveTo>
                    <a:lnTo>
                      <a:pt x="16" y="28"/>
                    </a:lnTo>
                    <a:lnTo>
                      <a:pt x="1" y="17"/>
                    </a:lnTo>
                    <a:lnTo>
                      <a:pt x="0" y="7"/>
                    </a:lnTo>
                    <a:lnTo>
                      <a:pt x="11" y="2"/>
                    </a:lnTo>
                    <a:lnTo>
                      <a:pt x="27" y="0"/>
                    </a:lnTo>
                    <a:lnTo>
                      <a:pt x="49" y="1"/>
                    </a:lnTo>
                    <a:lnTo>
                      <a:pt x="31" y="18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6" name="Freeform 248"/>
              <p:cNvSpPr>
                <a:spLocks/>
              </p:cNvSpPr>
              <p:nvPr/>
            </p:nvSpPr>
            <p:spPr bwMode="auto">
              <a:xfrm>
                <a:off x="5991" y="8720"/>
                <a:ext cx="33" cy="2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1"/>
                  </a:cxn>
                  <a:cxn ang="0">
                    <a:pos x="0" y="11"/>
                  </a:cxn>
                  <a:cxn ang="0">
                    <a:pos x="3" y="24"/>
                  </a:cxn>
                  <a:cxn ang="0">
                    <a:pos x="19" y="29"/>
                  </a:cxn>
                  <a:cxn ang="0">
                    <a:pos x="33" y="29"/>
                  </a:cxn>
                  <a:cxn ang="0">
                    <a:pos x="23" y="20"/>
                  </a:cxn>
                  <a:cxn ang="0">
                    <a:pos x="30" y="0"/>
                  </a:cxn>
                </a:cxnLst>
                <a:rect l="0" t="0" r="r" b="b"/>
                <a:pathLst>
                  <a:path w="33" h="29">
                    <a:moveTo>
                      <a:pt x="30" y="0"/>
                    </a:moveTo>
                    <a:lnTo>
                      <a:pt x="12" y="1"/>
                    </a:lnTo>
                    <a:lnTo>
                      <a:pt x="0" y="11"/>
                    </a:lnTo>
                    <a:lnTo>
                      <a:pt x="3" y="24"/>
                    </a:lnTo>
                    <a:lnTo>
                      <a:pt x="19" y="29"/>
                    </a:lnTo>
                    <a:lnTo>
                      <a:pt x="33" y="29"/>
                    </a:lnTo>
                    <a:lnTo>
                      <a:pt x="23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7" name="Freeform 249"/>
              <p:cNvSpPr>
                <a:spLocks/>
              </p:cNvSpPr>
              <p:nvPr/>
            </p:nvSpPr>
            <p:spPr bwMode="auto">
              <a:xfrm>
                <a:off x="6018" y="8745"/>
                <a:ext cx="47" cy="1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4" y="2"/>
                  </a:cxn>
                  <a:cxn ang="0">
                    <a:pos x="0" y="10"/>
                  </a:cxn>
                  <a:cxn ang="0">
                    <a:pos x="14" y="19"/>
                  </a:cxn>
                  <a:cxn ang="0">
                    <a:pos x="47" y="18"/>
                  </a:cxn>
                  <a:cxn ang="0">
                    <a:pos x="23" y="14"/>
                  </a:cxn>
                  <a:cxn ang="0">
                    <a:pos x="40" y="0"/>
                  </a:cxn>
                </a:cxnLst>
                <a:rect l="0" t="0" r="r" b="b"/>
                <a:pathLst>
                  <a:path w="47" h="19">
                    <a:moveTo>
                      <a:pt x="40" y="0"/>
                    </a:moveTo>
                    <a:lnTo>
                      <a:pt x="14" y="2"/>
                    </a:lnTo>
                    <a:lnTo>
                      <a:pt x="0" y="10"/>
                    </a:lnTo>
                    <a:lnTo>
                      <a:pt x="14" y="19"/>
                    </a:lnTo>
                    <a:lnTo>
                      <a:pt x="47" y="18"/>
                    </a:lnTo>
                    <a:lnTo>
                      <a:pt x="23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8" name="Freeform 250"/>
              <p:cNvSpPr>
                <a:spLocks/>
              </p:cNvSpPr>
              <p:nvPr/>
            </p:nvSpPr>
            <p:spPr bwMode="auto">
              <a:xfrm>
                <a:off x="6059" y="8772"/>
                <a:ext cx="68" cy="4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8" y="2"/>
                  </a:cxn>
                  <a:cxn ang="0">
                    <a:pos x="2" y="11"/>
                  </a:cxn>
                  <a:cxn ang="0">
                    <a:pos x="0" y="22"/>
                  </a:cxn>
                  <a:cxn ang="0">
                    <a:pos x="4" y="36"/>
                  </a:cxn>
                  <a:cxn ang="0">
                    <a:pos x="31" y="42"/>
                  </a:cxn>
                  <a:cxn ang="0">
                    <a:pos x="52" y="39"/>
                  </a:cxn>
                  <a:cxn ang="0">
                    <a:pos x="68" y="28"/>
                  </a:cxn>
                  <a:cxn ang="0">
                    <a:pos x="66" y="14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30" y="13"/>
                  </a:cxn>
                  <a:cxn ang="0">
                    <a:pos x="42" y="0"/>
                  </a:cxn>
                </a:cxnLst>
                <a:rect l="0" t="0" r="r" b="b"/>
                <a:pathLst>
                  <a:path w="68" h="42">
                    <a:moveTo>
                      <a:pt x="42" y="0"/>
                    </a:moveTo>
                    <a:lnTo>
                      <a:pt x="18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31" y="42"/>
                    </a:lnTo>
                    <a:lnTo>
                      <a:pt x="52" y="39"/>
                    </a:lnTo>
                    <a:lnTo>
                      <a:pt x="68" y="28"/>
                    </a:lnTo>
                    <a:lnTo>
                      <a:pt x="66" y="14"/>
                    </a:lnTo>
                    <a:lnTo>
                      <a:pt x="57" y="28"/>
                    </a:lnTo>
                    <a:lnTo>
                      <a:pt x="20" y="32"/>
                    </a:lnTo>
                    <a:lnTo>
                      <a:pt x="30" y="1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899" name="Freeform 251"/>
              <p:cNvSpPr>
                <a:spLocks/>
              </p:cNvSpPr>
              <p:nvPr/>
            </p:nvSpPr>
            <p:spPr bwMode="auto">
              <a:xfrm>
                <a:off x="5981" y="8799"/>
                <a:ext cx="47" cy="25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6" y="18"/>
                  </a:cxn>
                  <a:cxn ang="0">
                    <a:pos x="21" y="25"/>
                  </a:cxn>
                  <a:cxn ang="0">
                    <a:pos x="47" y="22"/>
                  </a:cxn>
                  <a:cxn ang="0">
                    <a:pos x="24" y="19"/>
                  </a:cxn>
                  <a:cxn ang="0">
                    <a:pos x="42" y="1"/>
                  </a:cxn>
                </a:cxnLst>
                <a:rect l="0" t="0" r="r" b="b"/>
                <a:pathLst>
                  <a:path w="47" h="25">
                    <a:moveTo>
                      <a:pt x="42" y="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6" y="18"/>
                    </a:lnTo>
                    <a:lnTo>
                      <a:pt x="21" y="25"/>
                    </a:lnTo>
                    <a:lnTo>
                      <a:pt x="47" y="22"/>
                    </a:lnTo>
                    <a:lnTo>
                      <a:pt x="24" y="19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0" name="Freeform 252"/>
              <p:cNvSpPr>
                <a:spLocks/>
              </p:cNvSpPr>
              <p:nvPr/>
            </p:nvSpPr>
            <p:spPr bwMode="auto">
              <a:xfrm>
                <a:off x="5780" y="8812"/>
                <a:ext cx="43" cy="8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68"/>
                  </a:cxn>
                  <a:cxn ang="0">
                    <a:pos x="17" y="82"/>
                  </a:cxn>
                  <a:cxn ang="0">
                    <a:pos x="38" y="83"/>
                  </a:cxn>
                  <a:cxn ang="0">
                    <a:pos x="27" y="76"/>
                  </a:cxn>
                  <a:cxn ang="0">
                    <a:pos x="16" y="60"/>
                  </a:cxn>
                  <a:cxn ang="0">
                    <a:pos x="37" y="61"/>
                  </a:cxn>
                  <a:cxn ang="0">
                    <a:pos x="18" y="42"/>
                  </a:cxn>
                  <a:cxn ang="0">
                    <a:pos x="14" y="31"/>
                  </a:cxn>
                  <a:cxn ang="0">
                    <a:pos x="27" y="31"/>
                  </a:cxn>
                  <a:cxn ang="0">
                    <a:pos x="43" y="26"/>
                  </a:cxn>
                  <a:cxn ang="0">
                    <a:pos x="16" y="22"/>
                  </a:cxn>
                  <a:cxn ang="0">
                    <a:pos x="10" y="0"/>
                  </a:cxn>
                </a:cxnLst>
                <a:rect l="0" t="0" r="r" b="b"/>
                <a:pathLst>
                  <a:path w="43" h="83">
                    <a:moveTo>
                      <a:pt x="10" y="0"/>
                    </a:moveTo>
                    <a:lnTo>
                      <a:pt x="0" y="68"/>
                    </a:lnTo>
                    <a:lnTo>
                      <a:pt x="17" y="82"/>
                    </a:lnTo>
                    <a:lnTo>
                      <a:pt x="38" y="83"/>
                    </a:lnTo>
                    <a:lnTo>
                      <a:pt x="27" y="76"/>
                    </a:lnTo>
                    <a:lnTo>
                      <a:pt x="16" y="60"/>
                    </a:lnTo>
                    <a:lnTo>
                      <a:pt x="37" y="61"/>
                    </a:lnTo>
                    <a:lnTo>
                      <a:pt x="18" y="42"/>
                    </a:lnTo>
                    <a:lnTo>
                      <a:pt x="14" y="31"/>
                    </a:lnTo>
                    <a:lnTo>
                      <a:pt x="27" y="31"/>
                    </a:lnTo>
                    <a:lnTo>
                      <a:pt x="43" y="26"/>
                    </a:lnTo>
                    <a:lnTo>
                      <a:pt x="16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1" name="Freeform 253"/>
              <p:cNvSpPr>
                <a:spLocks/>
              </p:cNvSpPr>
              <p:nvPr/>
            </p:nvSpPr>
            <p:spPr bwMode="auto">
              <a:xfrm>
                <a:off x="5830" y="8799"/>
                <a:ext cx="34" cy="13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8" y="10"/>
                  </a:cxn>
                  <a:cxn ang="0">
                    <a:pos x="14" y="15"/>
                  </a:cxn>
                  <a:cxn ang="0">
                    <a:pos x="24" y="21"/>
                  </a:cxn>
                  <a:cxn ang="0">
                    <a:pos x="9" y="39"/>
                  </a:cxn>
                  <a:cxn ang="0">
                    <a:pos x="17" y="51"/>
                  </a:cxn>
                  <a:cxn ang="0">
                    <a:pos x="1" y="60"/>
                  </a:cxn>
                  <a:cxn ang="0">
                    <a:pos x="4" y="74"/>
                  </a:cxn>
                  <a:cxn ang="0">
                    <a:pos x="0" y="97"/>
                  </a:cxn>
                  <a:cxn ang="0">
                    <a:pos x="12" y="112"/>
                  </a:cxn>
                  <a:cxn ang="0">
                    <a:pos x="3" y="119"/>
                  </a:cxn>
                  <a:cxn ang="0">
                    <a:pos x="28" y="136"/>
                  </a:cxn>
                  <a:cxn ang="0">
                    <a:pos x="28" y="122"/>
                  </a:cxn>
                  <a:cxn ang="0">
                    <a:pos x="26" y="43"/>
                  </a:cxn>
                  <a:cxn ang="0">
                    <a:pos x="32" y="36"/>
                  </a:cxn>
                  <a:cxn ang="0">
                    <a:pos x="34" y="0"/>
                  </a:cxn>
                </a:cxnLst>
                <a:rect l="0" t="0" r="r" b="b"/>
                <a:pathLst>
                  <a:path w="34" h="136">
                    <a:moveTo>
                      <a:pt x="34" y="0"/>
                    </a:moveTo>
                    <a:lnTo>
                      <a:pt x="28" y="10"/>
                    </a:lnTo>
                    <a:lnTo>
                      <a:pt x="14" y="15"/>
                    </a:lnTo>
                    <a:lnTo>
                      <a:pt x="24" y="21"/>
                    </a:lnTo>
                    <a:lnTo>
                      <a:pt x="9" y="39"/>
                    </a:lnTo>
                    <a:lnTo>
                      <a:pt x="17" y="51"/>
                    </a:lnTo>
                    <a:lnTo>
                      <a:pt x="1" y="60"/>
                    </a:lnTo>
                    <a:lnTo>
                      <a:pt x="4" y="74"/>
                    </a:lnTo>
                    <a:lnTo>
                      <a:pt x="0" y="97"/>
                    </a:lnTo>
                    <a:lnTo>
                      <a:pt x="12" y="112"/>
                    </a:lnTo>
                    <a:lnTo>
                      <a:pt x="3" y="119"/>
                    </a:lnTo>
                    <a:lnTo>
                      <a:pt x="28" y="136"/>
                    </a:lnTo>
                    <a:lnTo>
                      <a:pt x="28" y="122"/>
                    </a:lnTo>
                    <a:lnTo>
                      <a:pt x="26" y="43"/>
                    </a:lnTo>
                    <a:lnTo>
                      <a:pt x="32" y="3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2" name="Freeform 254"/>
              <p:cNvSpPr>
                <a:spLocks/>
              </p:cNvSpPr>
              <p:nvPr/>
            </p:nvSpPr>
            <p:spPr bwMode="auto">
              <a:xfrm>
                <a:off x="5875" y="8774"/>
                <a:ext cx="24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6" y="9"/>
                  </a:cxn>
                  <a:cxn ang="0">
                    <a:pos x="2" y="15"/>
                  </a:cxn>
                  <a:cxn ang="0">
                    <a:pos x="11" y="19"/>
                  </a:cxn>
                  <a:cxn ang="0">
                    <a:pos x="0" y="36"/>
                  </a:cxn>
                  <a:cxn ang="0">
                    <a:pos x="12" y="50"/>
                  </a:cxn>
                  <a:cxn ang="0">
                    <a:pos x="24" y="50"/>
                  </a:cxn>
                  <a:cxn ang="0">
                    <a:pos x="24" y="15"/>
                  </a:cxn>
                  <a:cxn ang="0">
                    <a:pos x="18" y="0"/>
                  </a:cxn>
                </a:cxnLst>
                <a:rect l="0" t="0" r="r" b="b"/>
                <a:pathLst>
                  <a:path w="24" h="50">
                    <a:moveTo>
                      <a:pt x="18" y="0"/>
                    </a:moveTo>
                    <a:lnTo>
                      <a:pt x="16" y="9"/>
                    </a:lnTo>
                    <a:lnTo>
                      <a:pt x="2" y="15"/>
                    </a:lnTo>
                    <a:lnTo>
                      <a:pt x="11" y="19"/>
                    </a:lnTo>
                    <a:lnTo>
                      <a:pt x="0" y="36"/>
                    </a:lnTo>
                    <a:lnTo>
                      <a:pt x="12" y="50"/>
                    </a:lnTo>
                    <a:lnTo>
                      <a:pt x="24" y="50"/>
                    </a:lnTo>
                    <a:lnTo>
                      <a:pt x="24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3" name="Freeform 255"/>
              <p:cNvSpPr>
                <a:spLocks/>
              </p:cNvSpPr>
              <p:nvPr/>
            </p:nvSpPr>
            <p:spPr bwMode="auto">
              <a:xfrm>
                <a:off x="5903" y="8783"/>
                <a:ext cx="70" cy="18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2" y="10"/>
                  </a:cxn>
                  <a:cxn ang="0">
                    <a:pos x="24" y="18"/>
                  </a:cxn>
                  <a:cxn ang="0">
                    <a:pos x="48" y="26"/>
                  </a:cxn>
                  <a:cxn ang="0">
                    <a:pos x="39" y="36"/>
                  </a:cxn>
                  <a:cxn ang="0">
                    <a:pos x="23" y="38"/>
                  </a:cxn>
                  <a:cxn ang="0">
                    <a:pos x="40" y="48"/>
                  </a:cxn>
                  <a:cxn ang="0">
                    <a:pos x="20" y="50"/>
                  </a:cxn>
                  <a:cxn ang="0">
                    <a:pos x="24" y="57"/>
                  </a:cxn>
                  <a:cxn ang="0">
                    <a:pos x="26" y="80"/>
                  </a:cxn>
                  <a:cxn ang="0">
                    <a:pos x="41" y="85"/>
                  </a:cxn>
                  <a:cxn ang="0">
                    <a:pos x="45" y="96"/>
                  </a:cxn>
                  <a:cxn ang="0">
                    <a:pos x="33" y="103"/>
                  </a:cxn>
                  <a:cxn ang="0">
                    <a:pos x="17" y="108"/>
                  </a:cxn>
                  <a:cxn ang="0">
                    <a:pos x="42" y="118"/>
                  </a:cxn>
                  <a:cxn ang="0">
                    <a:pos x="36" y="128"/>
                  </a:cxn>
                  <a:cxn ang="0">
                    <a:pos x="2" y="132"/>
                  </a:cxn>
                  <a:cxn ang="0">
                    <a:pos x="18" y="142"/>
                  </a:cxn>
                  <a:cxn ang="0">
                    <a:pos x="42" y="147"/>
                  </a:cxn>
                  <a:cxn ang="0">
                    <a:pos x="23" y="157"/>
                  </a:cxn>
                  <a:cxn ang="0">
                    <a:pos x="0" y="159"/>
                  </a:cxn>
                  <a:cxn ang="0">
                    <a:pos x="18" y="189"/>
                  </a:cxn>
                  <a:cxn ang="0">
                    <a:pos x="54" y="178"/>
                  </a:cxn>
                  <a:cxn ang="0">
                    <a:pos x="56" y="92"/>
                  </a:cxn>
                  <a:cxn ang="0">
                    <a:pos x="68" y="87"/>
                  </a:cxn>
                  <a:cxn ang="0">
                    <a:pos x="70" y="26"/>
                  </a:cxn>
                  <a:cxn ang="0">
                    <a:pos x="56" y="0"/>
                  </a:cxn>
                </a:cxnLst>
                <a:rect l="0" t="0" r="r" b="b"/>
                <a:pathLst>
                  <a:path w="70" h="189">
                    <a:moveTo>
                      <a:pt x="56" y="0"/>
                    </a:moveTo>
                    <a:lnTo>
                      <a:pt x="52" y="10"/>
                    </a:lnTo>
                    <a:lnTo>
                      <a:pt x="24" y="18"/>
                    </a:lnTo>
                    <a:lnTo>
                      <a:pt x="48" y="26"/>
                    </a:lnTo>
                    <a:lnTo>
                      <a:pt x="39" y="36"/>
                    </a:lnTo>
                    <a:lnTo>
                      <a:pt x="23" y="38"/>
                    </a:lnTo>
                    <a:lnTo>
                      <a:pt x="40" y="48"/>
                    </a:lnTo>
                    <a:lnTo>
                      <a:pt x="20" y="50"/>
                    </a:lnTo>
                    <a:lnTo>
                      <a:pt x="24" y="57"/>
                    </a:lnTo>
                    <a:lnTo>
                      <a:pt x="26" y="80"/>
                    </a:lnTo>
                    <a:lnTo>
                      <a:pt x="41" y="85"/>
                    </a:lnTo>
                    <a:lnTo>
                      <a:pt x="45" y="96"/>
                    </a:lnTo>
                    <a:lnTo>
                      <a:pt x="33" y="103"/>
                    </a:lnTo>
                    <a:lnTo>
                      <a:pt x="17" y="108"/>
                    </a:lnTo>
                    <a:lnTo>
                      <a:pt x="42" y="118"/>
                    </a:lnTo>
                    <a:lnTo>
                      <a:pt x="36" y="128"/>
                    </a:lnTo>
                    <a:lnTo>
                      <a:pt x="2" y="132"/>
                    </a:lnTo>
                    <a:lnTo>
                      <a:pt x="18" y="142"/>
                    </a:lnTo>
                    <a:lnTo>
                      <a:pt x="42" y="147"/>
                    </a:lnTo>
                    <a:lnTo>
                      <a:pt x="23" y="157"/>
                    </a:lnTo>
                    <a:lnTo>
                      <a:pt x="0" y="159"/>
                    </a:lnTo>
                    <a:lnTo>
                      <a:pt x="18" y="189"/>
                    </a:lnTo>
                    <a:lnTo>
                      <a:pt x="54" y="178"/>
                    </a:lnTo>
                    <a:lnTo>
                      <a:pt x="56" y="92"/>
                    </a:lnTo>
                    <a:lnTo>
                      <a:pt x="68" y="87"/>
                    </a:lnTo>
                    <a:lnTo>
                      <a:pt x="70" y="2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4" name="Freeform 256"/>
              <p:cNvSpPr>
                <a:spLocks/>
              </p:cNvSpPr>
              <p:nvPr/>
            </p:nvSpPr>
            <p:spPr bwMode="auto">
              <a:xfrm>
                <a:off x="5940" y="8720"/>
                <a:ext cx="21" cy="54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16" y="54"/>
                  </a:cxn>
                  <a:cxn ang="0">
                    <a:pos x="0" y="45"/>
                  </a:cxn>
                  <a:cxn ang="0">
                    <a:pos x="14" y="34"/>
                  </a:cxn>
                  <a:cxn ang="0">
                    <a:pos x="4" y="29"/>
                  </a:cxn>
                  <a:cxn ang="0">
                    <a:pos x="13" y="24"/>
                  </a:cxn>
                  <a:cxn ang="0">
                    <a:pos x="13" y="10"/>
                  </a:cxn>
                  <a:cxn ang="0">
                    <a:pos x="4" y="0"/>
                  </a:cxn>
                  <a:cxn ang="0">
                    <a:pos x="19" y="7"/>
                  </a:cxn>
                  <a:cxn ang="0">
                    <a:pos x="21" y="18"/>
                  </a:cxn>
                </a:cxnLst>
                <a:rect l="0" t="0" r="r" b="b"/>
                <a:pathLst>
                  <a:path w="21" h="54">
                    <a:moveTo>
                      <a:pt x="21" y="18"/>
                    </a:moveTo>
                    <a:lnTo>
                      <a:pt x="16" y="54"/>
                    </a:lnTo>
                    <a:lnTo>
                      <a:pt x="0" y="45"/>
                    </a:lnTo>
                    <a:lnTo>
                      <a:pt x="14" y="34"/>
                    </a:lnTo>
                    <a:lnTo>
                      <a:pt x="4" y="29"/>
                    </a:lnTo>
                    <a:lnTo>
                      <a:pt x="13" y="24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19" y="7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5" name="Freeform 257"/>
              <p:cNvSpPr>
                <a:spLocks/>
              </p:cNvSpPr>
              <p:nvPr/>
            </p:nvSpPr>
            <p:spPr bwMode="auto">
              <a:xfrm>
                <a:off x="5979" y="8820"/>
                <a:ext cx="2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"/>
                  </a:cxn>
                  <a:cxn ang="0">
                    <a:pos x="5" y="36"/>
                  </a:cxn>
                  <a:cxn ang="0">
                    <a:pos x="24" y="42"/>
                  </a:cxn>
                  <a:cxn ang="0">
                    <a:pos x="9" y="21"/>
                  </a:cxn>
                  <a:cxn ang="0">
                    <a:pos x="29" y="19"/>
                  </a:cxn>
                  <a:cxn ang="0">
                    <a:pos x="0" y="0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lnTo>
                      <a:pt x="0" y="50"/>
                    </a:lnTo>
                    <a:lnTo>
                      <a:pt x="5" y="36"/>
                    </a:lnTo>
                    <a:lnTo>
                      <a:pt x="24" y="42"/>
                    </a:lnTo>
                    <a:lnTo>
                      <a:pt x="9" y="21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6" name="Freeform 258"/>
              <p:cNvSpPr>
                <a:spLocks/>
              </p:cNvSpPr>
              <p:nvPr/>
            </p:nvSpPr>
            <p:spPr bwMode="auto">
              <a:xfrm>
                <a:off x="5963" y="8741"/>
                <a:ext cx="45" cy="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1" y="3"/>
                  </a:cxn>
                  <a:cxn ang="0">
                    <a:pos x="31" y="11"/>
                  </a:cxn>
                  <a:cxn ang="0">
                    <a:pos x="34" y="37"/>
                  </a:cxn>
                  <a:cxn ang="0">
                    <a:pos x="45" y="51"/>
                  </a:cxn>
                  <a:cxn ang="0">
                    <a:pos x="31" y="50"/>
                  </a:cxn>
                  <a:cxn ang="0">
                    <a:pos x="10" y="63"/>
                  </a:cxn>
                  <a:cxn ang="0">
                    <a:pos x="0" y="26"/>
                  </a:cxn>
                  <a:cxn ang="0">
                    <a:pos x="6" y="0"/>
                  </a:cxn>
                </a:cxnLst>
                <a:rect l="0" t="0" r="r" b="b"/>
                <a:pathLst>
                  <a:path w="45" h="63">
                    <a:moveTo>
                      <a:pt x="6" y="0"/>
                    </a:moveTo>
                    <a:lnTo>
                      <a:pt x="21" y="3"/>
                    </a:lnTo>
                    <a:lnTo>
                      <a:pt x="31" y="11"/>
                    </a:lnTo>
                    <a:lnTo>
                      <a:pt x="34" y="37"/>
                    </a:lnTo>
                    <a:lnTo>
                      <a:pt x="45" y="51"/>
                    </a:lnTo>
                    <a:lnTo>
                      <a:pt x="31" y="50"/>
                    </a:lnTo>
                    <a:lnTo>
                      <a:pt x="10" y="63"/>
                    </a:lnTo>
                    <a:lnTo>
                      <a:pt x="0" y="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7" name="Freeform 259"/>
              <p:cNvSpPr>
                <a:spLocks/>
              </p:cNvSpPr>
              <p:nvPr/>
            </p:nvSpPr>
            <p:spPr bwMode="auto">
              <a:xfrm>
                <a:off x="6018" y="8762"/>
                <a:ext cx="51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5"/>
                  </a:cxn>
                  <a:cxn ang="0">
                    <a:pos x="19" y="44"/>
                  </a:cxn>
                  <a:cxn ang="0">
                    <a:pos x="20" y="54"/>
                  </a:cxn>
                  <a:cxn ang="0">
                    <a:pos x="19" y="82"/>
                  </a:cxn>
                  <a:cxn ang="0">
                    <a:pos x="18" y="109"/>
                  </a:cxn>
                  <a:cxn ang="0">
                    <a:pos x="30" y="114"/>
                  </a:cxn>
                  <a:cxn ang="0">
                    <a:pos x="36" y="123"/>
                  </a:cxn>
                  <a:cxn ang="0">
                    <a:pos x="51" y="110"/>
                  </a:cxn>
                  <a:cxn ang="0">
                    <a:pos x="45" y="61"/>
                  </a:cxn>
                  <a:cxn ang="0">
                    <a:pos x="38" y="80"/>
                  </a:cxn>
                  <a:cxn ang="0">
                    <a:pos x="26" y="48"/>
                  </a:cxn>
                  <a:cxn ang="0">
                    <a:pos x="37" y="38"/>
                  </a:cxn>
                  <a:cxn ang="0">
                    <a:pos x="13" y="31"/>
                  </a:cxn>
                  <a:cxn ang="0">
                    <a:pos x="23" y="28"/>
                  </a:cxn>
                  <a:cxn ang="0">
                    <a:pos x="9" y="14"/>
                  </a:cxn>
                  <a:cxn ang="0">
                    <a:pos x="21" y="9"/>
                  </a:cxn>
                  <a:cxn ang="0">
                    <a:pos x="0" y="0"/>
                  </a:cxn>
                </a:cxnLst>
                <a:rect l="0" t="0" r="r" b="b"/>
                <a:pathLst>
                  <a:path w="51" h="123">
                    <a:moveTo>
                      <a:pt x="0" y="0"/>
                    </a:moveTo>
                    <a:lnTo>
                      <a:pt x="4" y="35"/>
                    </a:lnTo>
                    <a:lnTo>
                      <a:pt x="19" y="44"/>
                    </a:lnTo>
                    <a:lnTo>
                      <a:pt x="20" y="54"/>
                    </a:lnTo>
                    <a:lnTo>
                      <a:pt x="19" y="82"/>
                    </a:lnTo>
                    <a:lnTo>
                      <a:pt x="18" y="109"/>
                    </a:lnTo>
                    <a:lnTo>
                      <a:pt x="30" y="114"/>
                    </a:lnTo>
                    <a:lnTo>
                      <a:pt x="36" y="123"/>
                    </a:lnTo>
                    <a:lnTo>
                      <a:pt x="51" y="110"/>
                    </a:lnTo>
                    <a:lnTo>
                      <a:pt x="45" y="61"/>
                    </a:lnTo>
                    <a:lnTo>
                      <a:pt x="38" y="80"/>
                    </a:lnTo>
                    <a:lnTo>
                      <a:pt x="26" y="48"/>
                    </a:lnTo>
                    <a:lnTo>
                      <a:pt x="37" y="38"/>
                    </a:lnTo>
                    <a:lnTo>
                      <a:pt x="13" y="31"/>
                    </a:lnTo>
                    <a:lnTo>
                      <a:pt x="23" y="28"/>
                    </a:lnTo>
                    <a:lnTo>
                      <a:pt x="9" y="14"/>
                    </a:lnTo>
                    <a:lnTo>
                      <a:pt x="2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8" name="Freeform 260"/>
              <p:cNvSpPr>
                <a:spLocks/>
              </p:cNvSpPr>
              <p:nvPr/>
            </p:nvSpPr>
            <p:spPr bwMode="auto">
              <a:xfrm>
                <a:off x="6067" y="8745"/>
                <a:ext cx="20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"/>
                  </a:cxn>
                  <a:cxn ang="0">
                    <a:pos x="19" y="9"/>
                  </a:cxn>
                  <a:cxn ang="0">
                    <a:pos x="20" y="25"/>
                  </a:cxn>
                  <a:cxn ang="0">
                    <a:pos x="8" y="20"/>
                  </a:cxn>
                  <a:cxn ang="0">
                    <a:pos x="14" y="13"/>
                  </a:cxn>
                  <a:cxn ang="0">
                    <a:pos x="0" y="0"/>
                  </a:cxn>
                </a:cxnLst>
                <a:rect l="0" t="0" r="r" b="b"/>
                <a:pathLst>
                  <a:path w="20" h="25">
                    <a:moveTo>
                      <a:pt x="0" y="0"/>
                    </a:moveTo>
                    <a:lnTo>
                      <a:pt x="11" y="3"/>
                    </a:lnTo>
                    <a:lnTo>
                      <a:pt x="19" y="9"/>
                    </a:lnTo>
                    <a:lnTo>
                      <a:pt x="20" y="25"/>
                    </a:lnTo>
                    <a:lnTo>
                      <a:pt x="8" y="20"/>
                    </a:lnTo>
                    <a:lnTo>
                      <a:pt x="1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09" name="Freeform 261"/>
              <p:cNvSpPr>
                <a:spLocks/>
              </p:cNvSpPr>
              <p:nvPr/>
            </p:nvSpPr>
            <p:spPr bwMode="auto">
              <a:xfrm>
                <a:off x="6084" y="8791"/>
                <a:ext cx="73" cy="6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52" y="2"/>
                  </a:cxn>
                  <a:cxn ang="0">
                    <a:pos x="73" y="0"/>
                  </a:cxn>
                  <a:cxn ang="0">
                    <a:pos x="0" y="65"/>
                  </a:cxn>
                  <a:cxn ang="0">
                    <a:pos x="14" y="42"/>
                  </a:cxn>
                  <a:cxn ang="0">
                    <a:pos x="3" y="32"/>
                  </a:cxn>
                  <a:cxn ang="0">
                    <a:pos x="25" y="31"/>
                  </a:cxn>
                  <a:cxn ang="0">
                    <a:pos x="41" y="16"/>
                  </a:cxn>
                </a:cxnLst>
                <a:rect l="0" t="0" r="r" b="b"/>
                <a:pathLst>
                  <a:path w="73" h="65">
                    <a:moveTo>
                      <a:pt x="41" y="16"/>
                    </a:moveTo>
                    <a:lnTo>
                      <a:pt x="52" y="2"/>
                    </a:lnTo>
                    <a:lnTo>
                      <a:pt x="73" y="0"/>
                    </a:lnTo>
                    <a:lnTo>
                      <a:pt x="0" y="65"/>
                    </a:lnTo>
                    <a:lnTo>
                      <a:pt x="14" y="42"/>
                    </a:lnTo>
                    <a:lnTo>
                      <a:pt x="3" y="32"/>
                    </a:lnTo>
                    <a:lnTo>
                      <a:pt x="25" y="31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0" name="Freeform 262"/>
              <p:cNvSpPr>
                <a:spLocks/>
              </p:cNvSpPr>
              <p:nvPr/>
            </p:nvSpPr>
            <p:spPr bwMode="auto">
              <a:xfrm>
                <a:off x="5967" y="8891"/>
                <a:ext cx="82" cy="5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6" y="2"/>
                  </a:cxn>
                  <a:cxn ang="0">
                    <a:pos x="62" y="9"/>
                  </a:cxn>
                  <a:cxn ang="0">
                    <a:pos x="51" y="18"/>
                  </a:cxn>
                  <a:cxn ang="0">
                    <a:pos x="19" y="21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9" y="28"/>
                  </a:cxn>
                  <a:cxn ang="0">
                    <a:pos x="38" y="32"/>
                  </a:cxn>
                  <a:cxn ang="0">
                    <a:pos x="24" y="44"/>
                  </a:cxn>
                  <a:cxn ang="0">
                    <a:pos x="2" y="45"/>
                  </a:cxn>
                  <a:cxn ang="0">
                    <a:pos x="0" y="52"/>
                  </a:cxn>
                  <a:cxn ang="0">
                    <a:pos x="16" y="56"/>
                  </a:cxn>
                  <a:cxn ang="0">
                    <a:pos x="34" y="46"/>
                  </a:cxn>
                  <a:cxn ang="0">
                    <a:pos x="82" y="0"/>
                  </a:cxn>
                </a:cxnLst>
                <a:rect l="0" t="0" r="r" b="b"/>
                <a:pathLst>
                  <a:path w="82" h="56">
                    <a:moveTo>
                      <a:pt x="82" y="0"/>
                    </a:moveTo>
                    <a:lnTo>
                      <a:pt x="56" y="2"/>
                    </a:lnTo>
                    <a:lnTo>
                      <a:pt x="62" y="9"/>
                    </a:lnTo>
                    <a:lnTo>
                      <a:pt x="51" y="18"/>
                    </a:lnTo>
                    <a:lnTo>
                      <a:pt x="19" y="21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9" y="28"/>
                    </a:lnTo>
                    <a:lnTo>
                      <a:pt x="38" y="32"/>
                    </a:lnTo>
                    <a:lnTo>
                      <a:pt x="24" y="44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16" y="56"/>
                    </a:lnTo>
                    <a:lnTo>
                      <a:pt x="34" y="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1" name="Freeform 263"/>
              <p:cNvSpPr>
                <a:spLocks/>
              </p:cNvSpPr>
              <p:nvPr/>
            </p:nvSpPr>
            <p:spPr bwMode="auto">
              <a:xfrm>
                <a:off x="5869" y="8885"/>
                <a:ext cx="22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7"/>
                  </a:cxn>
                  <a:cxn ang="0">
                    <a:pos x="15" y="69"/>
                  </a:cxn>
                  <a:cxn ang="0">
                    <a:pos x="9" y="43"/>
                  </a:cxn>
                  <a:cxn ang="0">
                    <a:pos x="22" y="42"/>
                  </a:cxn>
                  <a:cxn ang="0">
                    <a:pos x="7" y="31"/>
                  </a:cxn>
                  <a:cxn ang="0">
                    <a:pos x="0" y="0"/>
                  </a:cxn>
                </a:cxnLst>
                <a:rect l="0" t="0" r="r" b="b"/>
                <a:pathLst>
                  <a:path w="22" h="69">
                    <a:moveTo>
                      <a:pt x="0" y="0"/>
                    </a:moveTo>
                    <a:lnTo>
                      <a:pt x="1" y="57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22" y="42"/>
                    </a:lnTo>
                    <a:lnTo>
                      <a:pt x="7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2" name="Freeform 264"/>
              <p:cNvSpPr>
                <a:spLocks/>
              </p:cNvSpPr>
              <p:nvPr/>
            </p:nvSpPr>
            <p:spPr bwMode="auto">
              <a:xfrm>
                <a:off x="5672" y="8693"/>
                <a:ext cx="551" cy="505"/>
              </a:xfrm>
              <a:custGeom>
                <a:avLst/>
                <a:gdLst/>
                <a:ahLst/>
                <a:cxnLst>
                  <a:cxn ang="0">
                    <a:pos x="15" y="128"/>
                  </a:cxn>
                  <a:cxn ang="0">
                    <a:pos x="304" y="0"/>
                  </a:cxn>
                  <a:cxn ang="0">
                    <a:pos x="543" y="48"/>
                  </a:cxn>
                  <a:cxn ang="0">
                    <a:pos x="551" y="80"/>
                  </a:cxn>
                  <a:cxn ang="0">
                    <a:pos x="510" y="131"/>
                  </a:cxn>
                  <a:cxn ang="0">
                    <a:pos x="471" y="348"/>
                  </a:cxn>
                  <a:cxn ang="0">
                    <a:pos x="286" y="505"/>
                  </a:cxn>
                  <a:cxn ang="0">
                    <a:pos x="100" y="394"/>
                  </a:cxn>
                  <a:cxn ang="0">
                    <a:pos x="52" y="207"/>
                  </a:cxn>
                  <a:cxn ang="0">
                    <a:pos x="1" y="180"/>
                  </a:cxn>
                  <a:cxn ang="0">
                    <a:pos x="0" y="159"/>
                  </a:cxn>
                  <a:cxn ang="0">
                    <a:pos x="15" y="128"/>
                  </a:cxn>
                </a:cxnLst>
                <a:rect l="0" t="0" r="r" b="b"/>
                <a:pathLst>
                  <a:path w="551" h="505">
                    <a:moveTo>
                      <a:pt x="15" y="128"/>
                    </a:moveTo>
                    <a:lnTo>
                      <a:pt x="304" y="0"/>
                    </a:lnTo>
                    <a:lnTo>
                      <a:pt x="543" y="48"/>
                    </a:lnTo>
                    <a:lnTo>
                      <a:pt x="551" y="80"/>
                    </a:lnTo>
                    <a:lnTo>
                      <a:pt x="510" y="131"/>
                    </a:lnTo>
                    <a:lnTo>
                      <a:pt x="471" y="348"/>
                    </a:lnTo>
                    <a:lnTo>
                      <a:pt x="286" y="505"/>
                    </a:lnTo>
                    <a:lnTo>
                      <a:pt x="100" y="394"/>
                    </a:lnTo>
                    <a:lnTo>
                      <a:pt x="52" y="207"/>
                    </a:lnTo>
                    <a:lnTo>
                      <a:pt x="1" y="180"/>
                    </a:lnTo>
                    <a:lnTo>
                      <a:pt x="0" y="159"/>
                    </a:lnTo>
                    <a:lnTo>
                      <a:pt x="15" y="128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3" name="Freeform 265"/>
              <p:cNvSpPr>
                <a:spLocks/>
              </p:cNvSpPr>
              <p:nvPr/>
            </p:nvSpPr>
            <p:spPr bwMode="auto">
              <a:xfrm>
                <a:off x="5721" y="8710"/>
                <a:ext cx="463" cy="271"/>
              </a:xfrm>
              <a:custGeom>
                <a:avLst/>
                <a:gdLst/>
                <a:ahLst/>
                <a:cxnLst>
                  <a:cxn ang="0">
                    <a:pos x="64" y="178"/>
                  </a:cxn>
                  <a:cxn ang="0">
                    <a:pos x="0" y="134"/>
                  </a:cxn>
                  <a:cxn ang="0">
                    <a:pos x="259" y="0"/>
                  </a:cxn>
                  <a:cxn ang="0">
                    <a:pos x="451" y="48"/>
                  </a:cxn>
                  <a:cxn ang="0">
                    <a:pos x="463" y="61"/>
                  </a:cxn>
                  <a:cxn ang="0">
                    <a:pos x="263" y="243"/>
                  </a:cxn>
                  <a:cxn ang="0">
                    <a:pos x="199" y="271"/>
                  </a:cxn>
                  <a:cxn ang="0">
                    <a:pos x="64" y="178"/>
                  </a:cxn>
                </a:cxnLst>
                <a:rect l="0" t="0" r="r" b="b"/>
                <a:pathLst>
                  <a:path w="463" h="271">
                    <a:moveTo>
                      <a:pt x="64" y="178"/>
                    </a:moveTo>
                    <a:lnTo>
                      <a:pt x="0" y="134"/>
                    </a:lnTo>
                    <a:lnTo>
                      <a:pt x="259" y="0"/>
                    </a:lnTo>
                    <a:lnTo>
                      <a:pt x="451" y="48"/>
                    </a:lnTo>
                    <a:lnTo>
                      <a:pt x="463" y="61"/>
                    </a:lnTo>
                    <a:lnTo>
                      <a:pt x="263" y="243"/>
                    </a:lnTo>
                    <a:lnTo>
                      <a:pt x="199" y="271"/>
                    </a:lnTo>
                    <a:lnTo>
                      <a:pt x="64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4" name="Freeform 266"/>
              <p:cNvSpPr>
                <a:spLocks/>
              </p:cNvSpPr>
              <p:nvPr/>
            </p:nvSpPr>
            <p:spPr bwMode="auto">
              <a:xfrm>
                <a:off x="5778" y="8724"/>
                <a:ext cx="346" cy="255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9" y="75"/>
                  </a:cxn>
                  <a:cxn ang="0">
                    <a:pos x="0" y="157"/>
                  </a:cxn>
                  <a:cxn ang="0">
                    <a:pos x="139" y="255"/>
                  </a:cxn>
                  <a:cxn ang="0">
                    <a:pos x="204" y="228"/>
                  </a:cxn>
                  <a:cxn ang="0">
                    <a:pos x="346" y="89"/>
                  </a:cxn>
                  <a:cxn ang="0">
                    <a:pos x="346" y="68"/>
                  </a:cxn>
                  <a:cxn ang="0">
                    <a:pos x="307" y="54"/>
                  </a:cxn>
                  <a:cxn ang="0">
                    <a:pos x="302" y="30"/>
                  </a:cxn>
                  <a:cxn ang="0">
                    <a:pos x="266" y="26"/>
                  </a:cxn>
                  <a:cxn ang="0">
                    <a:pos x="263" y="6"/>
                  </a:cxn>
                  <a:cxn ang="0">
                    <a:pos x="229" y="0"/>
                  </a:cxn>
                  <a:cxn ang="0">
                    <a:pos x="214" y="35"/>
                  </a:cxn>
                  <a:cxn ang="0">
                    <a:pos x="190" y="18"/>
                  </a:cxn>
                  <a:cxn ang="0">
                    <a:pos x="178" y="27"/>
                  </a:cxn>
                  <a:cxn ang="0">
                    <a:pos x="178" y="6"/>
                  </a:cxn>
                  <a:cxn ang="0">
                    <a:pos x="114" y="10"/>
                  </a:cxn>
                  <a:cxn ang="0">
                    <a:pos x="108" y="48"/>
                  </a:cxn>
                  <a:cxn ang="0">
                    <a:pos x="73" y="48"/>
                  </a:cxn>
                  <a:cxn ang="0">
                    <a:pos x="65" y="66"/>
                  </a:cxn>
                  <a:cxn ang="0">
                    <a:pos x="13" y="69"/>
                  </a:cxn>
                </a:cxnLst>
                <a:rect l="0" t="0" r="r" b="b"/>
                <a:pathLst>
                  <a:path w="346" h="255">
                    <a:moveTo>
                      <a:pt x="13" y="69"/>
                    </a:moveTo>
                    <a:lnTo>
                      <a:pt x="9" y="75"/>
                    </a:lnTo>
                    <a:lnTo>
                      <a:pt x="0" y="157"/>
                    </a:lnTo>
                    <a:lnTo>
                      <a:pt x="139" y="255"/>
                    </a:lnTo>
                    <a:lnTo>
                      <a:pt x="204" y="228"/>
                    </a:lnTo>
                    <a:lnTo>
                      <a:pt x="346" y="89"/>
                    </a:lnTo>
                    <a:lnTo>
                      <a:pt x="346" y="68"/>
                    </a:lnTo>
                    <a:lnTo>
                      <a:pt x="307" y="54"/>
                    </a:lnTo>
                    <a:lnTo>
                      <a:pt x="302" y="30"/>
                    </a:lnTo>
                    <a:lnTo>
                      <a:pt x="266" y="26"/>
                    </a:lnTo>
                    <a:lnTo>
                      <a:pt x="263" y="6"/>
                    </a:lnTo>
                    <a:lnTo>
                      <a:pt x="229" y="0"/>
                    </a:lnTo>
                    <a:lnTo>
                      <a:pt x="214" y="35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78" y="6"/>
                    </a:lnTo>
                    <a:lnTo>
                      <a:pt x="114" y="10"/>
                    </a:lnTo>
                    <a:lnTo>
                      <a:pt x="108" y="48"/>
                    </a:lnTo>
                    <a:lnTo>
                      <a:pt x="73" y="48"/>
                    </a:lnTo>
                    <a:lnTo>
                      <a:pt x="65" y="66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5" name="Freeform 267"/>
              <p:cNvSpPr>
                <a:spLocks/>
              </p:cNvSpPr>
              <p:nvPr/>
            </p:nvSpPr>
            <p:spPr bwMode="auto">
              <a:xfrm>
                <a:off x="5727" y="8829"/>
                <a:ext cx="455" cy="356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30" y="192"/>
                  </a:cxn>
                  <a:cxn ang="0">
                    <a:pos x="66" y="249"/>
                  </a:cxn>
                  <a:cxn ang="0">
                    <a:pos x="199" y="326"/>
                  </a:cxn>
                  <a:cxn ang="0">
                    <a:pos x="235" y="247"/>
                  </a:cxn>
                  <a:cxn ang="0">
                    <a:pos x="247" y="356"/>
                  </a:cxn>
                  <a:cxn ang="0">
                    <a:pos x="410" y="205"/>
                  </a:cxn>
                  <a:cxn ang="0">
                    <a:pos x="455" y="0"/>
                  </a:cxn>
                  <a:cxn ang="0">
                    <a:pos x="244" y="184"/>
                  </a:cxn>
                  <a:cxn ang="0">
                    <a:pos x="244" y="205"/>
                  </a:cxn>
                  <a:cxn ang="0">
                    <a:pos x="215" y="223"/>
                  </a:cxn>
                  <a:cxn ang="0">
                    <a:pos x="0" y="95"/>
                  </a:cxn>
                </a:cxnLst>
                <a:rect l="0" t="0" r="r" b="b"/>
                <a:pathLst>
                  <a:path w="455" h="356">
                    <a:moveTo>
                      <a:pt x="0" y="95"/>
                    </a:moveTo>
                    <a:lnTo>
                      <a:pt x="30" y="192"/>
                    </a:lnTo>
                    <a:lnTo>
                      <a:pt x="66" y="249"/>
                    </a:lnTo>
                    <a:lnTo>
                      <a:pt x="199" y="326"/>
                    </a:lnTo>
                    <a:lnTo>
                      <a:pt x="235" y="247"/>
                    </a:lnTo>
                    <a:lnTo>
                      <a:pt x="247" y="356"/>
                    </a:lnTo>
                    <a:lnTo>
                      <a:pt x="410" y="205"/>
                    </a:lnTo>
                    <a:lnTo>
                      <a:pt x="455" y="0"/>
                    </a:lnTo>
                    <a:lnTo>
                      <a:pt x="244" y="184"/>
                    </a:lnTo>
                    <a:lnTo>
                      <a:pt x="244" y="205"/>
                    </a:lnTo>
                    <a:lnTo>
                      <a:pt x="215" y="22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6" name="Freeform 268"/>
              <p:cNvSpPr>
                <a:spLocks/>
              </p:cNvSpPr>
              <p:nvPr/>
            </p:nvSpPr>
            <p:spPr bwMode="auto">
              <a:xfrm>
                <a:off x="6038" y="8954"/>
                <a:ext cx="54" cy="8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0" y="15"/>
                  </a:cxn>
                  <a:cxn ang="0">
                    <a:pos x="9" y="63"/>
                  </a:cxn>
                  <a:cxn ang="0">
                    <a:pos x="0" y="63"/>
                  </a:cxn>
                  <a:cxn ang="0">
                    <a:pos x="7" y="87"/>
                  </a:cxn>
                  <a:cxn ang="0">
                    <a:pos x="20" y="72"/>
                  </a:cxn>
                  <a:cxn ang="0">
                    <a:pos x="29" y="26"/>
                  </a:cxn>
                  <a:cxn ang="0">
                    <a:pos x="44" y="16"/>
                  </a:cxn>
                  <a:cxn ang="0">
                    <a:pos x="48" y="23"/>
                  </a:cxn>
                  <a:cxn ang="0">
                    <a:pos x="54" y="16"/>
                  </a:cxn>
                  <a:cxn ang="0">
                    <a:pos x="48" y="0"/>
                  </a:cxn>
                </a:cxnLst>
                <a:rect l="0" t="0" r="r" b="b"/>
                <a:pathLst>
                  <a:path w="54" h="87">
                    <a:moveTo>
                      <a:pt x="48" y="0"/>
                    </a:moveTo>
                    <a:lnTo>
                      <a:pt x="20" y="15"/>
                    </a:lnTo>
                    <a:lnTo>
                      <a:pt x="9" y="63"/>
                    </a:lnTo>
                    <a:lnTo>
                      <a:pt x="0" y="63"/>
                    </a:lnTo>
                    <a:lnTo>
                      <a:pt x="7" y="87"/>
                    </a:lnTo>
                    <a:lnTo>
                      <a:pt x="20" y="72"/>
                    </a:lnTo>
                    <a:lnTo>
                      <a:pt x="29" y="26"/>
                    </a:lnTo>
                    <a:lnTo>
                      <a:pt x="44" y="16"/>
                    </a:lnTo>
                    <a:lnTo>
                      <a:pt x="48" y="23"/>
                    </a:lnTo>
                    <a:lnTo>
                      <a:pt x="54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7" name="Freeform 269"/>
              <p:cNvSpPr>
                <a:spLocks/>
              </p:cNvSpPr>
              <p:nvPr/>
            </p:nvSpPr>
            <p:spPr bwMode="auto">
              <a:xfrm>
                <a:off x="6087" y="8979"/>
                <a:ext cx="27" cy="6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" y="0"/>
                  </a:cxn>
                  <a:cxn ang="0">
                    <a:pos x="0" y="18"/>
                  </a:cxn>
                  <a:cxn ang="0">
                    <a:pos x="6" y="15"/>
                  </a:cxn>
                  <a:cxn ang="0">
                    <a:pos x="16" y="32"/>
                  </a:cxn>
                  <a:cxn ang="0">
                    <a:pos x="14" y="43"/>
                  </a:cxn>
                  <a:cxn ang="0">
                    <a:pos x="4" y="50"/>
                  </a:cxn>
                  <a:cxn ang="0">
                    <a:pos x="8" y="60"/>
                  </a:cxn>
                  <a:cxn ang="0">
                    <a:pos x="24" y="46"/>
                  </a:cxn>
                  <a:cxn ang="0">
                    <a:pos x="27" y="29"/>
                  </a:cxn>
                  <a:cxn ang="0">
                    <a:pos x="17" y="7"/>
                  </a:cxn>
                  <a:cxn ang="0">
                    <a:pos x="20" y="2"/>
                  </a:cxn>
                </a:cxnLst>
                <a:rect l="0" t="0" r="r" b="b"/>
                <a:pathLst>
                  <a:path w="27" h="60">
                    <a:moveTo>
                      <a:pt x="20" y="2"/>
                    </a:moveTo>
                    <a:lnTo>
                      <a:pt x="3" y="0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16" y="32"/>
                    </a:lnTo>
                    <a:lnTo>
                      <a:pt x="14" y="43"/>
                    </a:lnTo>
                    <a:lnTo>
                      <a:pt x="4" y="50"/>
                    </a:lnTo>
                    <a:lnTo>
                      <a:pt x="8" y="60"/>
                    </a:lnTo>
                    <a:lnTo>
                      <a:pt x="24" y="46"/>
                    </a:lnTo>
                    <a:lnTo>
                      <a:pt x="27" y="29"/>
                    </a:lnTo>
                    <a:lnTo>
                      <a:pt x="17" y="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8" name="Freeform 270"/>
              <p:cNvSpPr>
                <a:spLocks/>
              </p:cNvSpPr>
              <p:nvPr/>
            </p:nvSpPr>
            <p:spPr bwMode="auto">
              <a:xfrm>
                <a:off x="6032" y="9031"/>
                <a:ext cx="58" cy="5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7"/>
                  </a:cxn>
                  <a:cxn ang="0">
                    <a:pos x="15" y="32"/>
                  </a:cxn>
                  <a:cxn ang="0">
                    <a:pos x="18" y="20"/>
                  </a:cxn>
                  <a:cxn ang="0">
                    <a:pos x="4" y="17"/>
                  </a:cxn>
                  <a:cxn ang="0">
                    <a:pos x="0" y="37"/>
                  </a:cxn>
                  <a:cxn ang="0">
                    <a:pos x="11" y="50"/>
                  </a:cxn>
                  <a:cxn ang="0">
                    <a:pos x="48" y="21"/>
                  </a:cxn>
                  <a:cxn ang="0">
                    <a:pos x="50" y="27"/>
                  </a:cxn>
                  <a:cxn ang="0">
                    <a:pos x="58" y="10"/>
                  </a:cxn>
                  <a:cxn ang="0">
                    <a:pos x="47" y="0"/>
                  </a:cxn>
                </a:cxnLst>
                <a:rect l="0" t="0" r="r" b="b"/>
                <a:pathLst>
                  <a:path w="58" h="50">
                    <a:moveTo>
                      <a:pt x="47" y="0"/>
                    </a:moveTo>
                    <a:lnTo>
                      <a:pt x="46" y="7"/>
                    </a:lnTo>
                    <a:lnTo>
                      <a:pt x="15" y="32"/>
                    </a:lnTo>
                    <a:lnTo>
                      <a:pt x="18" y="20"/>
                    </a:lnTo>
                    <a:lnTo>
                      <a:pt x="4" y="17"/>
                    </a:lnTo>
                    <a:lnTo>
                      <a:pt x="0" y="37"/>
                    </a:lnTo>
                    <a:lnTo>
                      <a:pt x="11" y="50"/>
                    </a:lnTo>
                    <a:lnTo>
                      <a:pt x="48" y="21"/>
                    </a:lnTo>
                    <a:lnTo>
                      <a:pt x="50" y="2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19" name="Freeform 271"/>
              <p:cNvSpPr>
                <a:spLocks/>
              </p:cNvSpPr>
              <p:nvPr/>
            </p:nvSpPr>
            <p:spPr bwMode="auto">
              <a:xfrm>
                <a:off x="5656" y="8727"/>
                <a:ext cx="575" cy="331"/>
              </a:xfrm>
              <a:custGeom>
                <a:avLst/>
                <a:gdLst/>
                <a:ahLst/>
                <a:cxnLst>
                  <a:cxn ang="0">
                    <a:pos x="496" y="0"/>
                  </a:cxn>
                  <a:cxn ang="0">
                    <a:pos x="563" y="14"/>
                  </a:cxn>
                  <a:cxn ang="0">
                    <a:pos x="575" y="30"/>
                  </a:cxn>
                  <a:cxn ang="0">
                    <a:pos x="571" y="54"/>
                  </a:cxn>
                  <a:cxn ang="0">
                    <a:pos x="528" y="108"/>
                  </a:cxn>
                  <a:cxn ang="0">
                    <a:pos x="485" y="283"/>
                  </a:cxn>
                  <a:cxn ang="0">
                    <a:pos x="511" y="121"/>
                  </a:cxn>
                  <a:cxn ang="0">
                    <a:pos x="309" y="318"/>
                  </a:cxn>
                  <a:cxn ang="0">
                    <a:pos x="276" y="331"/>
                  </a:cxn>
                  <a:cxn ang="0">
                    <a:pos x="10" y="162"/>
                  </a:cxn>
                  <a:cxn ang="0">
                    <a:pos x="0" y="119"/>
                  </a:cxn>
                  <a:cxn ang="0">
                    <a:pos x="32" y="90"/>
                  </a:cxn>
                  <a:cxn ang="0">
                    <a:pos x="135" y="48"/>
                  </a:cxn>
                  <a:cxn ang="0">
                    <a:pos x="29" y="103"/>
                  </a:cxn>
                  <a:cxn ang="0">
                    <a:pos x="24" y="135"/>
                  </a:cxn>
                  <a:cxn ang="0">
                    <a:pos x="280" y="316"/>
                  </a:cxn>
                  <a:cxn ang="0">
                    <a:pos x="301" y="287"/>
                  </a:cxn>
                  <a:cxn ang="0">
                    <a:pos x="280" y="280"/>
                  </a:cxn>
                  <a:cxn ang="0">
                    <a:pos x="287" y="246"/>
                  </a:cxn>
                  <a:cxn ang="0">
                    <a:pos x="327" y="253"/>
                  </a:cxn>
                  <a:cxn ang="0">
                    <a:pos x="560" y="40"/>
                  </a:cxn>
                  <a:cxn ang="0">
                    <a:pos x="557" y="20"/>
                  </a:cxn>
                  <a:cxn ang="0">
                    <a:pos x="496" y="0"/>
                  </a:cxn>
                </a:cxnLst>
                <a:rect l="0" t="0" r="r" b="b"/>
                <a:pathLst>
                  <a:path w="575" h="331">
                    <a:moveTo>
                      <a:pt x="496" y="0"/>
                    </a:moveTo>
                    <a:lnTo>
                      <a:pt x="563" y="14"/>
                    </a:lnTo>
                    <a:lnTo>
                      <a:pt x="575" y="30"/>
                    </a:lnTo>
                    <a:lnTo>
                      <a:pt x="571" y="54"/>
                    </a:lnTo>
                    <a:lnTo>
                      <a:pt x="528" y="108"/>
                    </a:lnTo>
                    <a:lnTo>
                      <a:pt x="485" y="283"/>
                    </a:lnTo>
                    <a:lnTo>
                      <a:pt x="511" y="121"/>
                    </a:lnTo>
                    <a:lnTo>
                      <a:pt x="309" y="318"/>
                    </a:lnTo>
                    <a:lnTo>
                      <a:pt x="276" y="331"/>
                    </a:lnTo>
                    <a:lnTo>
                      <a:pt x="10" y="162"/>
                    </a:lnTo>
                    <a:lnTo>
                      <a:pt x="0" y="119"/>
                    </a:lnTo>
                    <a:lnTo>
                      <a:pt x="32" y="90"/>
                    </a:lnTo>
                    <a:lnTo>
                      <a:pt x="135" y="48"/>
                    </a:lnTo>
                    <a:lnTo>
                      <a:pt x="29" y="103"/>
                    </a:lnTo>
                    <a:lnTo>
                      <a:pt x="24" y="135"/>
                    </a:lnTo>
                    <a:lnTo>
                      <a:pt x="280" y="316"/>
                    </a:lnTo>
                    <a:lnTo>
                      <a:pt x="301" y="287"/>
                    </a:lnTo>
                    <a:lnTo>
                      <a:pt x="280" y="280"/>
                    </a:lnTo>
                    <a:lnTo>
                      <a:pt x="287" y="246"/>
                    </a:lnTo>
                    <a:lnTo>
                      <a:pt x="327" y="253"/>
                    </a:lnTo>
                    <a:lnTo>
                      <a:pt x="560" y="40"/>
                    </a:lnTo>
                    <a:lnTo>
                      <a:pt x="557" y="2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0" name="Freeform 272"/>
              <p:cNvSpPr>
                <a:spLocks/>
              </p:cNvSpPr>
              <p:nvPr/>
            </p:nvSpPr>
            <p:spPr bwMode="auto">
              <a:xfrm>
                <a:off x="5735" y="8947"/>
                <a:ext cx="395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25"/>
                  </a:cxn>
                  <a:cxn ang="0">
                    <a:pos x="43" y="154"/>
                  </a:cxn>
                  <a:cxn ang="0">
                    <a:pos x="208" y="265"/>
                  </a:cxn>
                  <a:cxn ang="0">
                    <a:pos x="240" y="262"/>
                  </a:cxn>
                  <a:cxn ang="0">
                    <a:pos x="395" y="100"/>
                  </a:cxn>
                  <a:cxn ang="0">
                    <a:pos x="249" y="221"/>
                  </a:cxn>
                  <a:cxn ang="0">
                    <a:pos x="225" y="132"/>
                  </a:cxn>
                  <a:cxn ang="0">
                    <a:pos x="210" y="238"/>
                  </a:cxn>
                  <a:cxn ang="0">
                    <a:pos x="45" y="134"/>
                  </a:cxn>
                  <a:cxn ang="0">
                    <a:pos x="0" y="0"/>
                  </a:cxn>
                </a:cxnLst>
                <a:rect l="0" t="0" r="r" b="b"/>
                <a:pathLst>
                  <a:path w="395" h="265">
                    <a:moveTo>
                      <a:pt x="0" y="0"/>
                    </a:moveTo>
                    <a:lnTo>
                      <a:pt x="31" y="125"/>
                    </a:lnTo>
                    <a:lnTo>
                      <a:pt x="43" y="154"/>
                    </a:lnTo>
                    <a:lnTo>
                      <a:pt x="208" y="265"/>
                    </a:lnTo>
                    <a:lnTo>
                      <a:pt x="240" y="262"/>
                    </a:lnTo>
                    <a:lnTo>
                      <a:pt x="395" y="100"/>
                    </a:lnTo>
                    <a:lnTo>
                      <a:pt x="249" y="221"/>
                    </a:lnTo>
                    <a:lnTo>
                      <a:pt x="225" y="132"/>
                    </a:lnTo>
                    <a:lnTo>
                      <a:pt x="210" y="238"/>
                    </a:lnTo>
                    <a:lnTo>
                      <a:pt x="45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1" name="Freeform 273"/>
              <p:cNvSpPr>
                <a:spLocks/>
              </p:cNvSpPr>
              <p:nvPr/>
            </p:nvSpPr>
            <p:spPr bwMode="auto">
              <a:xfrm>
                <a:off x="5715" y="8808"/>
                <a:ext cx="164" cy="14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" y="30"/>
                  </a:cxn>
                  <a:cxn ang="0">
                    <a:pos x="0" y="40"/>
                  </a:cxn>
                  <a:cxn ang="0">
                    <a:pos x="164" y="144"/>
                  </a:cxn>
                  <a:cxn ang="0">
                    <a:pos x="26" y="43"/>
                  </a:cxn>
                  <a:cxn ang="0">
                    <a:pos x="68" y="0"/>
                  </a:cxn>
                </a:cxnLst>
                <a:rect l="0" t="0" r="r" b="b"/>
                <a:pathLst>
                  <a:path w="164" h="144">
                    <a:moveTo>
                      <a:pt x="68" y="0"/>
                    </a:moveTo>
                    <a:lnTo>
                      <a:pt x="5" y="30"/>
                    </a:lnTo>
                    <a:lnTo>
                      <a:pt x="0" y="40"/>
                    </a:lnTo>
                    <a:lnTo>
                      <a:pt x="164" y="144"/>
                    </a:lnTo>
                    <a:lnTo>
                      <a:pt x="26" y="4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2" name="Freeform 274"/>
              <p:cNvSpPr>
                <a:spLocks/>
              </p:cNvSpPr>
              <p:nvPr/>
            </p:nvSpPr>
            <p:spPr bwMode="auto">
              <a:xfrm>
                <a:off x="6036" y="8949"/>
                <a:ext cx="58" cy="97"/>
              </a:xfrm>
              <a:custGeom>
                <a:avLst/>
                <a:gdLst/>
                <a:ahLst/>
                <a:cxnLst>
                  <a:cxn ang="0">
                    <a:pos x="22" y="21"/>
                  </a:cxn>
                  <a:cxn ang="0">
                    <a:pos x="9" y="67"/>
                  </a:cxn>
                  <a:cxn ang="0">
                    <a:pos x="0" y="65"/>
                  </a:cxn>
                  <a:cxn ang="0">
                    <a:pos x="9" y="97"/>
                  </a:cxn>
                  <a:cxn ang="0">
                    <a:pos x="30" y="74"/>
                  </a:cxn>
                  <a:cxn ang="0">
                    <a:pos x="25" y="72"/>
                  </a:cxn>
                  <a:cxn ang="0">
                    <a:pos x="33" y="31"/>
                  </a:cxn>
                  <a:cxn ang="0">
                    <a:pos x="46" y="22"/>
                  </a:cxn>
                  <a:cxn ang="0">
                    <a:pos x="50" y="31"/>
                  </a:cxn>
                  <a:cxn ang="0">
                    <a:pos x="58" y="20"/>
                  </a:cxn>
                  <a:cxn ang="0">
                    <a:pos x="49" y="0"/>
                  </a:cxn>
                  <a:cxn ang="0">
                    <a:pos x="28" y="16"/>
                  </a:cxn>
                  <a:cxn ang="0">
                    <a:pos x="49" y="6"/>
                  </a:cxn>
                  <a:cxn ang="0">
                    <a:pos x="55" y="18"/>
                  </a:cxn>
                  <a:cxn ang="0">
                    <a:pos x="50" y="25"/>
                  </a:cxn>
                  <a:cxn ang="0">
                    <a:pos x="46" y="17"/>
                  </a:cxn>
                  <a:cxn ang="0">
                    <a:pos x="31" y="28"/>
                  </a:cxn>
                  <a:cxn ang="0">
                    <a:pos x="22" y="74"/>
                  </a:cxn>
                  <a:cxn ang="0">
                    <a:pos x="11" y="90"/>
                  </a:cxn>
                  <a:cxn ang="0">
                    <a:pos x="7" y="71"/>
                  </a:cxn>
                  <a:cxn ang="0">
                    <a:pos x="13" y="71"/>
                  </a:cxn>
                  <a:cxn ang="0">
                    <a:pos x="22" y="21"/>
                  </a:cxn>
                </a:cxnLst>
                <a:rect l="0" t="0" r="r" b="b"/>
                <a:pathLst>
                  <a:path w="58" h="97">
                    <a:moveTo>
                      <a:pt x="22" y="21"/>
                    </a:moveTo>
                    <a:lnTo>
                      <a:pt x="9" y="67"/>
                    </a:lnTo>
                    <a:lnTo>
                      <a:pt x="0" y="65"/>
                    </a:lnTo>
                    <a:lnTo>
                      <a:pt x="9" y="97"/>
                    </a:lnTo>
                    <a:lnTo>
                      <a:pt x="30" y="74"/>
                    </a:lnTo>
                    <a:lnTo>
                      <a:pt x="25" y="72"/>
                    </a:lnTo>
                    <a:lnTo>
                      <a:pt x="33" y="31"/>
                    </a:lnTo>
                    <a:lnTo>
                      <a:pt x="46" y="22"/>
                    </a:lnTo>
                    <a:lnTo>
                      <a:pt x="50" y="31"/>
                    </a:lnTo>
                    <a:lnTo>
                      <a:pt x="58" y="20"/>
                    </a:lnTo>
                    <a:lnTo>
                      <a:pt x="49" y="0"/>
                    </a:lnTo>
                    <a:lnTo>
                      <a:pt x="28" y="16"/>
                    </a:lnTo>
                    <a:lnTo>
                      <a:pt x="49" y="6"/>
                    </a:lnTo>
                    <a:lnTo>
                      <a:pt x="55" y="18"/>
                    </a:lnTo>
                    <a:lnTo>
                      <a:pt x="50" y="25"/>
                    </a:lnTo>
                    <a:lnTo>
                      <a:pt x="46" y="17"/>
                    </a:lnTo>
                    <a:lnTo>
                      <a:pt x="31" y="28"/>
                    </a:lnTo>
                    <a:lnTo>
                      <a:pt x="22" y="74"/>
                    </a:lnTo>
                    <a:lnTo>
                      <a:pt x="11" y="90"/>
                    </a:lnTo>
                    <a:lnTo>
                      <a:pt x="7" y="71"/>
                    </a:lnTo>
                    <a:lnTo>
                      <a:pt x="13" y="71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3" name="Freeform 275"/>
              <p:cNvSpPr>
                <a:spLocks/>
              </p:cNvSpPr>
              <p:nvPr/>
            </p:nvSpPr>
            <p:spPr bwMode="auto">
              <a:xfrm>
                <a:off x="6028" y="9027"/>
                <a:ext cx="64" cy="5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44"/>
                  </a:cxn>
                  <a:cxn ang="0">
                    <a:pos x="16" y="58"/>
                  </a:cxn>
                  <a:cxn ang="0">
                    <a:pos x="51" y="27"/>
                  </a:cxn>
                  <a:cxn ang="0">
                    <a:pos x="54" y="34"/>
                  </a:cxn>
                  <a:cxn ang="0">
                    <a:pos x="64" y="13"/>
                  </a:cxn>
                  <a:cxn ang="0">
                    <a:pos x="48" y="0"/>
                  </a:cxn>
                  <a:cxn ang="0">
                    <a:pos x="49" y="10"/>
                  </a:cxn>
                  <a:cxn ang="0">
                    <a:pos x="20" y="34"/>
                  </a:cxn>
                  <a:cxn ang="0">
                    <a:pos x="25" y="15"/>
                  </a:cxn>
                  <a:cxn ang="0">
                    <a:pos x="16" y="36"/>
                  </a:cxn>
                  <a:cxn ang="0">
                    <a:pos x="17" y="38"/>
                  </a:cxn>
                  <a:cxn ang="0">
                    <a:pos x="51" y="13"/>
                  </a:cxn>
                  <a:cxn ang="0">
                    <a:pos x="51" y="7"/>
                  </a:cxn>
                  <a:cxn ang="0">
                    <a:pos x="59" y="14"/>
                  </a:cxn>
                  <a:cxn ang="0">
                    <a:pos x="55" y="25"/>
                  </a:cxn>
                  <a:cxn ang="0">
                    <a:pos x="53" y="22"/>
                  </a:cxn>
                  <a:cxn ang="0">
                    <a:pos x="15" y="52"/>
                  </a:cxn>
                  <a:cxn ang="0">
                    <a:pos x="4" y="42"/>
                  </a:cxn>
                  <a:cxn ang="0">
                    <a:pos x="9" y="23"/>
                  </a:cxn>
                  <a:cxn ang="0">
                    <a:pos x="8" y="18"/>
                  </a:cxn>
                </a:cxnLst>
                <a:rect l="0" t="0" r="r" b="b"/>
                <a:pathLst>
                  <a:path w="64" h="58">
                    <a:moveTo>
                      <a:pt x="8" y="18"/>
                    </a:moveTo>
                    <a:lnTo>
                      <a:pt x="0" y="44"/>
                    </a:lnTo>
                    <a:lnTo>
                      <a:pt x="16" y="58"/>
                    </a:lnTo>
                    <a:lnTo>
                      <a:pt x="51" y="27"/>
                    </a:lnTo>
                    <a:lnTo>
                      <a:pt x="54" y="34"/>
                    </a:lnTo>
                    <a:lnTo>
                      <a:pt x="64" y="13"/>
                    </a:lnTo>
                    <a:lnTo>
                      <a:pt x="48" y="0"/>
                    </a:lnTo>
                    <a:lnTo>
                      <a:pt x="49" y="10"/>
                    </a:lnTo>
                    <a:lnTo>
                      <a:pt x="20" y="34"/>
                    </a:lnTo>
                    <a:lnTo>
                      <a:pt x="25" y="15"/>
                    </a:lnTo>
                    <a:lnTo>
                      <a:pt x="16" y="36"/>
                    </a:lnTo>
                    <a:lnTo>
                      <a:pt x="17" y="38"/>
                    </a:lnTo>
                    <a:lnTo>
                      <a:pt x="51" y="13"/>
                    </a:lnTo>
                    <a:lnTo>
                      <a:pt x="51" y="7"/>
                    </a:lnTo>
                    <a:lnTo>
                      <a:pt x="59" y="14"/>
                    </a:lnTo>
                    <a:lnTo>
                      <a:pt x="55" y="25"/>
                    </a:lnTo>
                    <a:lnTo>
                      <a:pt x="53" y="22"/>
                    </a:lnTo>
                    <a:lnTo>
                      <a:pt x="15" y="52"/>
                    </a:lnTo>
                    <a:lnTo>
                      <a:pt x="4" y="42"/>
                    </a:lnTo>
                    <a:lnTo>
                      <a:pt x="9" y="23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4" name="Freeform 276"/>
              <p:cNvSpPr>
                <a:spLocks/>
              </p:cNvSpPr>
              <p:nvPr/>
            </p:nvSpPr>
            <p:spPr bwMode="auto">
              <a:xfrm>
                <a:off x="6086" y="8979"/>
                <a:ext cx="32" cy="6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3"/>
                  </a:cxn>
                  <a:cxn ang="0">
                    <a:pos x="7" y="19"/>
                  </a:cxn>
                  <a:cxn ang="0">
                    <a:pos x="16" y="33"/>
                  </a:cxn>
                  <a:cxn ang="0">
                    <a:pos x="14" y="44"/>
                  </a:cxn>
                  <a:cxn ang="0">
                    <a:pos x="2" y="51"/>
                  </a:cxn>
                  <a:cxn ang="0">
                    <a:pos x="7" y="54"/>
                  </a:cxn>
                  <a:cxn ang="0">
                    <a:pos x="16" y="47"/>
                  </a:cxn>
                  <a:cxn ang="0">
                    <a:pos x="19" y="32"/>
                  </a:cxn>
                  <a:cxn ang="0">
                    <a:pos x="7" y="13"/>
                  </a:cxn>
                  <a:cxn ang="0">
                    <a:pos x="3" y="18"/>
                  </a:cxn>
                  <a:cxn ang="0">
                    <a:pos x="6" y="2"/>
                  </a:cxn>
                  <a:cxn ang="0">
                    <a:pos x="20" y="4"/>
                  </a:cxn>
                  <a:cxn ang="0">
                    <a:pos x="18" y="8"/>
                  </a:cxn>
                  <a:cxn ang="0">
                    <a:pos x="29" y="29"/>
                  </a:cxn>
                  <a:cxn ang="0">
                    <a:pos x="26" y="46"/>
                  </a:cxn>
                  <a:cxn ang="0">
                    <a:pos x="10" y="59"/>
                  </a:cxn>
                  <a:cxn ang="0">
                    <a:pos x="9" y="64"/>
                  </a:cxn>
                  <a:cxn ang="0">
                    <a:pos x="28" y="47"/>
                  </a:cxn>
                  <a:cxn ang="0">
                    <a:pos x="32" y="29"/>
                  </a:cxn>
                  <a:cxn ang="0">
                    <a:pos x="22" y="8"/>
                  </a:cxn>
                  <a:cxn ang="0">
                    <a:pos x="26" y="2"/>
                  </a:cxn>
                  <a:cxn ang="0">
                    <a:pos x="3" y="0"/>
                  </a:cxn>
                </a:cxnLst>
                <a:rect l="0" t="0" r="r" b="b"/>
                <a:pathLst>
                  <a:path w="32" h="64">
                    <a:moveTo>
                      <a:pt x="3" y="0"/>
                    </a:moveTo>
                    <a:lnTo>
                      <a:pt x="0" y="23"/>
                    </a:lnTo>
                    <a:lnTo>
                      <a:pt x="7" y="19"/>
                    </a:lnTo>
                    <a:lnTo>
                      <a:pt x="16" y="33"/>
                    </a:lnTo>
                    <a:lnTo>
                      <a:pt x="14" y="44"/>
                    </a:lnTo>
                    <a:lnTo>
                      <a:pt x="2" y="51"/>
                    </a:lnTo>
                    <a:lnTo>
                      <a:pt x="7" y="54"/>
                    </a:lnTo>
                    <a:lnTo>
                      <a:pt x="16" y="47"/>
                    </a:lnTo>
                    <a:lnTo>
                      <a:pt x="19" y="32"/>
                    </a:lnTo>
                    <a:lnTo>
                      <a:pt x="7" y="13"/>
                    </a:lnTo>
                    <a:lnTo>
                      <a:pt x="3" y="18"/>
                    </a:lnTo>
                    <a:lnTo>
                      <a:pt x="6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29" y="29"/>
                    </a:lnTo>
                    <a:lnTo>
                      <a:pt x="26" y="46"/>
                    </a:lnTo>
                    <a:lnTo>
                      <a:pt x="10" y="59"/>
                    </a:lnTo>
                    <a:lnTo>
                      <a:pt x="9" y="64"/>
                    </a:lnTo>
                    <a:lnTo>
                      <a:pt x="28" y="47"/>
                    </a:lnTo>
                    <a:lnTo>
                      <a:pt x="32" y="29"/>
                    </a:lnTo>
                    <a:lnTo>
                      <a:pt x="22" y="8"/>
                    </a:lnTo>
                    <a:lnTo>
                      <a:pt x="2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5" name="Freeform 277"/>
              <p:cNvSpPr>
                <a:spLocks/>
              </p:cNvSpPr>
              <p:nvPr/>
            </p:nvSpPr>
            <p:spPr bwMode="auto">
              <a:xfrm>
                <a:off x="5887" y="8718"/>
                <a:ext cx="70" cy="4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55" y="1"/>
                  </a:cxn>
                  <a:cxn ang="0">
                    <a:pos x="68" y="8"/>
                  </a:cxn>
                  <a:cxn ang="0">
                    <a:pos x="70" y="27"/>
                  </a:cxn>
                  <a:cxn ang="0">
                    <a:pos x="57" y="34"/>
                  </a:cxn>
                  <a:cxn ang="0">
                    <a:pos x="13" y="36"/>
                  </a:cxn>
                  <a:cxn ang="0">
                    <a:pos x="1" y="48"/>
                  </a:cxn>
                  <a:cxn ang="0">
                    <a:pos x="0" y="9"/>
                  </a:cxn>
                  <a:cxn ang="0">
                    <a:pos x="27" y="0"/>
                  </a:cxn>
                </a:cxnLst>
                <a:rect l="0" t="0" r="r" b="b"/>
                <a:pathLst>
                  <a:path w="70" h="48">
                    <a:moveTo>
                      <a:pt x="27" y="0"/>
                    </a:moveTo>
                    <a:lnTo>
                      <a:pt x="55" y="1"/>
                    </a:lnTo>
                    <a:lnTo>
                      <a:pt x="68" y="8"/>
                    </a:lnTo>
                    <a:lnTo>
                      <a:pt x="70" y="27"/>
                    </a:lnTo>
                    <a:lnTo>
                      <a:pt x="57" y="34"/>
                    </a:lnTo>
                    <a:lnTo>
                      <a:pt x="13" y="36"/>
                    </a:lnTo>
                    <a:lnTo>
                      <a:pt x="1" y="48"/>
                    </a:lnTo>
                    <a:lnTo>
                      <a:pt x="0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6" name="Freeform 278"/>
              <p:cNvSpPr>
                <a:spLocks/>
              </p:cNvSpPr>
              <p:nvPr/>
            </p:nvSpPr>
            <p:spPr bwMode="auto">
              <a:xfrm>
                <a:off x="5991" y="8720"/>
                <a:ext cx="50" cy="7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5" y="0"/>
                  </a:cxn>
                  <a:cxn ang="0">
                    <a:pos x="37" y="3"/>
                  </a:cxn>
                  <a:cxn ang="0">
                    <a:pos x="49" y="9"/>
                  </a:cxn>
                  <a:cxn ang="0">
                    <a:pos x="50" y="18"/>
                  </a:cxn>
                  <a:cxn ang="0">
                    <a:pos x="42" y="25"/>
                  </a:cxn>
                  <a:cxn ang="0">
                    <a:pos x="23" y="29"/>
                  </a:cxn>
                  <a:cxn ang="0">
                    <a:pos x="11" y="28"/>
                  </a:cxn>
                  <a:cxn ang="0">
                    <a:pos x="18" y="44"/>
                  </a:cxn>
                  <a:cxn ang="0">
                    <a:pos x="10" y="50"/>
                  </a:cxn>
                  <a:cxn ang="0">
                    <a:pos x="19" y="73"/>
                  </a:cxn>
                  <a:cxn ang="0">
                    <a:pos x="5" y="65"/>
                  </a:cxn>
                  <a:cxn ang="0">
                    <a:pos x="0" y="15"/>
                  </a:cxn>
                  <a:cxn ang="0">
                    <a:pos x="12" y="4"/>
                  </a:cxn>
                </a:cxnLst>
                <a:rect l="0" t="0" r="r" b="b"/>
                <a:pathLst>
                  <a:path w="50" h="73">
                    <a:moveTo>
                      <a:pt x="12" y="4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9" y="9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23" y="29"/>
                    </a:lnTo>
                    <a:lnTo>
                      <a:pt x="11" y="28"/>
                    </a:lnTo>
                    <a:lnTo>
                      <a:pt x="18" y="44"/>
                    </a:lnTo>
                    <a:lnTo>
                      <a:pt x="10" y="50"/>
                    </a:lnTo>
                    <a:lnTo>
                      <a:pt x="19" y="73"/>
                    </a:lnTo>
                    <a:lnTo>
                      <a:pt x="5" y="65"/>
                    </a:lnTo>
                    <a:lnTo>
                      <a:pt x="0" y="1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7" name="Freeform 279"/>
              <p:cNvSpPr>
                <a:spLocks/>
              </p:cNvSpPr>
              <p:nvPr/>
            </p:nvSpPr>
            <p:spPr bwMode="auto">
              <a:xfrm>
                <a:off x="6020" y="8745"/>
                <a:ext cx="61" cy="5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41" y="0"/>
                  </a:cxn>
                  <a:cxn ang="0">
                    <a:pos x="59" y="7"/>
                  </a:cxn>
                  <a:cxn ang="0">
                    <a:pos x="61" y="15"/>
                  </a:cxn>
                  <a:cxn ang="0">
                    <a:pos x="53" y="23"/>
                  </a:cxn>
                  <a:cxn ang="0">
                    <a:pos x="26" y="24"/>
                  </a:cxn>
                  <a:cxn ang="0">
                    <a:pos x="35" y="32"/>
                  </a:cxn>
                  <a:cxn ang="0">
                    <a:pos x="23" y="37"/>
                  </a:cxn>
                  <a:cxn ang="0">
                    <a:pos x="30" y="46"/>
                  </a:cxn>
                  <a:cxn ang="0">
                    <a:pos x="6" y="50"/>
                  </a:cxn>
                  <a:cxn ang="0">
                    <a:pos x="0" y="11"/>
                  </a:cxn>
                  <a:cxn ang="0">
                    <a:pos x="23" y="5"/>
                  </a:cxn>
                </a:cxnLst>
                <a:rect l="0" t="0" r="r" b="b"/>
                <a:pathLst>
                  <a:path w="61" h="50">
                    <a:moveTo>
                      <a:pt x="23" y="5"/>
                    </a:moveTo>
                    <a:lnTo>
                      <a:pt x="41" y="0"/>
                    </a:lnTo>
                    <a:lnTo>
                      <a:pt x="59" y="7"/>
                    </a:lnTo>
                    <a:lnTo>
                      <a:pt x="61" y="15"/>
                    </a:lnTo>
                    <a:lnTo>
                      <a:pt x="53" y="23"/>
                    </a:lnTo>
                    <a:lnTo>
                      <a:pt x="26" y="24"/>
                    </a:lnTo>
                    <a:lnTo>
                      <a:pt x="35" y="32"/>
                    </a:lnTo>
                    <a:lnTo>
                      <a:pt x="23" y="37"/>
                    </a:lnTo>
                    <a:lnTo>
                      <a:pt x="30" y="46"/>
                    </a:lnTo>
                    <a:lnTo>
                      <a:pt x="6" y="50"/>
                    </a:lnTo>
                    <a:lnTo>
                      <a:pt x="0" y="11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8" name="Freeform 280"/>
              <p:cNvSpPr>
                <a:spLocks/>
              </p:cNvSpPr>
              <p:nvPr/>
            </p:nvSpPr>
            <p:spPr bwMode="auto">
              <a:xfrm>
                <a:off x="6059" y="8774"/>
                <a:ext cx="65" cy="8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9" y="0"/>
                  </a:cxn>
                  <a:cxn ang="0">
                    <a:pos x="62" y="8"/>
                  </a:cxn>
                  <a:cxn ang="0">
                    <a:pos x="65" y="20"/>
                  </a:cxn>
                  <a:cxn ang="0">
                    <a:pos x="56" y="29"/>
                  </a:cxn>
                  <a:cxn ang="0">
                    <a:pos x="31" y="35"/>
                  </a:cxn>
                  <a:cxn ang="0">
                    <a:pos x="9" y="33"/>
                  </a:cxn>
                  <a:cxn ang="0">
                    <a:pos x="20" y="48"/>
                  </a:cxn>
                  <a:cxn ang="0">
                    <a:pos x="13" y="58"/>
                  </a:cxn>
                  <a:cxn ang="0">
                    <a:pos x="19" y="71"/>
                  </a:cxn>
                  <a:cxn ang="0">
                    <a:pos x="9" y="84"/>
                  </a:cxn>
                  <a:cxn ang="0">
                    <a:pos x="0" y="17"/>
                  </a:cxn>
                  <a:cxn ang="0">
                    <a:pos x="12" y="3"/>
                  </a:cxn>
                  <a:cxn ang="0">
                    <a:pos x="33" y="0"/>
                  </a:cxn>
                </a:cxnLst>
                <a:rect l="0" t="0" r="r" b="b"/>
                <a:pathLst>
                  <a:path w="65" h="84">
                    <a:moveTo>
                      <a:pt x="33" y="0"/>
                    </a:moveTo>
                    <a:lnTo>
                      <a:pt x="49" y="0"/>
                    </a:lnTo>
                    <a:lnTo>
                      <a:pt x="62" y="8"/>
                    </a:lnTo>
                    <a:lnTo>
                      <a:pt x="65" y="20"/>
                    </a:lnTo>
                    <a:lnTo>
                      <a:pt x="56" y="29"/>
                    </a:lnTo>
                    <a:lnTo>
                      <a:pt x="31" y="35"/>
                    </a:lnTo>
                    <a:lnTo>
                      <a:pt x="9" y="33"/>
                    </a:lnTo>
                    <a:lnTo>
                      <a:pt x="20" y="48"/>
                    </a:lnTo>
                    <a:lnTo>
                      <a:pt x="13" y="58"/>
                    </a:lnTo>
                    <a:lnTo>
                      <a:pt x="19" y="71"/>
                    </a:lnTo>
                    <a:lnTo>
                      <a:pt x="9" y="84"/>
                    </a:lnTo>
                    <a:lnTo>
                      <a:pt x="0" y="17"/>
                    </a:lnTo>
                    <a:lnTo>
                      <a:pt x="12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29" name="Freeform 281"/>
              <p:cNvSpPr>
                <a:spLocks/>
              </p:cNvSpPr>
              <p:nvPr/>
            </p:nvSpPr>
            <p:spPr bwMode="auto">
              <a:xfrm>
                <a:off x="5979" y="8797"/>
                <a:ext cx="57" cy="6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2" y="2"/>
                  </a:cxn>
                  <a:cxn ang="0">
                    <a:pos x="57" y="10"/>
                  </a:cxn>
                  <a:cxn ang="0">
                    <a:pos x="55" y="23"/>
                  </a:cxn>
                  <a:cxn ang="0">
                    <a:pos x="44" y="32"/>
                  </a:cxn>
                  <a:cxn ang="0">
                    <a:pos x="52" y="42"/>
                  </a:cxn>
                  <a:cxn ang="0">
                    <a:pos x="43" y="53"/>
                  </a:cxn>
                  <a:cxn ang="0">
                    <a:pos x="49" y="64"/>
                  </a:cxn>
                  <a:cxn ang="0">
                    <a:pos x="32" y="69"/>
                  </a:cxn>
                  <a:cxn ang="0">
                    <a:pos x="25" y="52"/>
                  </a:cxn>
                  <a:cxn ang="0">
                    <a:pos x="33" y="32"/>
                  </a:cxn>
                  <a:cxn ang="0">
                    <a:pos x="2" y="22"/>
                  </a:cxn>
                  <a:cxn ang="0">
                    <a:pos x="0" y="9"/>
                  </a:cxn>
                  <a:cxn ang="0">
                    <a:pos x="18" y="0"/>
                  </a:cxn>
                </a:cxnLst>
                <a:rect l="0" t="0" r="r" b="b"/>
                <a:pathLst>
                  <a:path w="57" h="69">
                    <a:moveTo>
                      <a:pt x="18" y="0"/>
                    </a:moveTo>
                    <a:lnTo>
                      <a:pt x="42" y="2"/>
                    </a:lnTo>
                    <a:lnTo>
                      <a:pt x="57" y="10"/>
                    </a:lnTo>
                    <a:lnTo>
                      <a:pt x="55" y="23"/>
                    </a:lnTo>
                    <a:lnTo>
                      <a:pt x="44" y="32"/>
                    </a:lnTo>
                    <a:lnTo>
                      <a:pt x="52" y="42"/>
                    </a:lnTo>
                    <a:lnTo>
                      <a:pt x="43" y="53"/>
                    </a:lnTo>
                    <a:lnTo>
                      <a:pt x="49" y="64"/>
                    </a:lnTo>
                    <a:lnTo>
                      <a:pt x="32" y="69"/>
                    </a:lnTo>
                    <a:lnTo>
                      <a:pt x="25" y="52"/>
                    </a:lnTo>
                    <a:lnTo>
                      <a:pt x="33" y="32"/>
                    </a:lnTo>
                    <a:lnTo>
                      <a:pt x="2" y="22"/>
                    </a:lnTo>
                    <a:lnTo>
                      <a:pt x="0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0" name="Freeform 282"/>
              <p:cNvSpPr>
                <a:spLocks/>
              </p:cNvSpPr>
              <p:nvPr/>
            </p:nvSpPr>
            <p:spPr bwMode="auto">
              <a:xfrm>
                <a:off x="5856" y="8824"/>
                <a:ext cx="74" cy="109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2" y="6"/>
                  </a:cxn>
                  <a:cxn ang="0">
                    <a:pos x="74" y="23"/>
                  </a:cxn>
                  <a:cxn ang="0">
                    <a:pos x="68" y="31"/>
                  </a:cxn>
                  <a:cxn ang="0">
                    <a:pos x="45" y="38"/>
                  </a:cxn>
                  <a:cxn ang="0">
                    <a:pos x="17" y="35"/>
                  </a:cxn>
                  <a:cxn ang="0">
                    <a:pos x="8" y="35"/>
                  </a:cxn>
                  <a:cxn ang="0">
                    <a:pos x="7" y="109"/>
                  </a:cxn>
                  <a:cxn ang="0">
                    <a:pos x="3" y="101"/>
                  </a:cxn>
                  <a:cxn ang="0">
                    <a:pos x="0" y="17"/>
                  </a:cxn>
                  <a:cxn ang="0">
                    <a:pos x="18" y="2"/>
                  </a:cxn>
                  <a:cxn ang="0">
                    <a:pos x="47" y="0"/>
                  </a:cxn>
                </a:cxnLst>
                <a:rect l="0" t="0" r="r" b="b"/>
                <a:pathLst>
                  <a:path w="74" h="109">
                    <a:moveTo>
                      <a:pt x="47" y="0"/>
                    </a:moveTo>
                    <a:lnTo>
                      <a:pt x="62" y="6"/>
                    </a:lnTo>
                    <a:lnTo>
                      <a:pt x="74" y="23"/>
                    </a:lnTo>
                    <a:lnTo>
                      <a:pt x="68" y="31"/>
                    </a:lnTo>
                    <a:lnTo>
                      <a:pt x="45" y="38"/>
                    </a:lnTo>
                    <a:lnTo>
                      <a:pt x="17" y="35"/>
                    </a:lnTo>
                    <a:lnTo>
                      <a:pt x="8" y="35"/>
                    </a:lnTo>
                    <a:lnTo>
                      <a:pt x="7" y="109"/>
                    </a:lnTo>
                    <a:lnTo>
                      <a:pt x="3" y="101"/>
                    </a:lnTo>
                    <a:lnTo>
                      <a:pt x="0" y="17"/>
                    </a:lnTo>
                    <a:lnTo>
                      <a:pt x="18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1" name="Freeform 283"/>
              <p:cNvSpPr>
                <a:spLocks/>
              </p:cNvSpPr>
              <p:nvPr/>
            </p:nvSpPr>
            <p:spPr bwMode="auto">
              <a:xfrm>
                <a:off x="5789" y="8789"/>
                <a:ext cx="73" cy="4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60" y="1"/>
                  </a:cxn>
                  <a:cxn ang="0">
                    <a:pos x="73" y="7"/>
                  </a:cxn>
                  <a:cxn ang="0">
                    <a:pos x="69" y="19"/>
                  </a:cxn>
                  <a:cxn ang="0">
                    <a:pos x="48" y="26"/>
                  </a:cxn>
                  <a:cxn ang="0">
                    <a:pos x="53" y="35"/>
                  </a:cxn>
                  <a:cxn ang="0">
                    <a:pos x="42" y="37"/>
                  </a:cxn>
                  <a:cxn ang="0">
                    <a:pos x="14" y="40"/>
                  </a:cxn>
                  <a:cxn ang="0">
                    <a:pos x="0" y="19"/>
                  </a:cxn>
                  <a:cxn ang="0">
                    <a:pos x="3" y="5"/>
                  </a:cxn>
                  <a:cxn ang="0">
                    <a:pos x="42" y="0"/>
                  </a:cxn>
                </a:cxnLst>
                <a:rect l="0" t="0" r="r" b="b"/>
                <a:pathLst>
                  <a:path w="73" h="40">
                    <a:moveTo>
                      <a:pt x="42" y="0"/>
                    </a:moveTo>
                    <a:lnTo>
                      <a:pt x="60" y="1"/>
                    </a:lnTo>
                    <a:lnTo>
                      <a:pt x="73" y="7"/>
                    </a:lnTo>
                    <a:lnTo>
                      <a:pt x="69" y="19"/>
                    </a:lnTo>
                    <a:lnTo>
                      <a:pt x="48" y="26"/>
                    </a:lnTo>
                    <a:lnTo>
                      <a:pt x="53" y="35"/>
                    </a:lnTo>
                    <a:lnTo>
                      <a:pt x="42" y="37"/>
                    </a:lnTo>
                    <a:lnTo>
                      <a:pt x="14" y="40"/>
                    </a:lnTo>
                    <a:lnTo>
                      <a:pt x="0" y="19"/>
                    </a:lnTo>
                    <a:lnTo>
                      <a:pt x="3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2" name="Freeform 284"/>
              <p:cNvSpPr>
                <a:spLocks/>
              </p:cNvSpPr>
              <p:nvPr/>
            </p:nvSpPr>
            <p:spPr bwMode="auto">
              <a:xfrm>
                <a:off x="5869" y="8868"/>
                <a:ext cx="75" cy="9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66" y="0"/>
                  </a:cxn>
                  <a:cxn ang="0">
                    <a:pos x="75" y="9"/>
                  </a:cxn>
                  <a:cxn ang="0">
                    <a:pos x="65" y="15"/>
                  </a:cxn>
                  <a:cxn ang="0">
                    <a:pos x="37" y="22"/>
                  </a:cxn>
                  <a:cxn ang="0">
                    <a:pos x="66" y="38"/>
                  </a:cxn>
                  <a:cxn ang="0">
                    <a:pos x="28" y="44"/>
                  </a:cxn>
                  <a:cxn ang="0">
                    <a:pos x="46" y="67"/>
                  </a:cxn>
                  <a:cxn ang="0">
                    <a:pos x="32" y="70"/>
                  </a:cxn>
                  <a:cxn ang="0">
                    <a:pos x="34" y="94"/>
                  </a:cxn>
                  <a:cxn ang="0">
                    <a:pos x="17" y="69"/>
                  </a:cxn>
                  <a:cxn ang="0">
                    <a:pos x="28" y="60"/>
                  </a:cxn>
                  <a:cxn ang="0">
                    <a:pos x="8" y="34"/>
                  </a:cxn>
                  <a:cxn ang="0">
                    <a:pos x="20" y="27"/>
                  </a:cxn>
                  <a:cxn ang="0">
                    <a:pos x="0" y="10"/>
                  </a:cxn>
                  <a:cxn ang="0">
                    <a:pos x="19" y="1"/>
                  </a:cxn>
                </a:cxnLst>
                <a:rect l="0" t="0" r="r" b="b"/>
                <a:pathLst>
                  <a:path w="75" h="94">
                    <a:moveTo>
                      <a:pt x="19" y="1"/>
                    </a:moveTo>
                    <a:lnTo>
                      <a:pt x="66" y="0"/>
                    </a:lnTo>
                    <a:lnTo>
                      <a:pt x="75" y="9"/>
                    </a:lnTo>
                    <a:lnTo>
                      <a:pt x="65" y="15"/>
                    </a:lnTo>
                    <a:lnTo>
                      <a:pt x="37" y="22"/>
                    </a:lnTo>
                    <a:lnTo>
                      <a:pt x="66" y="38"/>
                    </a:lnTo>
                    <a:lnTo>
                      <a:pt x="28" y="44"/>
                    </a:lnTo>
                    <a:lnTo>
                      <a:pt x="46" y="67"/>
                    </a:lnTo>
                    <a:lnTo>
                      <a:pt x="32" y="70"/>
                    </a:lnTo>
                    <a:lnTo>
                      <a:pt x="34" y="94"/>
                    </a:lnTo>
                    <a:lnTo>
                      <a:pt x="17" y="69"/>
                    </a:lnTo>
                    <a:lnTo>
                      <a:pt x="28" y="60"/>
                    </a:lnTo>
                    <a:lnTo>
                      <a:pt x="8" y="34"/>
                    </a:lnTo>
                    <a:lnTo>
                      <a:pt x="20" y="27"/>
                    </a:lnTo>
                    <a:lnTo>
                      <a:pt x="0" y="1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3" name="Freeform 285"/>
              <p:cNvSpPr>
                <a:spLocks/>
              </p:cNvSpPr>
              <p:nvPr/>
            </p:nvSpPr>
            <p:spPr bwMode="auto">
              <a:xfrm>
                <a:off x="5961" y="8872"/>
                <a:ext cx="96" cy="88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71" y="0"/>
                  </a:cxn>
                  <a:cxn ang="0">
                    <a:pos x="96" y="6"/>
                  </a:cxn>
                  <a:cxn ang="0">
                    <a:pos x="80" y="23"/>
                  </a:cxn>
                  <a:cxn ang="0">
                    <a:pos x="46" y="32"/>
                  </a:cxn>
                  <a:cxn ang="0">
                    <a:pos x="15" y="32"/>
                  </a:cxn>
                  <a:cxn ang="0">
                    <a:pos x="12" y="49"/>
                  </a:cxn>
                  <a:cxn ang="0">
                    <a:pos x="22" y="58"/>
                  </a:cxn>
                  <a:cxn ang="0">
                    <a:pos x="6" y="80"/>
                  </a:cxn>
                  <a:cxn ang="0">
                    <a:pos x="2" y="88"/>
                  </a:cxn>
                  <a:cxn ang="0">
                    <a:pos x="0" y="12"/>
                  </a:cxn>
                  <a:cxn ang="0">
                    <a:pos x="35" y="4"/>
                  </a:cxn>
                </a:cxnLst>
                <a:rect l="0" t="0" r="r" b="b"/>
                <a:pathLst>
                  <a:path w="96" h="88">
                    <a:moveTo>
                      <a:pt x="35" y="4"/>
                    </a:moveTo>
                    <a:lnTo>
                      <a:pt x="71" y="0"/>
                    </a:lnTo>
                    <a:lnTo>
                      <a:pt x="96" y="6"/>
                    </a:lnTo>
                    <a:lnTo>
                      <a:pt x="80" y="23"/>
                    </a:lnTo>
                    <a:lnTo>
                      <a:pt x="46" y="32"/>
                    </a:lnTo>
                    <a:lnTo>
                      <a:pt x="15" y="32"/>
                    </a:lnTo>
                    <a:lnTo>
                      <a:pt x="12" y="49"/>
                    </a:lnTo>
                    <a:lnTo>
                      <a:pt x="22" y="58"/>
                    </a:lnTo>
                    <a:lnTo>
                      <a:pt x="6" y="80"/>
                    </a:lnTo>
                    <a:lnTo>
                      <a:pt x="2" y="88"/>
                    </a:lnTo>
                    <a:lnTo>
                      <a:pt x="0" y="1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4" name="Freeform 286"/>
              <p:cNvSpPr>
                <a:spLocks/>
              </p:cNvSpPr>
              <p:nvPr/>
            </p:nvSpPr>
            <p:spPr bwMode="auto">
              <a:xfrm>
                <a:off x="5897" y="8777"/>
                <a:ext cx="62" cy="47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52" y="0"/>
                  </a:cxn>
                  <a:cxn ang="0">
                    <a:pos x="62" y="6"/>
                  </a:cxn>
                  <a:cxn ang="0">
                    <a:pos x="60" y="14"/>
                  </a:cxn>
                  <a:cxn ang="0">
                    <a:pos x="51" y="18"/>
                  </a:cxn>
                  <a:cxn ang="0">
                    <a:pos x="34" y="23"/>
                  </a:cxn>
                  <a:cxn ang="0">
                    <a:pos x="20" y="28"/>
                  </a:cxn>
                  <a:cxn ang="0">
                    <a:pos x="37" y="40"/>
                  </a:cxn>
                  <a:cxn ang="0">
                    <a:pos x="13" y="37"/>
                  </a:cxn>
                  <a:cxn ang="0">
                    <a:pos x="18" y="47"/>
                  </a:cxn>
                  <a:cxn ang="0">
                    <a:pos x="5" y="43"/>
                  </a:cxn>
                  <a:cxn ang="0">
                    <a:pos x="0" y="8"/>
                  </a:cxn>
                  <a:cxn ang="0">
                    <a:pos x="27" y="4"/>
                  </a:cxn>
                </a:cxnLst>
                <a:rect l="0" t="0" r="r" b="b"/>
                <a:pathLst>
                  <a:path w="62" h="47">
                    <a:moveTo>
                      <a:pt x="27" y="4"/>
                    </a:moveTo>
                    <a:lnTo>
                      <a:pt x="52" y="0"/>
                    </a:lnTo>
                    <a:lnTo>
                      <a:pt x="62" y="6"/>
                    </a:lnTo>
                    <a:lnTo>
                      <a:pt x="60" y="14"/>
                    </a:lnTo>
                    <a:lnTo>
                      <a:pt x="51" y="18"/>
                    </a:lnTo>
                    <a:lnTo>
                      <a:pt x="34" y="23"/>
                    </a:lnTo>
                    <a:lnTo>
                      <a:pt x="20" y="28"/>
                    </a:lnTo>
                    <a:lnTo>
                      <a:pt x="37" y="40"/>
                    </a:lnTo>
                    <a:lnTo>
                      <a:pt x="13" y="37"/>
                    </a:lnTo>
                    <a:lnTo>
                      <a:pt x="18" y="47"/>
                    </a:lnTo>
                    <a:lnTo>
                      <a:pt x="5" y="43"/>
                    </a:lnTo>
                    <a:lnTo>
                      <a:pt x="0" y="8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5" name="Freeform 287"/>
              <p:cNvSpPr>
                <a:spLocks/>
              </p:cNvSpPr>
              <p:nvPr/>
            </p:nvSpPr>
            <p:spPr bwMode="auto">
              <a:xfrm>
                <a:off x="5844" y="8766"/>
                <a:ext cx="51" cy="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51" y="12"/>
                  </a:cxn>
                  <a:cxn ang="0">
                    <a:pos x="35" y="25"/>
                  </a:cxn>
                  <a:cxn ang="0">
                    <a:pos x="14" y="23"/>
                  </a:cxn>
                  <a:cxn ang="0">
                    <a:pos x="0" y="13"/>
                  </a:cxn>
                  <a:cxn ang="0">
                    <a:pos x="6" y="0"/>
                  </a:cxn>
                </a:cxnLst>
                <a:rect l="0" t="0" r="r" b="b"/>
                <a:pathLst>
                  <a:path w="51" h="25">
                    <a:moveTo>
                      <a:pt x="6" y="0"/>
                    </a:moveTo>
                    <a:lnTo>
                      <a:pt x="36" y="0"/>
                    </a:lnTo>
                    <a:lnTo>
                      <a:pt x="51" y="12"/>
                    </a:lnTo>
                    <a:lnTo>
                      <a:pt x="35" y="25"/>
                    </a:lnTo>
                    <a:lnTo>
                      <a:pt x="14" y="23"/>
                    </a:lnTo>
                    <a:lnTo>
                      <a:pt x="0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6" name="Freeform 288"/>
              <p:cNvSpPr>
                <a:spLocks/>
              </p:cNvSpPr>
              <p:nvPr/>
            </p:nvSpPr>
            <p:spPr bwMode="auto">
              <a:xfrm>
                <a:off x="5791" y="8785"/>
                <a:ext cx="71" cy="29"/>
              </a:xfrm>
              <a:custGeom>
                <a:avLst/>
                <a:gdLst/>
                <a:ahLst/>
                <a:cxnLst>
                  <a:cxn ang="0">
                    <a:pos x="46" y="1"/>
                  </a:cxn>
                  <a:cxn ang="0">
                    <a:pos x="19" y="0"/>
                  </a:cxn>
                  <a:cxn ang="0">
                    <a:pos x="1" y="7"/>
                  </a:cxn>
                  <a:cxn ang="0">
                    <a:pos x="0" y="19"/>
                  </a:cxn>
                  <a:cxn ang="0">
                    <a:pos x="25" y="27"/>
                  </a:cxn>
                  <a:cxn ang="0">
                    <a:pos x="42" y="29"/>
                  </a:cxn>
                  <a:cxn ang="0">
                    <a:pos x="27" y="18"/>
                  </a:cxn>
                  <a:cxn ang="0">
                    <a:pos x="33" y="10"/>
                  </a:cxn>
                  <a:cxn ang="0">
                    <a:pos x="51" y="9"/>
                  </a:cxn>
                  <a:cxn ang="0">
                    <a:pos x="71" y="10"/>
                  </a:cxn>
                  <a:cxn ang="0">
                    <a:pos x="46" y="1"/>
                  </a:cxn>
                </a:cxnLst>
                <a:rect l="0" t="0" r="r" b="b"/>
                <a:pathLst>
                  <a:path w="71" h="29">
                    <a:moveTo>
                      <a:pt x="46" y="1"/>
                    </a:moveTo>
                    <a:lnTo>
                      <a:pt x="19" y="0"/>
                    </a:lnTo>
                    <a:lnTo>
                      <a:pt x="1" y="7"/>
                    </a:lnTo>
                    <a:lnTo>
                      <a:pt x="0" y="19"/>
                    </a:lnTo>
                    <a:lnTo>
                      <a:pt x="25" y="27"/>
                    </a:lnTo>
                    <a:lnTo>
                      <a:pt x="42" y="29"/>
                    </a:lnTo>
                    <a:lnTo>
                      <a:pt x="27" y="18"/>
                    </a:lnTo>
                    <a:lnTo>
                      <a:pt x="33" y="10"/>
                    </a:lnTo>
                    <a:lnTo>
                      <a:pt x="51" y="9"/>
                    </a:lnTo>
                    <a:lnTo>
                      <a:pt x="71" y="1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7" name="Freeform 289"/>
              <p:cNvSpPr>
                <a:spLocks/>
              </p:cNvSpPr>
              <p:nvPr/>
            </p:nvSpPr>
            <p:spPr bwMode="auto">
              <a:xfrm>
                <a:off x="5848" y="8766"/>
                <a:ext cx="37" cy="23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14" y="14"/>
                  </a:cxn>
                  <a:cxn ang="0">
                    <a:pos x="19" y="8"/>
                  </a:cxn>
                  <a:cxn ang="0">
                    <a:pos x="37" y="5"/>
                  </a:cxn>
                  <a:cxn ang="0">
                    <a:pos x="18" y="0"/>
                  </a:cxn>
                  <a:cxn ang="0">
                    <a:pos x="4" y="2"/>
                  </a:cxn>
                  <a:cxn ang="0">
                    <a:pos x="0" y="11"/>
                  </a:cxn>
                  <a:cxn ang="0">
                    <a:pos x="6" y="19"/>
                  </a:cxn>
                  <a:cxn ang="0">
                    <a:pos x="21" y="23"/>
                  </a:cxn>
                </a:cxnLst>
                <a:rect l="0" t="0" r="r" b="b"/>
                <a:pathLst>
                  <a:path w="37" h="23">
                    <a:moveTo>
                      <a:pt x="21" y="23"/>
                    </a:moveTo>
                    <a:lnTo>
                      <a:pt x="14" y="14"/>
                    </a:lnTo>
                    <a:lnTo>
                      <a:pt x="19" y="8"/>
                    </a:lnTo>
                    <a:lnTo>
                      <a:pt x="37" y="5"/>
                    </a:lnTo>
                    <a:lnTo>
                      <a:pt x="18" y="0"/>
                    </a:lnTo>
                    <a:lnTo>
                      <a:pt x="4" y="2"/>
                    </a:lnTo>
                    <a:lnTo>
                      <a:pt x="0" y="11"/>
                    </a:lnTo>
                    <a:lnTo>
                      <a:pt x="6" y="19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8" name="Freeform 290"/>
              <p:cNvSpPr>
                <a:spLocks/>
              </p:cNvSpPr>
              <p:nvPr/>
            </p:nvSpPr>
            <p:spPr bwMode="auto">
              <a:xfrm>
                <a:off x="5858" y="8827"/>
                <a:ext cx="60" cy="31"/>
              </a:xfrm>
              <a:custGeom>
                <a:avLst/>
                <a:gdLst/>
                <a:ahLst/>
                <a:cxnLst>
                  <a:cxn ang="0">
                    <a:pos x="60" y="5"/>
                  </a:cxn>
                  <a:cxn ang="0">
                    <a:pos x="41" y="0"/>
                  </a:cxn>
                  <a:cxn ang="0">
                    <a:pos x="23" y="2"/>
                  </a:cxn>
                  <a:cxn ang="0">
                    <a:pos x="10" y="5"/>
                  </a:cxn>
                  <a:cxn ang="0">
                    <a:pos x="0" y="15"/>
                  </a:cxn>
                  <a:cxn ang="0">
                    <a:pos x="7" y="23"/>
                  </a:cxn>
                  <a:cxn ang="0">
                    <a:pos x="29" y="29"/>
                  </a:cxn>
                  <a:cxn ang="0">
                    <a:pos x="47" y="31"/>
                  </a:cxn>
                  <a:cxn ang="0">
                    <a:pos x="38" y="17"/>
                  </a:cxn>
                  <a:cxn ang="0">
                    <a:pos x="60" y="5"/>
                  </a:cxn>
                </a:cxnLst>
                <a:rect l="0" t="0" r="r" b="b"/>
                <a:pathLst>
                  <a:path w="60" h="31">
                    <a:moveTo>
                      <a:pt x="60" y="5"/>
                    </a:moveTo>
                    <a:lnTo>
                      <a:pt x="41" y="0"/>
                    </a:lnTo>
                    <a:lnTo>
                      <a:pt x="23" y="2"/>
                    </a:lnTo>
                    <a:lnTo>
                      <a:pt x="10" y="5"/>
                    </a:lnTo>
                    <a:lnTo>
                      <a:pt x="0" y="15"/>
                    </a:lnTo>
                    <a:lnTo>
                      <a:pt x="7" y="23"/>
                    </a:lnTo>
                    <a:lnTo>
                      <a:pt x="29" y="29"/>
                    </a:lnTo>
                    <a:lnTo>
                      <a:pt x="47" y="31"/>
                    </a:lnTo>
                    <a:lnTo>
                      <a:pt x="38" y="17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39" name="Freeform 291"/>
              <p:cNvSpPr>
                <a:spLocks/>
              </p:cNvSpPr>
              <p:nvPr/>
            </p:nvSpPr>
            <p:spPr bwMode="auto">
              <a:xfrm>
                <a:off x="5879" y="8870"/>
                <a:ext cx="39" cy="13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2" y="1"/>
                  </a:cxn>
                  <a:cxn ang="0">
                    <a:pos x="0" y="9"/>
                  </a:cxn>
                  <a:cxn ang="0">
                    <a:pos x="13" y="13"/>
                  </a:cxn>
                  <a:cxn ang="0">
                    <a:pos x="39" y="0"/>
                  </a:cxn>
                </a:cxnLst>
                <a:rect l="0" t="0" r="r" b="b"/>
                <a:pathLst>
                  <a:path w="39" h="13">
                    <a:moveTo>
                      <a:pt x="39" y="0"/>
                    </a:moveTo>
                    <a:lnTo>
                      <a:pt x="12" y="1"/>
                    </a:lnTo>
                    <a:lnTo>
                      <a:pt x="0" y="9"/>
                    </a:lnTo>
                    <a:lnTo>
                      <a:pt x="13" y="1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0" name="Freeform 292"/>
              <p:cNvSpPr>
                <a:spLocks/>
              </p:cNvSpPr>
              <p:nvPr/>
            </p:nvSpPr>
            <p:spPr bwMode="auto">
              <a:xfrm>
                <a:off x="5963" y="8874"/>
                <a:ext cx="73" cy="21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4" y="19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7" y="0"/>
                  </a:cxn>
                  <a:cxn ang="0">
                    <a:pos x="58" y="0"/>
                  </a:cxn>
                  <a:cxn ang="0">
                    <a:pos x="45" y="9"/>
                  </a:cxn>
                  <a:cxn ang="0">
                    <a:pos x="48" y="18"/>
                  </a:cxn>
                  <a:cxn ang="0">
                    <a:pos x="73" y="19"/>
                  </a:cxn>
                  <a:cxn ang="0">
                    <a:pos x="41" y="21"/>
                  </a:cxn>
                </a:cxnLst>
                <a:rect l="0" t="0" r="r" b="b"/>
                <a:pathLst>
                  <a:path w="73" h="21">
                    <a:moveTo>
                      <a:pt x="41" y="21"/>
                    </a:moveTo>
                    <a:lnTo>
                      <a:pt x="14" y="19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45" y="9"/>
                    </a:lnTo>
                    <a:lnTo>
                      <a:pt x="48" y="18"/>
                    </a:lnTo>
                    <a:lnTo>
                      <a:pt x="73" y="19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1" name="Freeform 293"/>
              <p:cNvSpPr>
                <a:spLocks/>
              </p:cNvSpPr>
              <p:nvPr/>
            </p:nvSpPr>
            <p:spPr bwMode="auto">
              <a:xfrm>
                <a:off x="5899" y="8770"/>
                <a:ext cx="49" cy="21"/>
              </a:xfrm>
              <a:custGeom>
                <a:avLst/>
                <a:gdLst/>
                <a:ahLst/>
                <a:cxnLst>
                  <a:cxn ang="0">
                    <a:pos x="49" y="18"/>
                  </a:cxn>
                  <a:cxn ang="0">
                    <a:pos x="22" y="21"/>
                  </a:cxn>
                  <a:cxn ang="0">
                    <a:pos x="4" y="15"/>
                  </a:cxn>
                  <a:cxn ang="0">
                    <a:pos x="0" y="9"/>
                  </a:cxn>
                  <a:cxn ang="0">
                    <a:pos x="8" y="3"/>
                  </a:cxn>
                  <a:cxn ang="0">
                    <a:pos x="31" y="0"/>
                  </a:cxn>
                  <a:cxn ang="0">
                    <a:pos x="46" y="3"/>
                  </a:cxn>
                  <a:cxn ang="0">
                    <a:pos x="34" y="11"/>
                  </a:cxn>
                  <a:cxn ang="0">
                    <a:pos x="49" y="18"/>
                  </a:cxn>
                </a:cxnLst>
                <a:rect l="0" t="0" r="r" b="b"/>
                <a:pathLst>
                  <a:path w="49" h="21">
                    <a:moveTo>
                      <a:pt x="49" y="18"/>
                    </a:moveTo>
                    <a:lnTo>
                      <a:pt x="22" y="21"/>
                    </a:lnTo>
                    <a:lnTo>
                      <a:pt x="4" y="15"/>
                    </a:lnTo>
                    <a:lnTo>
                      <a:pt x="0" y="9"/>
                    </a:lnTo>
                    <a:lnTo>
                      <a:pt x="8" y="3"/>
                    </a:lnTo>
                    <a:lnTo>
                      <a:pt x="31" y="0"/>
                    </a:lnTo>
                    <a:lnTo>
                      <a:pt x="46" y="3"/>
                    </a:lnTo>
                    <a:lnTo>
                      <a:pt x="34" y="11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2" name="Freeform 294"/>
              <p:cNvSpPr>
                <a:spLocks/>
              </p:cNvSpPr>
              <p:nvPr/>
            </p:nvSpPr>
            <p:spPr bwMode="auto">
              <a:xfrm>
                <a:off x="5891" y="8722"/>
                <a:ext cx="49" cy="30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16" y="28"/>
                  </a:cxn>
                  <a:cxn ang="0">
                    <a:pos x="1" y="17"/>
                  </a:cxn>
                  <a:cxn ang="0">
                    <a:pos x="0" y="7"/>
                  </a:cxn>
                  <a:cxn ang="0">
                    <a:pos x="11" y="2"/>
                  </a:cxn>
                  <a:cxn ang="0">
                    <a:pos x="27" y="0"/>
                  </a:cxn>
                  <a:cxn ang="0">
                    <a:pos x="49" y="1"/>
                  </a:cxn>
                  <a:cxn ang="0">
                    <a:pos x="31" y="18"/>
                  </a:cxn>
                  <a:cxn ang="0">
                    <a:pos x="45" y="30"/>
                  </a:cxn>
                </a:cxnLst>
                <a:rect l="0" t="0" r="r" b="b"/>
                <a:pathLst>
                  <a:path w="49" h="30">
                    <a:moveTo>
                      <a:pt x="45" y="30"/>
                    </a:moveTo>
                    <a:lnTo>
                      <a:pt x="16" y="28"/>
                    </a:lnTo>
                    <a:lnTo>
                      <a:pt x="1" y="17"/>
                    </a:lnTo>
                    <a:lnTo>
                      <a:pt x="0" y="7"/>
                    </a:lnTo>
                    <a:lnTo>
                      <a:pt x="11" y="2"/>
                    </a:lnTo>
                    <a:lnTo>
                      <a:pt x="27" y="0"/>
                    </a:lnTo>
                    <a:lnTo>
                      <a:pt x="49" y="1"/>
                    </a:lnTo>
                    <a:lnTo>
                      <a:pt x="31" y="18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3" name="Freeform 295"/>
              <p:cNvSpPr>
                <a:spLocks/>
              </p:cNvSpPr>
              <p:nvPr/>
            </p:nvSpPr>
            <p:spPr bwMode="auto">
              <a:xfrm>
                <a:off x="5991" y="8720"/>
                <a:ext cx="33" cy="2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1"/>
                  </a:cxn>
                  <a:cxn ang="0">
                    <a:pos x="0" y="11"/>
                  </a:cxn>
                  <a:cxn ang="0">
                    <a:pos x="3" y="24"/>
                  </a:cxn>
                  <a:cxn ang="0">
                    <a:pos x="19" y="29"/>
                  </a:cxn>
                  <a:cxn ang="0">
                    <a:pos x="33" y="29"/>
                  </a:cxn>
                  <a:cxn ang="0">
                    <a:pos x="23" y="20"/>
                  </a:cxn>
                  <a:cxn ang="0">
                    <a:pos x="30" y="0"/>
                  </a:cxn>
                </a:cxnLst>
                <a:rect l="0" t="0" r="r" b="b"/>
                <a:pathLst>
                  <a:path w="33" h="29">
                    <a:moveTo>
                      <a:pt x="30" y="0"/>
                    </a:moveTo>
                    <a:lnTo>
                      <a:pt x="12" y="1"/>
                    </a:lnTo>
                    <a:lnTo>
                      <a:pt x="0" y="11"/>
                    </a:lnTo>
                    <a:lnTo>
                      <a:pt x="3" y="24"/>
                    </a:lnTo>
                    <a:lnTo>
                      <a:pt x="19" y="29"/>
                    </a:lnTo>
                    <a:lnTo>
                      <a:pt x="33" y="29"/>
                    </a:lnTo>
                    <a:lnTo>
                      <a:pt x="23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4" name="Freeform 296"/>
              <p:cNvSpPr>
                <a:spLocks/>
              </p:cNvSpPr>
              <p:nvPr/>
            </p:nvSpPr>
            <p:spPr bwMode="auto">
              <a:xfrm>
                <a:off x="6018" y="8745"/>
                <a:ext cx="47" cy="1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4" y="2"/>
                  </a:cxn>
                  <a:cxn ang="0">
                    <a:pos x="0" y="10"/>
                  </a:cxn>
                  <a:cxn ang="0">
                    <a:pos x="14" y="19"/>
                  </a:cxn>
                  <a:cxn ang="0">
                    <a:pos x="47" y="18"/>
                  </a:cxn>
                  <a:cxn ang="0">
                    <a:pos x="23" y="14"/>
                  </a:cxn>
                  <a:cxn ang="0">
                    <a:pos x="40" y="0"/>
                  </a:cxn>
                </a:cxnLst>
                <a:rect l="0" t="0" r="r" b="b"/>
                <a:pathLst>
                  <a:path w="47" h="19">
                    <a:moveTo>
                      <a:pt x="40" y="0"/>
                    </a:moveTo>
                    <a:lnTo>
                      <a:pt x="14" y="2"/>
                    </a:lnTo>
                    <a:lnTo>
                      <a:pt x="0" y="10"/>
                    </a:lnTo>
                    <a:lnTo>
                      <a:pt x="14" y="19"/>
                    </a:lnTo>
                    <a:lnTo>
                      <a:pt x="47" y="18"/>
                    </a:lnTo>
                    <a:lnTo>
                      <a:pt x="23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5" name="Freeform 297"/>
              <p:cNvSpPr>
                <a:spLocks/>
              </p:cNvSpPr>
              <p:nvPr/>
            </p:nvSpPr>
            <p:spPr bwMode="auto">
              <a:xfrm>
                <a:off x="6059" y="8772"/>
                <a:ext cx="68" cy="4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8" y="2"/>
                  </a:cxn>
                  <a:cxn ang="0">
                    <a:pos x="2" y="11"/>
                  </a:cxn>
                  <a:cxn ang="0">
                    <a:pos x="0" y="22"/>
                  </a:cxn>
                  <a:cxn ang="0">
                    <a:pos x="4" y="36"/>
                  </a:cxn>
                  <a:cxn ang="0">
                    <a:pos x="31" y="42"/>
                  </a:cxn>
                  <a:cxn ang="0">
                    <a:pos x="52" y="39"/>
                  </a:cxn>
                  <a:cxn ang="0">
                    <a:pos x="68" y="28"/>
                  </a:cxn>
                  <a:cxn ang="0">
                    <a:pos x="66" y="14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30" y="13"/>
                  </a:cxn>
                  <a:cxn ang="0">
                    <a:pos x="42" y="0"/>
                  </a:cxn>
                </a:cxnLst>
                <a:rect l="0" t="0" r="r" b="b"/>
                <a:pathLst>
                  <a:path w="68" h="42">
                    <a:moveTo>
                      <a:pt x="42" y="0"/>
                    </a:moveTo>
                    <a:lnTo>
                      <a:pt x="18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31" y="42"/>
                    </a:lnTo>
                    <a:lnTo>
                      <a:pt x="52" y="39"/>
                    </a:lnTo>
                    <a:lnTo>
                      <a:pt x="68" y="28"/>
                    </a:lnTo>
                    <a:lnTo>
                      <a:pt x="66" y="14"/>
                    </a:lnTo>
                    <a:lnTo>
                      <a:pt x="57" y="28"/>
                    </a:lnTo>
                    <a:lnTo>
                      <a:pt x="20" y="32"/>
                    </a:lnTo>
                    <a:lnTo>
                      <a:pt x="30" y="1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6" name="Freeform 298"/>
              <p:cNvSpPr>
                <a:spLocks/>
              </p:cNvSpPr>
              <p:nvPr/>
            </p:nvSpPr>
            <p:spPr bwMode="auto">
              <a:xfrm>
                <a:off x="5981" y="8799"/>
                <a:ext cx="47" cy="25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6" y="18"/>
                  </a:cxn>
                  <a:cxn ang="0">
                    <a:pos x="21" y="25"/>
                  </a:cxn>
                  <a:cxn ang="0">
                    <a:pos x="47" y="22"/>
                  </a:cxn>
                  <a:cxn ang="0">
                    <a:pos x="24" y="19"/>
                  </a:cxn>
                  <a:cxn ang="0">
                    <a:pos x="42" y="1"/>
                  </a:cxn>
                </a:cxnLst>
                <a:rect l="0" t="0" r="r" b="b"/>
                <a:pathLst>
                  <a:path w="47" h="25">
                    <a:moveTo>
                      <a:pt x="42" y="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6" y="18"/>
                    </a:lnTo>
                    <a:lnTo>
                      <a:pt x="21" y="25"/>
                    </a:lnTo>
                    <a:lnTo>
                      <a:pt x="47" y="22"/>
                    </a:lnTo>
                    <a:lnTo>
                      <a:pt x="24" y="19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7" name="Freeform 299"/>
              <p:cNvSpPr>
                <a:spLocks/>
              </p:cNvSpPr>
              <p:nvPr/>
            </p:nvSpPr>
            <p:spPr bwMode="auto">
              <a:xfrm>
                <a:off x="5780" y="8812"/>
                <a:ext cx="43" cy="8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68"/>
                  </a:cxn>
                  <a:cxn ang="0">
                    <a:pos x="17" y="82"/>
                  </a:cxn>
                  <a:cxn ang="0">
                    <a:pos x="38" y="83"/>
                  </a:cxn>
                  <a:cxn ang="0">
                    <a:pos x="27" y="76"/>
                  </a:cxn>
                  <a:cxn ang="0">
                    <a:pos x="16" y="60"/>
                  </a:cxn>
                  <a:cxn ang="0">
                    <a:pos x="37" y="61"/>
                  </a:cxn>
                  <a:cxn ang="0">
                    <a:pos x="18" y="42"/>
                  </a:cxn>
                  <a:cxn ang="0">
                    <a:pos x="14" y="31"/>
                  </a:cxn>
                  <a:cxn ang="0">
                    <a:pos x="27" y="31"/>
                  </a:cxn>
                  <a:cxn ang="0">
                    <a:pos x="43" y="26"/>
                  </a:cxn>
                  <a:cxn ang="0">
                    <a:pos x="16" y="22"/>
                  </a:cxn>
                  <a:cxn ang="0">
                    <a:pos x="10" y="0"/>
                  </a:cxn>
                </a:cxnLst>
                <a:rect l="0" t="0" r="r" b="b"/>
                <a:pathLst>
                  <a:path w="43" h="83">
                    <a:moveTo>
                      <a:pt x="10" y="0"/>
                    </a:moveTo>
                    <a:lnTo>
                      <a:pt x="0" y="68"/>
                    </a:lnTo>
                    <a:lnTo>
                      <a:pt x="17" y="82"/>
                    </a:lnTo>
                    <a:lnTo>
                      <a:pt x="38" y="83"/>
                    </a:lnTo>
                    <a:lnTo>
                      <a:pt x="27" y="76"/>
                    </a:lnTo>
                    <a:lnTo>
                      <a:pt x="16" y="60"/>
                    </a:lnTo>
                    <a:lnTo>
                      <a:pt x="37" y="61"/>
                    </a:lnTo>
                    <a:lnTo>
                      <a:pt x="18" y="42"/>
                    </a:lnTo>
                    <a:lnTo>
                      <a:pt x="14" y="31"/>
                    </a:lnTo>
                    <a:lnTo>
                      <a:pt x="27" y="31"/>
                    </a:lnTo>
                    <a:lnTo>
                      <a:pt x="43" y="26"/>
                    </a:lnTo>
                    <a:lnTo>
                      <a:pt x="16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8" name="Freeform 300"/>
              <p:cNvSpPr>
                <a:spLocks/>
              </p:cNvSpPr>
              <p:nvPr/>
            </p:nvSpPr>
            <p:spPr bwMode="auto">
              <a:xfrm>
                <a:off x="5830" y="8799"/>
                <a:ext cx="34" cy="13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8" y="10"/>
                  </a:cxn>
                  <a:cxn ang="0">
                    <a:pos x="14" y="15"/>
                  </a:cxn>
                  <a:cxn ang="0">
                    <a:pos x="24" y="21"/>
                  </a:cxn>
                  <a:cxn ang="0">
                    <a:pos x="9" y="39"/>
                  </a:cxn>
                  <a:cxn ang="0">
                    <a:pos x="17" y="51"/>
                  </a:cxn>
                  <a:cxn ang="0">
                    <a:pos x="1" y="60"/>
                  </a:cxn>
                  <a:cxn ang="0">
                    <a:pos x="4" y="74"/>
                  </a:cxn>
                  <a:cxn ang="0">
                    <a:pos x="0" y="97"/>
                  </a:cxn>
                  <a:cxn ang="0">
                    <a:pos x="12" y="112"/>
                  </a:cxn>
                  <a:cxn ang="0">
                    <a:pos x="3" y="119"/>
                  </a:cxn>
                  <a:cxn ang="0">
                    <a:pos x="28" y="136"/>
                  </a:cxn>
                  <a:cxn ang="0">
                    <a:pos x="28" y="122"/>
                  </a:cxn>
                  <a:cxn ang="0">
                    <a:pos x="26" y="43"/>
                  </a:cxn>
                  <a:cxn ang="0">
                    <a:pos x="32" y="36"/>
                  </a:cxn>
                  <a:cxn ang="0">
                    <a:pos x="34" y="0"/>
                  </a:cxn>
                </a:cxnLst>
                <a:rect l="0" t="0" r="r" b="b"/>
                <a:pathLst>
                  <a:path w="34" h="136">
                    <a:moveTo>
                      <a:pt x="34" y="0"/>
                    </a:moveTo>
                    <a:lnTo>
                      <a:pt x="28" y="10"/>
                    </a:lnTo>
                    <a:lnTo>
                      <a:pt x="14" y="15"/>
                    </a:lnTo>
                    <a:lnTo>
                      <a:pt x="24" y="21"/>
                    </a:lnTo>
                    <a:lnTo>
                      <a:pt x="9" y="39"/>
                    </a:lnTo>
                    <a:lnTo>
                      <a:pt x="17" y="51"/>
                    </a:lnTo>
                    <a:lnTo>
                      <a:pt x="1" y="60"/>
                    </a:lnTo>
                    <a:lnTo>
                      <a:pt x="4" y="74"/>
                    </a:lnTo>
                    <a:lnTo>
                      <a:pt x="0" y="97"/>
                    </a:lnTo>
                    <a:lnTo>
                      <a:pt x="12" y="112"/>
                    </a:lnTo>
                    <a:lnTo>
                      <a:pt x="3" y="119"/>
                    </a:lnTo>
                    <a:lnTo>
                      <a:pt x="28" y="136"/>
                    </a:lnTo>
                    <a:lnTo>
                      <a:pt x="28" y="122"/>
                    </a:lnTo>
                    <a:lnTo>
                      <a:pt x="26" y="43"/>
                    </a:lnTo>
                    <a:lnTo>
                      <a:pt x="32" y="3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49" name="Freeform 301"/>
              <p:cNvSpPr>
                <a:spLocks/>
              </p:cNvSpPr>
              <p:nvPr/>
            </p:nvSpPr>
            <p:spPr bwMode="auto">
              <a:xfrm>
                <a:off x="5875" y="8774"/>
                <a:ext cx="24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6" y="9"/>
                  </a:cxn>
                  <a:cxn ang="0">
                    <a:pos x="2" y="15"/>
                  </a:cxn>
                  <a:cxn ang="0">
                    <a:pos x="11" y="19"/>
                  </a:cxn>
                  <a:cxn ang="0">
                    <a:pos x="0" y="36"/>
                  </a:cxn>
                  <a:cxn ang="0">
                    <a:pos x="12" y="50"/>
                  </a:cxn>
                  <a:cxn ang="0">
                    <a:pos x="24" y="50"/>
                  </a:cxn>
                  <a:cxn ang="0">
                    <a:pos x="24" y="15"/>
                  </a:cxn>
                  <a:cxn ang="0">
                    <a:pos x="18" y="0"/>
                  </a:cxn>
                </a:cxnLst>
                <a:rect l="0" t="0" r="r" b="b"/>
                <a:pathLst>
                  <a:path w="24" h="50">
                    <a:moveTo>
                      <a:pt x="18" y="0"/>
                    </a:moveTo>
                    <a:lnTo>
                      <a:pt x="16" y="9"/>
                    </a:lnTo>
                    <a:lnTo>
                      <a:pt x="2" y="15"/>
                    </a:lnTo>
                    <a:lnTo>
                      <a:pt x="11" y="19"/>
                    </a:lnTo>
                    <a:lnTo>
                      <a:pt x="0" y="36"/>
                    </a:lnTo>
                    <a:lnTo>
                      <a:pt x="12" y="50"/>
                    </a:lnTo>
                    <a:lnTo>
                      <a:pt x="24" y="50"/>
                    </a:lnTo>
                    <a:lnTo>
                      <a:pt x="24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0" name="Freeform 302"/>
              <p:cNvSpPr>
                <a:spLocks/>
              </p:cNvSpPr>
              <p:nvPr/>
            </p:nvSpPr>
            <p:spPr bwMode="auto">
              <a:xfrm>
                <a:off x="5903" y="8783"/>
                <a:ext cx="70" cy="18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2" y="10"/>
                  </a:cxn>
                  <a:cxn ang="0">
                    <a:pos x="24" y="18"/>
                  </a:cxn>
                  <a:cxn ang="0">
                    <a:pos x="48" y="26"/>
                  </a:cxn>
                  <a:cxn ang="0">
                    <a:pos x="39" y="36"/>
                  </a:cxn>
                  <a:cxn ang="0">
                    <a:pos x="23" y="38"/>
                  </a:cxn>
                  <a:cxn ang="0">
                    <a:pos x="40" y="48"/>
                  </a:cxn>
                  <a:cxn ang="0">
                    <a:pos x="20" y="50"/>
                  </a:cxn>
                  <a:cxn ang="0">
                    <a:pos x="24" y="57"/>
                  </a:cxn>
                  <a:cxn ang="0">
                    <a:pos x="26" y="80"/>
                  </a:cxn>
                  <a:cxn ang="0">
                    <a:pos x="41" y="85"/>
                  </a:cxn>
                  <a:cxn ang="0">
                    <a:pos x="45" y="96"/>
                  </a:cxn>
                  <a:cxn ang="0">
                    <a:pos x="33" y="103"/>
                  </a:cxn>
                  <a:cxn ang="0">
                    <a:pos x="17" y="108"/>
                  </a:cxn>
                  <a:cxn ang="0">
                    <a:pos x="42" y="118"/>
                  </a:cxn>
                  <a:cxn ang="0">
                    <a:pos x="36" y="128"/>
                  </a:cxn>
                  <a:cxn ang="0">
                    <a:pos x="2" y="132"/>
                  </a:cxn>
                  <a:cxn ang="0">
                    <a:pos x="18" y="142"/>
                  </a:cxn>
                  <a:cxn ang="0">
                    <a:pos x="42" y="147"/>
                  </a:cxn>
                  <a:cxn ang="0">
                    <a:pos x="23" y="157"/>
                  </a:cxn>
                  <a:cxn ang="0">
                    <a:pos x="0" y="159"/>
                  </a:cxn>
                  <a:cxn ang="0">
                    <a:pos x="18" y="189"/>
                  </a:cxn>
                  <a:cxn ang="0">
                    <a:pos x="54" y="178"/>
                  </a:cxn>
                  <a:cxn ang="0">
                    <a:pos x="56" y="92"/>
                  </a:cxn>
                  <a:cxn ang="0">
                    <a:pos x="68" y="87"/>
                  </a:cxn>
                  <a:cxn ang="0">
                    <a:pos x="70" y="26"/>
                  </a:cxn>
                  <a:cxn ang="0">
                    <a:pos x="56" y="0"/>
                  </a:cxn>
                </a:cxnLst>
                <a:rect l="0" t="0" r="r" b="b"/>
                <a:pathLst>
                  <a:path w="70" h="189">
                    <a:moveTo>
                      <a:pt x="56" y="0"/>
                    </a:moveTo>
                    <a:lnTo>
                      <a:pt x="52" y="10"/>
                    </a:lnTo>
                    <a:lnTo>
                      <a:pt x="24" y="18"/>
                    </a:lnTo>
                    <a:lnTo>
                      <a:pt x="48" y="26"/>
                    </a:lnTo>
                    <a:lnTo>
                      <a:pt x="39" y="36"/>
                    </a:lnTo>
                    <a:lnTo>
                      <a:pt x="23" y="38"/>
                    </a:lnTo>
                    <a:lnTo>
                      <a:pt x="40" y="48"/>
                    </a:lnTo>
                    <a:lnTo>
                      <a:pt x="20" y="50"/>
                    </a:lnTo>
                    <a:lnTo>
                      <a:pt x="24" y="57"/>
                    </a:lnTo>
                    <a:lnTo>
                      <a:pt x="26" y="80"/>
                    </a:lnTo>
                    <a:lnTo>
                      <a:pt x="41" y="85"/>
                    </a:lnTo>
                    <a:lnTo>
                      <a:pt x="45" y="96"/>
                    </a:lnTo>
                    <a:lnTo>
                      <a:pt x="33" y="103"/>
                    </a:lnTo>
                    <a:lnTo>
                      <a:pt x="17" y="108"/>
                    </a:lnTo>
                    <a:lnTo>
                      <a:pt x="42" y="118"/>
                    </a:lnTo>
                    <a:lnTo>
                      <a:pt x="36" y="128"/>
                    </a:lnTo>
                    <a:lnTo>
                      <a:pt x="2" y="132"/>
                    </a:lnTo>
                    <a:lnTo>
                      <a:pt x="18" y="142"/>
                    </a:lnTo>
                    <a:lnTo>
                      <a:pt x="42" y="147"/>
                    </a:lnTo>
                    <a:lnTo>
                      <a:pt x="23" y="157"/>
                    </a:lnTo>
                    <a:lnTo>
                      <a:pt x="0" y="159"/>
                    </a:lnTo>
                    <a:lnTo>
                      <a:pt x="18" y="189"/>
                    </a:lnTo>
                    <a:lnTo>
                      <a:pt x="54" y="178"/>
                    </a:lnTo>
                    <a:lnTo>
                      <a:pt x="56" y="92"/>
                    </a:lnTo>
                    <a:lnTo>
                      <a:pt x="68" y="87"/>
                    </a:lnTo>
                    <a:lnTo>
                      <a:pt x="70" y="2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1" name="Freeform 303"/>
              <p:cNvSpPr>
                <a:spLocks/>
              </p:cNvSpPr>
              <p:nvPr/>
            </p:nvSpPr>
            <p:spPr bwMode="auto">
              <a:xfrm>
                <a:off x="5940" y="8720"/>
                <a:ext cx="21" cy="54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16" y="54"/>
                  </a:cxn>
                  <a:cxn ang="0">
                    <a:pos x="0" y="45"/>
                  </a:cxn>
                  <a:cxn ang="0">
                    <a:pos x="14" y="34"/>
                  </a:cxn>
                  <a:cxn ang="0">
                    <a:pos x="4" y="29"/>
                  </a:cxn>
                  <a:cxn ang="0">
                    <a:pos x="13" y="24"/>
                  </a:cxn>
                  <a:cxn ang="0">
                    <a:pos x="13" y="10"/>
                  </a:cxn>
                  <a:cxn ang="0">
                    <a:pos x="4" y="0"/>
                  </a:cxn>
                  <a:cxn ang="0">
                    <a:pos x="19" y="7"/>
                  </a:cxn>
                  <a:cxn ang="0">
                    <a:pos x="21" y="18"/>
                  </a:cxn>
                </a:cxnLst>
                <a:rect l="0" t="0" r="r" b="b"/>
                <a:pathLst>
                  <a:path w="21" h="54">
                    <a:moveTo>
                      <a:pt x="21" y="18"/>
                    </a:moveTo>
                    <a:lnTo>
                      <a:pt x="16" y="54"/>
                    </a:lnTo>
                    <a:lnTo>
                      <a:pt x="0" y="45"/>
                    </a:lnTo>
                    <a:lnTo>
                      <a:pt x="14" y="34"/>
                    </a:lnTo>
                    <a:lnTo>
                      <a:pt x="4" y="29"/>
                    </a:lnTo>
                    <a:lnTo>
                      <a:pt x="13" y="24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19" y="7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2" name="Freeform 304"/>
              <p:cNvSpPr>
                <a:spLocks/>
              </p:cNvSpPr>
              <p:nvPr/>
            </p:nvSpPr>
            <p:spPr bwMode="auto">
              <a:xfrm>
                <a:off x="5979" y="8820"/>
                <a:ext cx="2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"/>
                  </a:cxn>
                  <a:cxn ang="0">
                    <a:pos x="5" y="36"/>
                  </a:cxn>
                  <a:cxn ang="0">
                    <a:pos x="24" y="42"/>
                  </a:cxn>
                  <a:cxn ang="0">
                    <a:pos x="9" y="21"/>
                  </a:cxn>
                  <a:cxn ang="0">
                    <a:pos x="29" y="19"/>
                  </a:cxn>
                  <a:cxn ang="0">
                    <a:pos x="0" y="0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lnTo>
                      <a:pt x="0" y="50"/>
                    </a:lnTo>
                    <a:lnTo>
                      <a:pt x="5" y="36"/>
                    </a:lnTo>
                    <a:lnTo>
                      <a:pt x="24" y="42"/>
                    </a:lnTo>
                    <a:lnTo>
                      <a:pt x="9" y="21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3" name="Freeform 305"/>
              <p:cNvSpPr>
                <a:spLocks/>
              </p:cNvSpPr>
              <p:nvPr/>
            </p:nvSpPr>
            <p:spPr bwMode="auto">
              <a:xfrm>
                <a:off x="5963" y="8741"/>
                <a:ext cx="45" cy="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1" y="3"/>
                  </a:cxn>
                  <a:cxn ang="0">
                    <a:pos x="31" y="11"/>
                  </a:cxn>
                  <a:cxn ang="0">
                    <a:pos x="34" y="37"/>
                  </a:cxn>
                  <a:cxn ang="0">
                    <a:pos x="45" y="51"/>
                  </a:cxn>
                  <a:cxn ang="0">
                    <a:pos x="31" y="50"/>
                  </a:cxn>
                  <a:cxn ang="0">
                    <a:pos x="10" y="63"/>
                  </a:cxn>
                  <a:cxn ang="0">
                    <a:pos x="0" y="26"/>
                  </a:cxn>
                  <a:cxn ang="0">
                    <a:pos x="6" y="0"/>
                  </a:cxn>
                </a:cxnLst>
                <a:rect l="0" t="0" r="r" b="b"/>
                <a:pathLst>
                  <a:path w="45" h="63">
                    <a:moveTo>
                      <a:pt x="6" y="0"/>
                    </a:moveTo>
                    <a:lnTo>
                      <a:pt x="21" y="3"/>
                    </a:lnTo>
                    <a:lnTo>
                      <a:pt x="31" y="11"/>
                    </a:lnTo>
                    <a:lnTo>
                      <a:pt x="34" y="37"/>
                    </a:lnTo>
                    <a:lnTo>
                      <a:pt x="45" y="51"/>
                    </a:lnTo>
                    <a:lnTo>
                      <a:pt x="31" y="50"/>
                    </a:lnTo>
                    <a:lnTo>
                      <a:pt x="10" y="63"/>
                    </a:lnTo>
                    <a:lnTo>
                      <a:pt x="0" y="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4" name="Freeform 306"/>
              <p:cNvSpPr>
                <a:spLocks/>
              </p:cNvSpPr>
              <p:nvPr/>
            </p:nvSpPr>
            <p:spPr bwMode="auto">
              <a:xfrm>
                <a:off x="6018" y="8762"/>
                <a:ext cx="51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5"/>
                  </a:cxn>
                  <a:cxn ang="0">
                    <a:pos x="19" y="44"/>
                  </a:cxn>
                  <a:cxn ang="0">
                    <a:pos x="20" y="54"/>
                  </a:cxn>
                  <a:cxn ang="0">
                    <a:pos x="19" y="82"/>
                  </a:cxn>
                  <a:cxn ang="0">
                    <a:pos x="18" y="109"/>
                  </a:cxn>
                  <a:cxn ang="0">
                    <a:pos x="30" y="114"/>
                  </a:cxn>
                  <a:cxn ang="0">
                    <a:pos x="36" y="123"/>
                  </a:cxn>
                  <a:cxn ang="0">
                    <a:pos x="51" y="110"/>
                  </a:cxn>
                  <a:cxn ang="0">
                    <a:pos x="45" y="61"/>
                  </a:cxn>
                  <a:cxn ang="0">
                    <a:pos x="38" y="80"/>
                  </a:cxn>
                  <a:cxn ang="0">
                    <a:pos x="26" y="48"/>
                  </a:cxn>
                  <a:cxn ang="0">
                    <a:pos x="37" y="38"/>
                  </a:cxn>
                  <a:cxn ang="0">
                    <a:pos x="13" y="31"/>
                  </a:cxn>
                  <a:cxn ang="0">
                    <a:pos x="23" y="28"/>
                  </a:cxn>
                  <a:cxn ang="0">
                    <a:pos x="9" y="14"/>
                  </a:cxn>
                  <a:cxn ang="0">
                    <a:pos x="21" y="9"/>
                  </a:cxn>
                  <a:cxn ang="0">
                    <a:pos x="0" y="0"/>
                  </a:cxn>
                </a:cxnLst>
                <a:rect l="0" t="0" r="r" b="b"/>
                <a:pathLst>
                  <a:path w="51" h="123">
                    <a:moveTo>
                      <a:pt x="0" y="0"/>
                    </a:moveTo>
                    <a:lnTo>
                      <a:pt x="4" y="35"/>
                    </a:lnTo>
                    <a:lnTo>
                      <a:pt x="19" y="44"/>
                    </a:lnTo>
                    <a:lnTo>
                      <a:pt x="20" y="54"/>
                    </a:lnTo>
                    <a:lnTo>
                      <a:pt x="19" y="82"/>
                    </a:lnTo>
                    <a:lnTo>
                      <a:pt x="18" y="109"/>
                    </a:lnTo>
                    <a:lnTo>
                      <a:pt x="30" y="114"/>
                    </a:lnTo>
                    <a:lnTo>
                      <a:pt x="36" y="123"/>
                    </a:lnTo>
                    <a:lnTo>
                      <a:pt x="51" y="110"/>
                    </a:lnTo>
                    <a:lnTo>
                      <a:pt x="45" y="61"/>
                    </a:lnTo>
                    <a:lnTo>
                      <a:pt x="38" y="80"/>
                    </a:lnTo>
                    <a:lnTo>
                      <a:pt x="26" y="48"/>
                    </a:lnTo>
                    <a:lnTo>
                      <a:pt x="37" y="38"/>
                    </a:lnTo>
                    <a:lnTo>
                      <a:pt x="13" y="31"/>
                    </a:lnTo>
                    <a:lnTo>
                      <a:pt x="23" y="28"/>
                    </a:lnTo>
                    <a:lnTo>
                      <a:pt x="9" y="14"/>
                    </a:lnTo>
                    <a:lnTo>
                      <a:pt x="2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5" name="Freeform 307"/>
              <p:cNvSpPr>
                <a:spLocks/>
              </p:cNvSpPr>
              <p:nvPr/>
            </p:nvSpPr>
            <p:spPr bwMode="auto">
              <a:xfrm>
                <a:off x="6067" y="8745"/>
                <a:ext cx="20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"/>
                  </a:cxn>
                  <a:cxn ang="0">
                    <a:pos x="19" y="9"/>
                  </a:cxn>
                  <a:cxn ang="0">
                    <a:pos x="20" y="25"/>
                  </a:cxn>
                  <a:cxn ang="0">
                    <a:pos x="8" y="20"/>
                  </a:cxn>
                  <a:cxn ang="0">
                    <a:pos x="14" y="13"/>
                  </a:cxn>
                  <a:cxn ang="0">
                    <a:pos x="0" y="0"/>
                  </a:cxn>
                </a:cxnLst>
                <a:rect l="0" t="0" r="r" b="b"/>
                <a:pathLst>
                  <a:path w="20" h="25">
                    <a:moveTo>
                      <a:pt x="0" y="0"/>
                    </a:moveTo>
                    <a:lnTo>
                      <a:pt x="11" y="3"/>
                    </a:lnTo>
                    <a:lnTo>
                      <a:pt x="19" y="9"/>
                    </a:lnTo>
                    <a:lnTo>
                      <a:pt x="20" y="25"/>
                    </a:lnTo>
                    <a:lnTo>
                      <a:pt x="8" y="20"/>
                    </a:lnTo>
                    <a:lnTo>
                      <a:pt x="1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6" name="Freeform 308"/>
              <p:cNvSpPr>
                <a:spLocks/>
              </p:cNvSpPr>
              <p:nvPr/>
            </p:nvSpPr>
            <p:spPr bwMode="auto">
              <a:xfrm>
                <a:off x="6084" y="8791"/>
                <a:ext cx="73" cy="6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52" y="2"/>
                  </a:cxn>
                  <a:cxn ang="0">
                    <a:pos x="73" y="0"/>
                  </a:cxn>
                  <a:cxn ang="0">
                    <a:pos x="0" y="65"/>
                  </a:cxn>
                  <a:cxn ang="0">
                    <a:pos x="14" y="42"/>
                  </a:cxn>
                  <a:cxn ang="0">
                    <a:pos x="3" y="32"/>
                  </a:cxn>
                  <a:cxn ang="0">
                    <a:pos x="25" y="31"/>
                  </a:cxn>
                  <a:cxn ang="0">
                    <a:pos x="41" y="16"/>
                  </a:cxn>
                </a:cxnLst>
                <a:rect l="0" t="0" r="r" b="b"/>
                <a:pathLst>
                  <a:path w="73" h="65">
                    <a:moveTo>
                      <a:pt x="41" y="16"/>
                    </a:moveTo>
                    <a:lnTo>
                      <a:pt x="52" y="2"/>
                    </a:lnTo>
                    <a:lnTo>
                      <a:pt x="73" y="0"/>
                    </a:lnTo>
                    <a:lnTo>
                      <a:pt x="0" y="65"/>
                    </a:lnTo>
                    <a:lnTo>
                      <a:pt x="14" y="42"/>
                    </a:lnTo>
                    <a:lnTo>
                      <a:pt x="3" y="32"/>
                    </a:lnTo>
                    <a:lnTo>
                      <a:pt x="25" y="31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7" name="Freeform 309"/>
              <p:cNvSpPr>
                <a:spLocks/>
              </p:cNvSpPr>
              <p:nvPr/>
            </p:nvSpPr>
            <p:spPr bwMode="auto">
              <a:xfrm>
                <a:off x="5967" y="8891"/>
                <a:ext cx="82" cy="5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6" y="2"/>
                  </a:cxn>
                  <a:cxn ang="0">
                    <a:pos x="62" y="9"/>
                  </a:cxn>
                  <a:cxn ang="0">
                    <a:pos x="51" y="18"/>
                  </a:cxn>
                  <a:cxn ang="0">
                    <a:pos x="19" y="21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9" y="28"/>
                  </a:cxn>
                  <a:cxn ang="0">
                    <a:pos x="38" y="32"/>
                  </a:cxn>
                  <a:cxn ang="0">
                    <a:pos x="24" y="44"/>
                  </a:cxn>
                  <a:cxn ang="0">
                    <a:pos x="2" y="45"/>
                  </a:cxn>
                  <a:cxn ang="0">
                    <a:pos x="0" y="52"/>
                  </a:cxn>
                  <a:cxn ang="0">
                    <a:pos x="16" y="56"/>
                  </a:cxn>
                  <a:cxn ang="0">
                    <a:pos x="34" y="46"/>
                  </a:cxn>
                  <a:cxn ang="0">
                    <a:pos x="82" y="0"/>
                  </a:cxn>
                </a:cxnLst>
                <a:rect l="0" t="0" r="r" b="b"/>
                <a:pathLst>
                  <a:path w="82" h="56">
                    <a:moveTo>
                      <a:pt x="82" y="0"/>
                    </a:moveTo>
                    <a:lnTo>
                      <a:pt x="56" y="2"/>
                    </a:lnTo>
                    <a:lnTo>
                      <a:pt x="62" y="9"/>
                    </a:lnTo>
                    <a:lnTo>
                      <a:pt x="51" y="18"/>
                    </a:lnTo>
                    <a:lnTo>
                      <a:pt x="19" y="21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9" y="28"/>
                    </a:lnTo>
                    <a:lnTo>
                      <a:pt x="38" y="32"/>
                    </a:lnTo>
                    <a:lnTo>
                      <a:pt x="24" y="44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16" y="56"/>
                    </a:lnTo>
                    <a:lnTo>
                      <a:pt x="34" y="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8" name="Freeform 310"/>
              <p:cNvSpPr>
                <a:spLocks/>
              </p:cNvSpPr>
              <p:nvPr/>
            </p:nvSpPr>
            <p:spPr bwMode="auto">
              <a:xfrm>
                <a:off x="5869" y="8885"/>
                <a:ext cx="22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7"/>
                  </a:cxn>
                  <a:cxn ang="0">
                    <a:pos x="15" y="69"/>
                  </a:cxn>
                  <a:cxn ang="0">
                    <a:pos x="9" y="43"/>
                  </a:cxn>
                  <a:cxn ang="0">
                    <a:pos x="22" y="42"/>
                  </a:cxn>
                  <a:cxn ang="0">
                    <a:pos x="7" y="31"/>
                  </a:cxn>
                  <a:cxn ang="0">
                    <a:pos x="0" y="0"/>
                  </a:cxn>
                </a:cxnLst>
                <a:rect l="0" t="0" r="r" b="b"/>
                <a:pathLst>
                  <a:path w="22" h="69">
                    <a:moveTo>
                      <a:pt x="0" y="0"/>
                    </a:moveTo>
                    <a:lnTo>
                      <a:pt x="1" y="57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22" y="42"/>
                    </a:lnTo>
                    <a:lnTo>
                      <a:pt x="7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59" name="Freeform 311"/>
              <p:cNvSpPr>
                <a:spLocks/>
              </p:cNvSpPr>
              <p:nvPr/>
            </p:nvSpPr>
            <p:spPr bwMode="auto">
              <a:xfrm>
                <a:off x="4759" y="9379"/>
                <a:ext cx="553" cy="506"/>
              </a:xfrm>
              <a:custGeom>
                <a:avLst/>
                <a:gdLst/>
                <a:ahLst/>
                <a:cxnLst>
                  <a:cxn ang="0">
                    <a:pos x="15" y="129"/>
                  </a:cxn>
                  <a:cxn ang="0">
                    <a:pos x="305" y="0"/>
                  </a:cxn>
                  <a:cxn ang="0">
                    <a:pos x="545" y="48"/>
                  </a:cxn>
                  <a:cxn ang="0">
                    <a:pos x="553" y="80"/>
                  </a:cxn>
                  <a:cxn ang="0">
                    <a:pos x="511" y="132"/>
                  </a:cxn>
                  <a:cxn ang="0">
                    <a:pos x="473" y="349"/>
                  </a:cxn>
                  <a:cxn ang="0">
                    <a:pos x="287" y="506"/>
                  </a:cxn>
                  <a:cxn ang="0">
                    <a:pos x="100" y="396"/>
                  </a:cxn>
                  <a:cxn ang="0">
                    <a:pos x="52" y="207"/>
                  </a:cxn>
                  <a:cxn ang="0">
                    <a:pos x="1" y="181"/>
                  </a:cxn>
                  <a:cxn ang="0">
                    <a:pos x="0" y="159"/>
                  </a:cxn>
                  <a:cxn ang="0">
                    <a:pos x="15" y="129"/>
                  </a:cxn>
                </a:cxnLst>
                <a:rect l="0" t="0" r="r" b="b"/>
                <a:pathLst>
                  <a:path w="553" h="506">
                    <a:moveTo>
                      <a:pt x="15" y="129"/>
                    </a:moveTo>
                    <a:lnTo>
                      <a:pt x="305" y="0"/>
                    </a:lnTo>
                    <a:lnTo>
                      <a:pt x="545" y="48"/>
                    </a:lnTo>
                    <a:lnTo>
                      <a:pt x="553" y="80"/>
                    </a:lnTo>
                    <a:lnTo>
                      <a:pt x="511" y="132"/>
                    </a:lnTo>
                    <a:lnTo>
                      <a:pt x="473" y="349"/>
                    </a:lnTo>
                    <a:lnTo>
                      <a:pt x="287" y="506"/>
                    </a:lnTo>
                    <a:lnTo>
                      <a:pt x="100" y="396"/>
                    </a:lnTo>
                    <a:lnTo>
                      <a:pt x="52" y="207"/>
                    </a:lnTo>
                    <a:lnTo>
                      <a:pt x="1" y="181"/>
                    </a:lnTo>
                    <a:lnTo>
                      <a:pt x="0" y="159"/>
                    </a:lnTo>
                    <a:lnTo>
                      <a:pt x="15" y="129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0" name="Freeform 312"/>
              <p:cNvSpPr>
                <a:spLocks/>
              </p:cNvSpPr>
              <p:nvPr/>
            </p:nvSpPr>
            <p:spPr bwMode="auto">
              <a:xfrm>
                <a:off x="4808" y="9396"/>
                <a:ext cx="463" cy="271"/>
              </a:xfrm>
              <a:custGeom>
                <a:avLst/>
                <a:gdLst/>
                <a:ahLst/>
                <a:cxnLst>
                  <a:cxn ang="0">
                    <a:pos x="63" y="178"/>
                  </a:cxn>
                  <a:cxn ang="0">
                    <a:pos x="0" y="134"/>
                  </a:cxn>
                  <a:cxn ang="0">
                    <a:pos x="259" y="0"/>
                  </a:cxn>
                  <a:cxn ang="0">
                    <a:pos x="451" y="48"/>
                  </a:cxn>
                  <a:cxn ang="0">
                    <a:pos x="463" y="61"/>
                  </a:cxn>
                  <a:cxn ang="0">
                    <a:pos x="263" y="243"/>
                  </a:cxn>
                  <a:cxn ang="0">
                    <a:pos x="199" y="271"/>
                  </a:cxn>
                  <a:cxn ang="0">
                    <a:pos x="63" y="178"/>
                  </a:cxn>
                </a:cxnLst>
                <a:rect l="0" t="0" r="r" b="b"/>
                <a:pathLst>
                  <a:path w="463" h="271">
                    <a:moveTo>
                      <a:pt x="63" y="178"/>
                    </a:moveTo>
                    <a:lnTo>
                      <a:pt x="0" y="134"/>
                    </a:lnTo>
                    <a:lnTo>
                      <a:pt x="259" y="0"/>
                    </a:lnTo>
                    <a:lnTo>
                      <a:pt x="451" y="48"/>
                    </a:lnTo>
                    <a:lnTo>
                      <a:pt x="463" y="61"/>
                    </a:lnTo>
                    <a:lnTo>
                      <a:pt x="263" y="243"/>
                    </a:lnTo>
                    <a:lnTo>
                      <a:pt x="199" y="271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1" name="Freeform 313"/>
              <p:cNvSpPr>
                <a:spLocks/>
              </p:cNvSpPr>
              <p:nvPr/>
            </p:nvSpPr>
            <p:spPr bwMode="auto">
              <a:xfrm>
                <a:off x="4865" y="9410"/>
                <a:ext cx="348" cy="257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9" y="75"/>
                  </a:cxn>
                  <a:cxn ang="0">
                    <a:pos x="0" y="158"/>
                  </a:cxn>
                  <a:cxn ang="0">
                    <a:pos x="140" y="257"/>
                  </a:cxn>
                  <a:cxn ang="0">
                    <a:pos x="205" y="230"/>
                  </a:cxn>
                  <a:cxn ang="0">
                    <a:pos x="348" y="90"/>
                  </a:cxn>
                  <a:cxn ang="0">
                    <a:pos x="348" y="68"/>
                  </a:cxn>
                  <a:cxn ang="0">
                    <a:pos x="309" y="54"/>
                  </a:cxn>
                  <a:cxn ang="0">
                    <a:pos x="304" y="30"/>
                  </a:cxn>
                  <a:cxn ang="0">
                    <a:pos x="268" y="26"/>
                  </a:cxn>
                  <a:cxn ang="0">
                    <a:pos x="264" y="5"/>
                  </a:cxn>
                  <a:cxn ang="0">
                    <a:pos x="231" y="0"/>
                  </a:cxn>
                  <a:cxn ang="0">
                    <a:pos x="215" y="35"/>
                  </a:cxn>
                  <a:cxn ang="0">
                    <a:pos x="192" y="18"/>
                  </a:cxn>
                  <a:cxn ang="0">
                    <a:pos x="179" y="27"/>
                  </a:cxn>
                  <a:cxn ang="0">
                    <a:pos x="179" y="5"/>
                  </a:cxn>
                  <a:cxn ang="0">
                    <a:pos x="115" y="9"/>
                  </a:cxn>
                  <a:cxn ang="0">
                    <a:pos x="108" y="48"/>
                  </a:cxn>
                  <a:cxn ang="0">
                    <a:pos x="74" y="48"/>
                  </a:cxn>
                  <a:cxn ang="0">
                    <a:pos x="65" y="66"/>
                  </a:cxn>
                  <a:cxn ang="0">
                    <a:pos x="13" y="69"/>
                  </a:cxn>
                </a:cxnLst>
                <a:rect l="0" t="0" r="r" b="b"/>
                <a:pathLst>
                  <a:path w="348" h="257">
                    <a:moveTo>
                      <a:pt x="13" y="69"/>
                    </a:moveTo>
                    <a:lnTo>
                      <a:pt x="9" y="75"/>
                    </a:lnTo>
                    <a:lnTo>
                      <a:pt x="0" y="158"/>
                    </a:lnTo>
                    <a:lnTo>
                      <a:pt x="140" y="257"/>
                    </a:lnTo>
                    <a:lnTo>
                      <a:pt x="205" y="230"/>
                    </a:lnTo>
                    <a:lnTo>
                      <a:pt x="348" y="90"/>
                    </a:lnTo>
                    <a:lnTo>
                      <a:pt x="348" y="68"/>
                    </a:lnTo>
                    <a:lnTo>
                      <a:pt x="309" y="54"/>
                    </a:lnTo>
                    <a:lnTo>
                      <a:pt x="304" y="30"/>
                    </a:lnTo>
                    <a:lnTo>
                      <a:pt x="268" y="26"/>
                    </a:lnTo>
                    <a:lnTo>
                      <a:pt x="264" y="5"/>
                    </a:lnTo>
                    <a:lnTo>
                      <a:pt x="231" y="0"/>
                    </a:lnTo>
                    <a:lnTo>
                      <a:pt x="215" y="35"/>
                    </a:lnTo>
                    <a:lnTo>
                      <a:pt x="192" y="18"/>
                    </a:lnTo>
                    <a:lnTo>
                      <a:pt x="179" y="27"/>
                    </a:lnTo>
                    <a:lnTo>
                      <a:pt x="179" y="5"/>
                    </a:lnTo>
                    <a:lnTo>
                      <a:pt x="115" y="9"/>
                    </a:lnTo>
                    <a:lnTo>
                      <a:pt x="108" y="48"/>
                    </a:lnTo>
                    <a:lnTo>
                      <a:pt x="74" y="48"/>
                    </a:lnTo>
                    <a:lnTo>
                      <a:pt x="65" y="66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2" name="Freeform 314"/>
              <p:cNvSpPr>
                <a:spLocks/>
              </p:cNvSpPr>
              <p:nvPr/>
            </p:nvSpPr>
            <p:spPr bwMode="auto">
              <a:xfrm>
                <a:off x="4814" y="9515"/>
                <a:ext cx="457" cy="358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0" y="193"/>
                  </a:cxn>
                  <a:cxn ang="0">
                    <a:pos x="66" y="250"/>
                  </a:cxn>
                  <a:cxn ang="0">
                    <a:pos x="200" y="328"/>
                  </a:cxn>
                  <a:cxn ang="0">
                    <a:pos x="236" y="249"/>
                  </a:cxn>
                  <a:cxn ang="0">
                    <a:pos x="249" y="358"/>
                  </a:cxn>
                  <a:cxn ang="0">
                    <a:pos x="411" y="206"/>
                  </a:cxn>
                  <a:cxn ang="0">
                    <a:pos x="457" y="0"/>
                  </a:cxn>
                  <a:cxn ang="0">
                    <a:pos x="245" y="185"/>
                  </a:cxn>
                  <a:cxn ang="0">
                    <a:pos x="245" y="206"/>
                  </a:cxn>
                  <a:cxn ang="0">
                    <a:pos x="216" y="224"/>
                  </a:cxn>
                  <a:cxn ang="0">
                    <a:pos x="0" y="96"/>
                  </a:cxn>
                </a:cxnLst>
                <a:rect l="0" t="0" r="r" b="b"/>
                <a:pathLst>
                  <a:path w="457" h="358">
                    <a:moveTo>
                      <a:pt x="0" y="96"/>
                    </a:moveTo>
                    <a:lnTo>
                      <a:pt x="30" y="193"/>
                    </a:lnTo>
                    <a:lnTo>
                      <a:pt x="66" y="250"/>
                    </a:lnTo>
                    <a:lnTo>
                      <a:pt x="200" y="328"/>
                    </a:lnTo>
                    <a:lnTo>
                      <a:pt x="236" y="249"/>
                    </a:lnTo>
                    <a:lnTo>
                      <a:pt x="249" y="358"/>
                    </a:lnTo>
                    <a:lnTo>
                      <a:pt x="411" y="206"/>
                    </a:lnTo>
                    <a:lnTo>
                      <a:pt x="457" y="0"/>
                    </a:lnTo>
                    <a:lnTo>
                      <a:pt x="245" y="185"/>
                    </a:lnTo>
                    <a:lnTo>
                      <a:pt x="245" y="206"/>
                    </a:lnTo>
                    <a:lnTo>
                      <a:pt x="216" y="2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3" name="Freeform 315"/>
              <p:cNvSpPr>
                <a:spLocks/>
              </p:cNvSpPr>
              <p:nvPr/>
            </p:nvSpPr>
            <p:spPr bwMode="auto">
              <a:xfrm>
                <a:off x="5127" y="9640"/>
                <a:ext cx="51" cy="8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9" y="15"/>
                  </a:cxn>
                  <a:cxn ang="0">
                    <a:pos x="9" y="65"/>
                  </a:cxn>
                  <a:cxn ang="0">
                    <a:pos x="0" y="65"/>
                  </a:cxn>
                  <a:cxn ang="0">
                    <a:pos x="7" y="89"/>
                  </a:cxn>
                  <a:cxn ang="0">
                    <a:pos x="20" y="73"/>
                  </a:cxn>
                  <a:cxn ang="0">
                    <a:pos x="28" y="26"/>
                  </a:cxn>
                  <a:cxn ang="0">
                    <a:pos x="42" y="16"/>
                  </a:cxn>
                  <a:cxn ang="0">
                    <a:pos x="46" y="24"/>
                  </a:cxn>
                  <a:cxn ang="0">
                    <a:pos x="51" y="16"/>
                  </a:cxn>
                  <a:cxn ang="0">
                    <a:pos x="46" y="0"/>
                  </a:cxn>
                </a:cxnLst>
                <a:rect l="0" t="0" r="r" b="b"/>
                <a:pathLst>
                  <a:path w="51" h="89">
                    <a:moveTo>
                      <a:pt x="46" y="0"/>
                    </a:moveTo>
                    <a:lnTo>
                      <a:pt x="19" y="15"/>
                    </a:lnTo>
                    <a:lnTo>
                      <a:pt x="9" y="65"/>
                    </a:lnTo>
                    <a:lnTo>
                      <a:pt x="0" y="65"/>
                    </a:lnTo>
                    <a:lnTo>
                      <a:pt x="7" y="89"/>
                    </a:lnTo>
                    <a:lnTo>
                      <a:pt x="20" y="73"/>
                    </a:lnTo>
                    <a:lnTo>
                      <a:pt x="28" y="26"/>
                    </a:lnTo>
                    <a:lnTo>
                      <a:pt x="42" y="16"/>
                    </a:lnTo>
                    <a:lnTo>
                      <a:pt x="46" y="24"/>
                    </a:lnTo>
                    <a:lnTo>
                      <a:pt x="51" y="1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4" name="Freeform 316"/>
              <p:cNvSpPr>
                <a:spLocks/>
              </p:cNvSpPr>
              <p:nvPr/>
            </p:nvSpPr>
            <p:spPr bwMode="auto">
              <a:xfrm>
                <a:off x="5177" y="9667"/>
                <a:ext cx="26" cy="60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" y="0"/>
                  </a:cxn>
                  <a:cxn ang="0">
                    <a:pos x="0" y="18"/>
                  </a:cxn>
                  <a:cxn ang="0">
                    <a:pos x="5" y="15"/>
                  </a:cxn>
                  <a:cxn ang="0">
                    <a:pos x="15" y="32"/>
                  </a:cxn>
                  <a:cxn ang="0">
                    <a:pos x="13" y="43"/>
                  </a:cxn>
                  <a:cxn ang="0">
                    <a:pos x="3" y="50"/>
                  </a:cxn>
                  <a:cxn ang="0">
                    <a:pos x="6" y="60"/>
                  </a:cxn>
                  <a:cxn ang="0">
                    <a:pos x="23" y="46"/>
                  </a:cxn>
                  <a:cxn ang="0">
                    <a:pos x="26" y="29"/>
                  </a:cxn>
                  <a:cxn ang="0">
                    <a:pos x="16" y="7"/>
                  </a:cxn>
                  <a:cxn ang="0">
                    <a:pos x="19" y="2"/>
                  </a:cxn>
                </a:cxnLst>
                <a:rect l="0" t="0" r="r" b="b"/>
                <a:pathLst>
                  <a:path w="26" h="60">
                    <a:moveTo>
                      <a:pt x="19" y="2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5" y="15"/>
                    </a:lnTo>
                    <a:lnTo>
                      <a:pt x="15" y="32"/>
                    </a:lnTo>
                    <a:lnTo>
                      <a:pt x="13" y="43"/>
                    </a:lnTo>
                    <a:lnTo>
                      <a:pt x="3" y="50"/>
                    </a:lnTo>
                    <a:lnTo>
                      <a:pt x="6" y="60"/>
                    </a:lnTo>
                    <a:lnTo>
                      <a:pt x="23" y="46"/>
                    </a:lnTo>
                    <a:lnTo>
                      <a:pt x="26" y="29"/>
                    </a:lnTo>
                    <a:lnTo>
                      <a:pt x="16" y="7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5" name="Freeform 317"/>
              <p:cNvSpPr>
                <a:spLocks/>
              </p:cNvSpPr>
              <p:nvPr/>
            </p:nvSpPr>
            <p:spPr bwMode="auto">
              <a:xfrm>
                <a:off x="5121" y="9717"/>
                <a:ext cx="57" cy="52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7"/>
                  </a:cxn>
                  <a:cxn ang="0">
                    <a:pos x="15" y="33"/>
                  </a:cxn>
                  <a:cxn ang="0">
                    <a:pos x="18" y="20"/>
                  </a:cxn>
                  <a:cxn ang="0">
                    <a:pos x="4" y="17"/>
                  </a:cxn>
                  <a:cxn ang="0">
                    <a:pos x="0" y="38"/>
                  </a:cxn>
                  <a:cxn ang="0">
                    <a:pos x="11" y="52"/>
                  </a:cxn>
                  <a:cxn ang="0">
                    <a:pos x="48" y="21"/>
                  </a:cxn>
                  <a:cxn ang="0">
                    <a:pos x="50" y="27"/>
                  </a:cxn>
                  <a:cxn ang="0">
                    <a:pos x="57" y="10"/>
                  </a:cxn>
                  <a:cxn ang="0">
                    <a:pos x="47" y="0"/>
                  </a:cxn>
                </a:cxnLst>
                <a:rect l="0" t="0" r="r" b="b"/>
                <a:pathLst>
                  <a:path w="57" h="52">
                    <a:moveTo>
                      <a:pt x="47" y="0"/>
                    </a:moveTo>
                    <a:lnTo>
                      <a:pt x="46" y="7"/>
                    </a:lnTo>
                    <a:lnTo>
                      <a:pt x="15" y="33"/>
                    </a:lnTo>
                    <a:lnTo>
                      <a:pt x="18" y="20"/>
                    </a:lnTo>
                    <a:lnTo>
                      <a:pt x="4" y="17"/>
                    </a:lnTo>
                    <a:lnTo>
                      <a:pt x="0" y="38"/>
                    </a:lnTo>
                    <a:lnTo>
                      <a:pt x="11" y="52"/>
                    </a:lnTo>
                    <a:lnTo>
                      <a:pt x="48" y="21"/>
                    </a:lnTo>
                    <a:lnTo>
                      <a:pt x="50" y="27"/>
                    </a:lnTo>
                    <a:lnTo>
                      <a:pt x="57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6" name="Freeform 318"/>
              <p:cNvSpPr>
                <a:spLocks/>
              </p:cNvSpPr>
              <p:nvPr/>
            </p:nvSpPr>
            <p:spPr bwMode="auto">
              <a:xfrm>
                <a:off x="4742" y="9412"/>
                <a:ext cx="578" cy="332"/>
              </a:xfrm>
              <a:custGeom>
                <a:avLst/>
                <a:gdLst/>
                <a:ahLst/>
                <a:cxnLst>
                  <a:cxn ang="0">
                    <a:pos x="499" y="0"/>
                  </a:cxn>
                  <a:cxn ang="0">
                    <a:pos x="566" y="15"/>
                  </a:cxn>
                  <a:cxn ang="0">
                    <a:pos x="578" y="31"/>
                  </a:cxn>
                  <a:cxn ang="0">
                    <a:pos x="574" y="54"/>
                  </a:cxn>
                  <a:cxn ang="0">
                    <a:pos x="531" y="109"/>
                  </a:cxn>
                  <a:cxn ang="0">
                    <a:pos x="487" y="284"/>
                  </a:cxn>
                  <a:cxn ang="0">
                    <a:pos x="514" y="122"/>
                  </a:cxn>
                  <a:cxn ang="0">
                    <a:pos x="311" y="319"/>
                  </a:cxn>
                  <a:cxn ang="0">
                    <a:pos x="278" y="332"/>
                  </a:cxn>
                  <a:cxn ang="0">
                    <a:pos x="11" y="162"/>
                  </a:cxn>
                  <a:cxn ang="0">
                    <a:pos x="0" y="120"/>
                  </a:cxn>
                  <a:cxn ang="0">
                    <a:pos x="34" y="91"/>
                  </a:cxn>
                  <a:cxn ang="0">
                    <a:pos x="136" y="48"/>
                  </a:cxn>
                  <a:cxn ang="0">
                    <a:pos x="30" y="104"/>
                  </a:cxn>
                  <a:cxn ang="0">
                    <a:pos x="25" y="136"/>
                  </a:cxn>
                  <a:cxn ang="0">
                    <a:pos x="281" y="317"/>
                  </a:cxn>
                  <a:cxn ang="0">
                    <a:pos x="303" y="288"/>
                  </a:cxn>
                  <a:cxn ang="0">
                    <a:pos x="281" y="281"/>
                  </a:cxn>
                  <a:cxn ang="0">
                    <a:pos x="289" y="247"/>
                  </a:cxn>
                  <a:cxn ang="0">
                    <a:pos x="329" y="254"/>
                  </a:cxn>
                  <a:cxn ang="0">
                    <a:pos x="563" y="41"/>
                  </a:cxn>
                  <a:cxn ang="0">
                    <a:pos x="560" y="21"/>
                  </a:cxn>
                  <a:cxn ang="0">
                    <a:pos x="499" y="0"/>
                  </a:cxn>
                </a:cxnLst>
                <a:rect l="0" t="0" r="r" b="b"/>
                <a:pathLst>
                  <a:path w="578" h="332">
                    <a:moveTo>
                      <a:pt x="499" y="0"/>
                    </a:moveTo>
                    <a:lnTo>
                      <a:pt x="566" y="15"/>
                    </a:lnTo>
                    <a:lnTo>
                      <a:pt x="578" y="31"/>
                    </a:lnTo>
                    <a:lnTo>
                      <a:pt x="574" y="54"/>
                    </a:lnTo>
                    <a:lnTo>
                      <a:pt x="531" y="109"/>
                    </a:lnTo>
                    <a:lnTo>
                      <a:pt x="487" y="284"/>
                    </a:lnTo>
                    <a:lnTo>
                      <a:pt x="514" y="122"/>
                    </a:lnTo>
                    <a:lnTo>
                      <a:pt x="311" y="319"/>
                    </a:lnTo>
                    <a:lnTo>
                      <a:pt x="278" y="332"/>
                    </a:lnTo>
                    <a:lnTo>
                      <a:pt x="11" y="162"/>
                    </a:lnTo>
                    <a:lnTo>
                      <a:pt x="0" y="120"/>
                    </a:lnTo>
                    <a:lnTo>
                      <a:pt x="34" y="91"/>
                    </a:lnTo>
                    <a:lnTo>
                      <a:pt x="136" y="48"/>
                    </a:lnTo>
                    <a:lnTo>
                      <a:pt x="30" y="104"/>
                    </a:lnTo>
                    <a:lnTo>
                      <a:pt x="25" y="136"/>
                    </a:lnTo>
                    <a:lnTo>
                      <a:pt x="281" y="317"/>
                    </a:lnTo>
                    <a:lnTo>
                      <a:pt x="303" y="288"/>
                    </a:lnTo>
                    <a:lnTo>
                      <a:pt x="281" y="281"/>
                    </a:lnTo>
                    <a:lnTo>
                      <a:pt x="289" y="247"/>
                    </a:lnTo>
                    <a:lnTo>
                      <a:pt x="329" y="254"/>
                    </a:lnTo>
                    <a:lnTo>
                      <a:pt x="563" y="41"/>
                    </a:lnTo>
                    <a:lnTo>
                      <a:pt x="560" y="2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7" name="Freeform 319"/>
              <p:cNvSpPr>
                <a:spLocks/>
              </p:cNvSpPr>
              <p:nvPr/>
            </p:nvSpPr>
            <p:spPr bwMode="auto">
              <a:xfrm>
                <a:off x="4822" y="9635"/>
                <a:ext cx="39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25"/>
                  </a:cxn>
                  <a:cxn ang="0">
                    <a:pos x="43" y="154"/>
                  </a:cxn>
                  <a:cxn ang="0">
                    <a:pos x="208" y="265"/>
                  </a:cxn>
                  <a:cxn ang="0">
                    <a:pos x="242" y="262"/>
                  </a:cxn>
                  <a:cxn ang="0">
                    <a:pos x="398" y="100"/>
                  </a:cxn>
                  <a:cxn ang="0">
                    <a:pos x="250" y="221"/>
                  </a:cxn>
                  <a:cxn ang="0">
                    <a:pos x="226" y="132"/>
                  </a:cxn>
                  <a:cxn ang="0">
                    <a:pos x="211" y="237"/>
                  </a:cxn>
                  <a:cxn ang="0">
                    <a:pos x="45" y="133"/>
                  </a:cxn>
                  <a:cxn ang="0">
                    <a:pos x="0" y="0"/>
                  </a:cxn>
                </a:cxnLst>
                <a:rect l="0" t="0" r="r" b="b"/>
                <a:pathLst>
                  <a:path w="398" h="265">
                    <a:moveTo>
                      <a:pt x="0" y="0"/>
                    </a:moveTo>
                    <a:lnTo>
                      <a:pt x="31" y="125"/>
                    </a:lnTo>
                    <a:lnTo>
                      <a:pt x="43" y="154"/>
                    </a:lnTo>
                    <a:lnTo>
                      <a:pt x="208" y="265"/>
                    </a:lnTo>
                    <a:lnTo>
                      <a:pt x="242" y="262"/>
                    </a:lnTo>
                    <a:lnTo>
                      <a:pt x="398" y="100"/>
                    </a:lnTo>
                    <a:lnTo>
                      <a:pt x="250" y="221"/>
                    </a:lnTo>
                    <a:lnTo>
                      <a:pt x="226" y="132"/>
                    </a:lnTo>
                    <a:lnTo>
                      <a:pt x="211" y="237"/>
                    </a:lnTo>
                    <a:lnTo>
                      <a:pt x="45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8" name="Freeform 320"/>
              <p:cNvSpPr>
                <a:spLocks/>
              </p:cNvSpPr>
              <p:nvPr/>
            </p:nvSpPr>
            <p:spPr bwMode="auto">
              <a:xfrm>
                <a:off x="4802" y="9494"/>
                <a:ext cx="166" cy="14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" y="31"/>
                  </a:cxn>
                  <a:cxn ang="0">
                    <a:pos x="0" y="41"/>
                  </a:cxn>
                  <a:cxn ang="0">
                    <a:pos x="166" y="146"/>
                  </a:cxn>
                  <a:cxn ang="0">
                    <a:pos x="27" y="44"/>
                  </a:cxn>
                  <a:cxn ang="0">
                    <a:pos x="68" y="0"/>
                  </a:cxn>
                </a:cxnLst>
                <a:rect l="0" t="0" r="r" b="b"/>
                <a:pathLst>
                  <a:path w="166" h="146">
                    <a:moveTo>
                      <a:pt x="68" y="0"/>
                    </a:moveTo>
                    <a:lnTo>
                      <a:pt x="5" y="31"/>
                    </a:lnTo>
                    <a:lnTo>
                      <a:pt x="0" y="41"/>
                    </a:lnTo>
                    <a:lnTo>
                      <a:pt x="166" y="146"/>
                    </a:lnTo>
                    <a:lnTo>
                      <a:pt x="27" y="4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69" name="Freeform 321"/>
              <p:cNvSpPr>
                <a:spLocks/>
              </p:cNvSpPr>
              <p:nvPr/>
            </p:nvSpPr>
            <p:spPr bwMode="auto">
              <a:xfrm>
                <a:off x="5123" y="9637"/>
                <a:ext cx="60" cy="96"/>
              </a:xfrm>
              <a:custGeom>
                <a:avLst/>
                <a:gdLst/>
                <a:ahLst/>
                <a:cxnLst>
                  <a:cxn ang="0">
                    <a:pos x="22" y="21"/>
                  </a:cxn>
                  <a:cxn ang="0">
                    <a:pos x="10" y="67"/>
                  </a:cxn>
                  <a:cxn ang="0">
                    <a:pos x="0" y="65"/>
                  </a:cxn>
                  <a:cxn ang="0">
                    <a:pos x="9" y="96"/>
                  </a:cxn>
                  <a:cxn ang="0">
                    <a:pos x="31" y="74"/>
                  </a:cxn>
                  <a:cxn ang="0">
                    <a:pos x="26" y="72"/>
                  </a:cxn>
                  <a:cxn ang="0">
                    <a:pos x="34" y="31"/>
                  </a:cxn>
                  <a:cxn ang="0">
                    <a:pos x="47" y="22"/>
                  </a:cxn>
                  <a:cxn ang="0">
                    <a:pos x="51" y="31"/>
                  </a:cxn>
                  <a:cxn ang="0">
                    <a:pos x="60" y="20"/>
                  </a:cxn>
                  <a:cxn ang="0">
                    <a:pos x="51" y="0"/>
                  </a:cxn>
                  <a:cxn ang="0">
                    <a:pos x="29" y="16"/>
                  </a:cxn>
                  <a:cxn ang="0">
                    <a:pos x="50" y="6"/>
                  </a:cxn>
                  <a:cxn ang="0">
                    <a:pos x="56" y="18"/>
                  </a:cxn>
                  <a:cxn ang="0">
                    <a:pos x="52" y="25"/>
                  </a:cxn>
                  <a:cxn ang="0">
                    <a:pos x="48" y="17"/>
                  </a:cxn>
                  <a:cxn ang="0">
                    <a:pos x="32" y="28"/>
                  </a:cxn>
                  <a:cxn ang="0">
                    <a:pos x="22" y="74"/>
                  </a:cxn>
                  <a:cxn ang="0">
                    <a:pos x="11" y="90"/>
                  </a:cxn>
                  <a:cxn ang="0">
                    <a:pos x="7" y="71"/>
                  </a:cxn>
                  <a:cxn ang="0">
                    <a:pos x="13" y="71"/>
                  </a:cxn>
                  <a:cxn ang="0">
                    <a:pos x="22" y="21"/>
                  </a:cxn>
                </a:cxnLst>
                <a:rect l="0" t="0" r="r" b="b"/>
                <a:pathLst>
                  <a:path w="60" h="96">
                    <a:moveTo>
                      <a:pt x="22" y="21"/>
                    </a:moveTo>
                    <a:lnTo>
                      <a:pt x="10" y="67"/>
                    </a:lnTo>
                    <a:lnTo>
                      <a:pt x="0" y="65"/>
                    </a:lnTo>
                    <a:lnTo>
                      <a:pt x="9" y="96"/>
                    </a:lnTo>
                    <a:lnTo>
                      <a:pt x="31" y="74"/>
                    </a:lnTo>
                    <a:lnTo>
                      <a:pt x="26" y="72"/>
                    </a:lnTo>
                    <a:lnTo>
                      <a:pt x="34" y="31"/>
                    </a:lnTo>
                    <a:lnTo>
                      <a:pt x="47" y="22"/>
                    </a:lnTo>
                    <a:lnTo>
                      <a:pt x="51" y="31"/>
                    </a:lnTo>
                    <a:lnTo>
                      <a:pt x="60" y="20"/>
                    </a:lnTo>
                    <a:lnTo>
                      <a:pt x="51" y="0"/>
                    </a:lnTo>
                    <a:lnTo>
                      <a:pt x="29" y="16"/>
                    </a:lnTo>
                    <a:lnTo>
                      <a:pt x="50" y="6"/>
                    </a:lnTo>
                    <a:lnTo>
                      <a:pt x="56" y="18"/>
                    </a:lnTo>
                    <a:lnTo>
                      <a:pt x="52" y="25"/>
                    </a:lnTo>
                    <a:lnTo>
                      <a:pt x="48" y="17"/>
                    </a:lnTo>
                    <a:lnTo>
                      <a:pt x="32" y="28"/>
                    </a:lnTo>
                    <a:lnTo>
                      <a:pt x="22" y="74"/>
                    </a:lnTo>
                    <a:lnTo>
                      <a:pt x="11" y="90"/>
                    </a:lnTo>
                    <a:lnTo>
                      <a:pt x="7" y="71"/>
                    </a:lnTo>
                    <a:lnTo>
                      <a:pt x="13" y="71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0" name="Freeform 322"/>
              <p:cNvSpPr>
                <a:spLocks/>
              </p:cNvSpPr>
              <p:nvPr/>
            </p:nvSpPr>
            <p:spPr bwMode="auto">
              <a:xfrm>
                <a:off x="5117" y="9715"/>
                <a:ext cx="64" cy="5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44"/>
                  </a:cxn>
                  <a:cxn ang="0">
                    <a:pos x="16" y="58"/>
                  </a:cxn>
                  <a:cxn ang="0">
                    <a:pos x="51" y="27"/>
                  </a:cxn>
                  <a:cxn ang="0">
                    <a:pos x="54" y="34"/>
                  </a:cxn>
                  <a:cxn ang="0">
                    <a:pos x="64" y="13"/>
                  </a:cxn>
                  <a:cxn ang="0">
                    <a:pos x="48" y="0"/>
                  </a:cxn>
                  <a:cxn ang="0">
                    <a:pos x="48" y="11"/>
                  </a:cxn>
                  <a:cxn ang="0">
                    <a:pos x="20" y="33"/>
                  </a:cxn>
                  <a:cxn ang="0">
                    <a:pos x="25" y="15"/>
                  </a:cxn>
                  <a:cxn ang="0">
                    <a:pos x="16" y="36"/>
                  </a:cxn>
                  <a:cxn ang="0">
                    <a:pos x="18" y="38"/>
                  </a:cxn>
                  <a:cxn ang="0">
                    <a:pos x="51" y="13"/>
                  </a:cxn>
                  <a:cxn ang="0">
                    <a:pos x="51" y="7"/>
                  </a:cxn>
                  <a:cxn ang="0">
                    <a:pos x="60" y="14"/>
                  </a:cxn>
                  <a:cxn ang="0">
                    <a:pos x="54" y="25"/>
                  </a:cxn>
                  <a:cxn ang="0">
                    <a:pos x="53" y="22"/>
                  </a:cxn>
                  <a:cxn ang="0">
                    <a:pos x="15" y="52"/>
                  </a:cxn>
                  <a:cxn ang="0">
                    <a:pos x="4" y="42"/>
                  </a:cxn>
                  <a:cxn ang="0">
                    <a:pos x="9" y="23"/>
                  </a:cxn>
                  <a:cxn ang="0">
                    <a:pos x="8" y="18"/>
                  </a:cxn>
                </a:cxnLst>
                <a:rect l="0" t="0" r="r" b="b"/>
                <a:pathLst>
                  <a:path w="64" h="58">
                    <a:moveTo>
                      <a:pt x="8" y="18"/>
                    </a:moveTo>
                    <a:lnTo>
                      <a:pt x="0" y="44"/>
                    </a:lnTo>
                    <a:lnTo>
                      <a:pt x="16" y="58"/>
                    </a:lnTo>
                    <a:lnTo>
                      <a:pt x="51" y="27"/>
                    </a:lnTo>
                    <a:lnTo>
                      <a:pt x="54" y="34"/>
                    </a:lnTo>
                    <a:lnTo>
                      <a:pt x="64" y="13"/>
                    </a:lnTo>
                    <a:lnTo>
                      <a:pt x="48" y="0"/>
                    </a:lnTo>
                    <a:lnTo>
                      <a:pt x="48" y="11"/>
                    </a:lnTo>
                    <a:lnTo>
                      <a:pt x="20" y="33"/>
                    </a:lnTo>
                    <a:lnTo>
                      <a:pt x="25" y="15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51" y="13"/>
                    </a:lnTo>
                    <a:lnTo>
                      <a:pt x="51" y="7"/>
                    </a:lnTo>
                    <a:lnTo>
                      <a:pt x="60" y="14"/>
                    </a:lnTo>
                    <a:lnTo>
                      <a:pt x="54" y="25"/>
                    </a:lnTo>
                    <a:lnTo>
                      <a:pt x="53" y="22"/>
                    </a:lnTo>
                    <a:lnTo>
                      <a:pt x="15" y="52"/>
                    </a:lnTo>
                    <a:lnTo>
                      <a:pt x="4" y="42"/>
                    </a:lnTo>
                    <a:lnTo>
                      <a:pt x="9" y="23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1" name="Freeform 323"/>
              <p:cNvSpPr>
                <a:spLocks/>
              </p:cNvSpPr>
              <p:nvPr/>
            </p:nvSpPr>
            <p:spPr bwMode="auto">
              <a:xfrm>
                <a:off x="5175" y="9665"/>
                <a:ext cx="30" cy="6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3"/>
                  </a:cxn>
                  <a:cxn ang="0">
                    <a:pos x="6" y="20"/>
                  </a:cxn>
                  <a:cxn ang="0">
                    <a:pos x="15" y="34"/>
                  </a:cxn>
                  <a:cxn ang="0">
                    <a:pos x="13" y="45"/>
                  </a:cxn>
                  <a:cxn ang="0">
                    <a:pos x="2" y="52"/>
                  </a:cxn>
                  <a:cxn ang="0">
                    <a:pos x="6" y="56"/>
                  </a:cxn>
                  <a:cxn ang="0">
                    <a:pos x="15" y="49"/>
                  </a:cxn>
                  <a:cxn ang="0">
                    <a:pos x="18" y="33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5" y="2"/>
                  </a:cxn>
                  <a:cxn ang="0">
                    <a:pos x="19" y="5"/>
                  </a:cxn>
                  <a:cxn ang="0">
                    <a:pos x="17" y="9"/>
                  </a:cxn>
                  <a:cxn ang="0">
                    <a:pos x="27" y="30"/>
                  </a:cxn>
                  <a:cxn ang="0">
                    <a:pos x="24" y="47"/>
                  </a:cxn>
                  <a:cxn ang="0">
                    <a:pos x="9" y="60"/>
                  </a:cxn>
                  <a:cxn ang="0">
                    <a:pos x="8" y="66"/>
                  </a:cxn>
                  <a:cxn ang="0">
                    <a:pos x="27" y="49"/>
                  </a:cxn>
                  <a:cxn ang="0">
                    <a:pos x="30" y="30"/>
                  </a:cxn>
                  <a:cxn ang="0">
                    <a:pos x="20" y="9"/>
                  </a:cxn>
                  <a:cxn ang="0">
                    <a:pos x="25" y="2"/>
                  </a:cxn>
                  <a:cxn ang="0">
                    <a:pos x="3" y="0"/>
                  </a:cxn>
                </a:cxnLst>
                <a:rect l="0" t="0" r="r" b="b"/>
                <a:pathLst>
                  <a:path w="30" h="66">
                    <a:moveTo>
                      <a:pt x="3" y="0"/>
                    </a:moveTo>
                    <a:lnTo>
                      <a:pt x="0" y="23"/>
                    </a:lnTo>
                    <a:lnTo>
                      <a:pt x="6" y="20"/>
                    </a:lnTo>
                    <a:lnTo>
                      <a:pt x="15" y="34"/>
                    </a:lnTo>
                    <a:lnTo>
                      <a:pt x="13" y="45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18" y="33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5" y="2"/>
                    </a:lnTo>
                    <a:lnTo>
                      <a:pt x="19" y="5"/>
                    </a:lnTo>
                    <a:lnTo>
                      <a:pt x="17" y="9"/>
                    </a:lnTo>
                    <a:lnTo>
                      <a:pt x="27" y="30"/>
                    </a:lnTo>
                    <a:lnTo>
                      <a:pt x="24" y="47"/>
                    </a:lnTo>
                    <a:lnTo>
                      <a:pt x="9" y="60"/>
                    </a:lnTo>
                    <a:lnTo>
                      <a:pt x="8" y="66"/>
                    </a:lnTo>
                    <a:lnTo>
                      <a:pt x="27" y="49"/>
                    </a:lnTo>
                    <a:lnTo>
                      <a:pt x="30" y="30"/>
                    </a:lnTo>
                    <a:lnTo>
                      <a:pt x="20" y="9"/>
                    </a:lnTo>
                    <a:lnTo>
                      <a:pt x="2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2" name="Freeform 324"/>
              <p:cNvSpPr>
                <a:spLocks/>
              </p:cNvSpPr>
              <p:nvPr/>
            </p:nvSpPr>
            <p:spPr bwMode="auto">
              <a:xfrm>
                <a:off x="4974" y="9404"/>
                <a:ext cx="72" cy="4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72" y="26"/>
                  </a:cxn>
                  <a:cxn ang="0">
                    <a:pos x="59" y="34"/>
                  </a:cxn>
                  <a:cxn ang="0">
                    <a:pos x="14" y="36"/>
                  </a:cxn>
                  <a:cxn ang="0">
                    <a:pos x="1" y="48"/>
                  </a:cxn>
                  <a:cxn ang="0">
                    <a:pos x="0" y="9"/>
                  </a:cxn>
                  <a:cxn ang="0">
                    <a:pos x="27" y="0"/>
                  </a:cxn>
                </a:cxnLst>
                <a:rect l="0" t="0" r="r" b="b"/>
                <a:pathLst>
                  <a:path w="72" h="48">
                    <a:moveTo>
                      <a:pt x="27" y="0"/>
                    </a:moveTo>
                    <a:lnTo>
                      <a:pt x="56" y="1"/>
                    </a:lnTo>
                    <a:lnTo>
                      <a:pt x="70" y="8"/>
                    </a:lnTo>
                    <a:lnTo>
                      <a:pt x="72" y="26"/>
                    </a:lnTo>
                    <a:lnTo>
                      <a:pt x="59" y="34"/>
                    </a:lnTo>
                    <a:lnTo>
                      <a:pt x="14" y="36"/>
                    </a:lnTo>
                    <a:lnTo>
                      <a:pt x="1" y="48"/>
                    </a:lnTo>
                    <a:lnTo>
                      <a:pt x="0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3" name="Freeform 325"/>
              <p:cNvSpPr>
                <a:spLocks/>
              </p:cNvSpPr>
              <p:nvPr/>
            </p:nvSpPr>
            <p:spPr bwMode="auto">
              <a:xfrm>
                <a:off x="5080" y="9406"/>
                <a:ext cx="49" cy="7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5" y="0"/>
                  </a:cxn>
                  <a:cxn ang="0">
                    <a:pos x="37" y="3"/>
                  </a:cxn>
                  <a:cxn ang="0">
                    <a:pos x="49" y="8"/>
                  </a:cxn>
                  <a:cxn ang="0">
                    <a:pos x="49" y="17"/>
                  </a:cxn>
                  <a:cxn ang="0">
                    <a:pos x="42" y="25"/>
                  </a:cxn>
                  <a:cxn ang="0">
                    <a:pos x="23" y="29"/>
                  </a:cxn>
                  <a:cxn ang="0">
                    <a:pos x="11" y="28"/>
                  </a:cxn>
                  <a:cxn ang="0">
                    <a:pos x="18" y="44"/>
                  </a:cxn>
                  <a:cxn ang="0">
                    <a:pos x="10" y="50"/>
                  </a:cxn>
                  <a:cxn ang="0">
                    <a:pos x="19" y="73"/>
                  </a:cxn>
                  <a:cxn ang="0">
                    <a:pos x="5" y="65"/>
                  </a:cxn>
                  <a:cxn ang="0">
                    <a:pos x="0" y="14"/>
                  </a:cxn>
                  <a:cxn ang="0">
                    <a:pos x="12" y="4"/>
                  </a:cxn>
                </a:cxnLst>
                <a:rect l="0" t="0" r="r" b="b"/>
                <a:pathLst>
                  <a:path w="49" h="73">
                    <a:moveTo>
                      <a:pt x="12" y="4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9" y="8"/>
                    </a:lnTo>
                    <a:lnTo>
                      <a:pt x="49" y="17"/>
                    </a:lnTo>
                    <a:lnTo>
                      <a:pt x="42" y="25"/>
                    </a:lnTo>
                    <a:lnTo>
                      <a:pt x="23" y="29"/>
                    </a:lnTo>
                    <a:lnTo>
                      <a:pt x="11" y="28"/>
                    </a:lnTo>
                    <a:lnTo>
                      <a:pt x="18" y="44"/>
                    </a:lnTo>
                    <a:lnTo>
                      <a:pt x="10" y="50"/>
                    </a:lnTo>
                    <a:lnTo>
                      <a:pt x="19" y="73"/>
                    </a:lnTo>
                    <a:lnTo>
                      <a:pt x="5" y="65"/>
                    </a:lnTo>
                    <a:lnTo>
                      <a:pt x="0" y="1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4" name="Freeform 326"/>
              <p:cNvSpPr>
                <a:spLocks/>
              </p:cNvSpPr>
              <p:nvPr/>
            </p:nvSpPr>
            <p:spPr bwMode="auto">
              <a:xfrm>
                <a:off x="5107" y="9431"/>
                <a:ext cx="63" cy="50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43" y="0"/>
                  </a:cxn>
                  <a:cxn ang="0">
                    <a:pos x="61" y="7"/>
                  </a:cxn>
                  <a:cxn ang="0">
                    <a:pos x="63" y="14"/>
                  </a:cxn>
                  <a:cxn ang="0">
                    <a:pos x="55" y="22"/>
                  </a:cxn>
                  <a:cxn ang="0">
                    <a:pos x="27" y="24"/>
                  </a:cxn>
                  <a:cxn ang="0">
                    <a:pos x="36" y="32"/>
                  </a:cxn>
                  <a:cxn ang="0">
                    <a:pos x="23" y="37"/>
                  </a:cxn>
                  <a:cxn ang="0">
                    <a:pos x="31" y="46"/>
                  </a:cxn>
                  <a:cxn ang="0">
                    <a:pos x="6" y="50"/>
                  </a:cxn>
                  <a:cxn ang="0">
                    <a:pos x="0" y="11"/>
                  </a:cxn>
                  <a:cxn ang="0">
                    <a:pos x="24" y="5"/>
                  </a:cxn>
                </a:cxnLst>
                <a:rect l="0" t="0" r="r" b="b"/>
                <a:pathLst>
                  <a:path w="63" h="50">
                    <a:moveTo>
                      <a:pt x="24" y="5"/>
                    </a:moveTo>
                    <a:lnTo>
                      <a:pt x="43" y="0"/>
                    </a:lnTo>
                    <a:lnTo>
                      <a:pt x="61" y="7"/>
                    </a:lnTo>
                    <a:lnTo>
                      <a:pt x="63" y="14"/>
                    </a:lnTo>
                    <a:lnTo>
                      <a:pt x="55" y="22"/>
                    </a:lnTo>
                    <a:lnTo>
                      <a:pt x="27" y="24"/>
                    </a:lnTo>
                    <a:lnTo>
                      <a:pt x="36" y="32"/>
                    </a:lnTo>
                    <a:lnTo>
                      <a:pt x="23" y="37"/>
                    </a:lnTo>
                    <a:lnTo>
                      <a:pt x="31" y="46"/>
                    </a:lnTo>
                    <a:lnTo>
                      <a:pt x="6" y="50"/>
                    </a:lnTo>
                    <a:lnTo>
                      <a:pt x="0" y="11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5" name="Freeform 327"/>
              <p:cNvSpPr>
                <a:spLocks/>
              </p:cNvSpPr>
              <p:nvPr/>
            </p:nvSpPr>
            <p:spPr bwMode="auto">
              <a:xfrm>
                <a:off x="5148" y="9460"/>
                <a:ext cx="63" cy="8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7" y="0"/>
                  </a:cxn>
                  <a:cxn ang="0">
                    <a:pos x="60" y="9"/>
                  </a:cxn>
                  <a:cxn ang="0">
                    <a:pos x="63" y="20"/>
                  </a:cxn>
                  <a:cxn ang="0">
                    <a:pos x="54" y="30"/>
                  </a:cxn>
                  <a:cxn ang="0">
                    <a:pos x="30" y="36"/>
                  </a:cxn>
                  <a:cxn ang="0">
                    <a:pos x="9" y="34"/>
                  </a:cxn>
                  <a:cxn ang="0">
                    <a:pos x="20" y="50"/>
                  </a:cxn>
                  <a:cxn ang="0">
                    <a:pos x="12" y="60"/>
                  </a:cxn>
                  <a:cxn ang="0">
                    <a:pos x="18" y="72"/>
                  </a:cxn>
                  <a:cxn ang="0">
                    <a:pos x="9" y="86"/>
                  </a:cxn>
                  <a:cxn ang="0">
                    <a:pos x="0" y="17"/>
                  </a:cxn>
                  <a:cxn ang="0">
                    <a:pos x="12" y="3"/>
                  </a:cxn>
                  <a:cxn ang="0">
                    <a:pos x="32" y="0"/>
                  </a:cxn>
                </a:cxnLst>
                <a:rect l="0" t="0" r="r" b="b"/>
                <a:pathLst>
                  <a:path w="63" h="86">
                    <a:moveTo>
                      <a:pt x="32" y="0"/>
                    </a:moveTo>
                    <a:lnTo>
                      <a:pt x="47" y="0"/>
                    </a:lnTo>
                    <a:lnTo>
                      <a:pt x="60" y="9"/>
                    </a:lnTo>
                    <a:lnTo>
                      <a:pt x="63" y="20"/>
                    </a:lnTo>
                    <a:lnTo>
                      <a:pt x="54" y="30"/>
                    </a:lnTo>
                    <a:lnTo>
                      <a:pt x="30" y="36"/>
                    </a:lnTo>
                    <a:lnTo>
                      <a:pt x="9" y="34"/>
                    </a:lnTo>
                    <a:lnTo>
                      <a:pt x="20" y="50"/>
                    </a:lnTo>
                    <a:lnTo>
                      <a:pt x="12" y="60"/>
                    </a:lnTo>
                    <a:lnTo>
                      <a:pt x="18" y="72"/>
                    </a:lnTo>
                    <a:lnTo>
                      <a:pt x="9" y="86"/>
                    </a:lnTo>
                    <a:lnTo>
                      <a:pt x="0" y="17"/>
                    </a:lnTo>
                    <a:lnTo>
                      <a:pt x="12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6" name="Freeform 328"/>
              <p:cNvSpPr>
                <a:spLocks/>
              </p:cNvSpPr>
              <p:nvPr/>
            </p:nvSpPr>
            <p:spPr bwMode="auto">
              <a:xfrm>
                <a:off x="5068" y="9483"/>
                <a:ext cx="57" cy="6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2" y="1"/>
                  </a:cxn>
                  <a:cxn ang="0">
                    <a:pos x="57" y="10"/>
                  </a:cxn>
                  <a:cxn ang="0">
                    <a:pos x="54" y="23"/>
                  </a:cxn>
                  <a:cxn ang="0">
                    <a:pos x="44" y="31"/>
                  </a:cxn>
                  <a:cxn ang="0">
                    <a:pos x="52" y="42"/>
                  </a:cxn>
                  <a:cxn ang="0">
                    <a:pos x="43" y="53"/>
                  </a:cxn>
                  <a:cxn ang="0">
                    <a:pos x="49" y="64"/>
                  </a:cxn>
                  <a:cxn ang="0">
                    <a:pos x="32" y="69"/>
                  </a:cxn>
                  <a:cxn ang="0">
                    <a:pos x="25" y="52"/>
                  </a:cxn>
                  <a:cxn ang="0">
                    <a:pos x="33" y="32"/>
                  </a:cxn>
                  <a:cxn ang="0">
                    <a:pos x="2" y="22"/>
                  </a:cxn>
                  <a:cxn ang="0">
                    <a:pos x="0" y="9"/>
                  </a:cxn>
                  <a:cxn ang="0">
                    <a:pos x="18" y="0"/>
                  </a:cxn>
                </a:cxnLst>
                <a:rect l="0" t="0" r="r" b="b"/>
                <a:pathLst>
                  <a:path w="57" h="69">
                    <a:moveTo>
                      <a:pt x="18" y="0"/>
                    </a:moveTo>
                    <a:lnTo>
                      <a:pt x="42" y="1"/>
                    </a:lnTo>
                    <a:lnTo>
                      <a:pt x="57" y="10"/>
                    </a:lnTo>
                    <a:lnTo>
                      <a:pt x="54" y="23"/>
                    </a:lnTo>
                    <a:lnTo>
                      <a:pt x="44" y="31"/>
                    </a:lnTo>
                    <a:lnTo>
                      <a:pt x="52" y="42"/>
                    </a:lnTo>
                    <a:lnTo>
                      <a:pt x="43" y="53"/>
                    </a:lnTo>
                    <a:lnTo>
                      <a:pt x="49" y="64"/>
                    </a:lnTo>
                    <a:lnTo>
                      <a:pt x="32" y="69"/>
                    </a:lnTo>
                    <a:lnTo>
                      <a:pt x="25" y="52"/>
                    </a:lnTo>
                    <a:lnTo>
                      <a:pt x="33" y="32"/>
                    </a:lnTo>
                    <a:lnTo>
                      <a:pt x="2" y="22"/>
                    </a:lnTo>
                    <a:lnTo>
                      <a:pt x="0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7" name="Freeform 329"/>
              <p:cNvSpPr>
                <a:spLocks/>
              </p:cNvSpPr>
              <p:nvPr/>
            </p:nvSpPr>
            <p:spPr bwMode="auto">
              <a:xfrm>
                <a:off x="4945" y="9510"/>
                <a:ext cx="72" cy="109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1" y="6"/>
                  </a:cxn>
                  <a:cxn ang="0">
                    <a:pos x="72" y="23"/>
                  </a:cxn>
                  <a:cxn ang="0">
                    <a:pos x="66" y="31"/>
                  </a:cxn>
                  <a:cxn ang="0">
                    <a:pos x="44" y="38"/>
                  </a:cxn>
                  <a:cxn ang="0">
                    <a:pos x="16" y="35"/>
                  </a:cxn>
                  <a:cxn ang="0">
                    <a:pos x="8" y="34"/>
                  </a:cxn>
                  <a:cxn ang="0">
                    <a:pos x="7" y="109"/>
                  </a:cxn>
                  <a:cxn ang="0">
                    <a:pos x="2" y="101"/>
                  </a:cxn>
                  <a:cxn ang="0">
                    <a:pos x="0" y="17"/>
                  </a:cxn>
                  <a:cxn ang="0">
                    <a:pos x="17" y="2"/>
                  </a:cxn>
                  <a:cxn ang="0">
                    <a:pos x="45" y="0"/>
                  </a:cxn>
                </a:cxnLst>
                <a:rect l="0" t="0" r="r" b="b"/>
                <a:pathLst>
                  <a:path w="72" h="109">
                    <a:moveTo>
                      <a:pt x="45" y="0"/>
                    </a:moveTo>
                    <a:lnTo>
                      <a:pt x="61" y="6"/>
                    </a:lnTo>
                    <a:lnTo>
                      <a:pt x="72" y="23"/>
                    </a:lnTo>
                    <a:lnTo>
                      <a:pt x="66" y="31"/>
                    </a:lnTo>
                    <a:lnTo>
                      <a:pt x="44" y="38"/>
                    </a:lnTo>
                    <a:lnTo>
                      <a:pt x="16" y="35"/>
                    </a:lnTo>
                    <a:lnTo>
                      <a:pt x="8" y="34"/>
                    </a:lnTo>
                    <a:lnTo>
                      <a:pt x="7" y="109"/>
                    </a:lnTo>
                    <a:lnTo>
                      <a:pt x="2" y="101"/>
                    </a:lnTo>
                    <a:lnTo>
                      <a:pt x="0" y="17"/>
                    </a:lnTo>
                    <a:lnTo>
                      <a:pt x="17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8" name="Freeform 330"/>
              <p:cNvSpPr>
                <a:spLocks/>
              </p:cNvSpPr>
              <p:nvPr/>
            </p:nvSpPr>
            <p:spPr bwMode="auto">
              <a:xfrm>
                <a:off x="4876" y="9477"/>
                <a:ext cx="75" cy="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2" y="1"/>
                  </a:cxn>
                  <a:cxn ang="0">
                    <a:pos x="75" y="7"/>
                  </a:cxn>
                  <a:cxn ang="0">
                    <a:pos x="70" y="18"/>
                  </a:cxn>
                  <a:cxn ang="0">
                    <a:pos x="49" y="24"/>
                  </a:cxn>
                  <a:cxn ang="0">
                    <a:pos x="54" y="33"/>
                  </a:cxn>
                  <a:cxn ang="0">
                    <a:pos x="44" y="36"/>
                  </a:cxn>
                  <a:cxn ang="0">
                    <a:pos x="14" y="38"/>
                  </a:cxn>
                  <a:cxn ang="0">
                    <a:pos x="0" y="18"/>
                  </a:cxn>
                  <a:cxn ang="0">
                    <a:pos x="3" y="5"/>
                  </a:cxn>
                  <a:cxn ang="0">
                    <a:pos x="44" y="0"/>
                  </a:cxn>
                </a:cxnLst>
                <a:rect l="0" t="0" r="r" b="b"/>
                <a:pathLst>
                  <a:path w="75" h="38">
                    <a:moveTo>
                      <a:pt x="44" y="0"/>
                    </a:moveTo>
                    <a:lnTo>
                      <a:pt x="62" y="1"/>
                    </a:lnTo>
                    <a:lnTo>
                      <a:pt x="75" y="7"/>
                    </a:lnTo>
                    <a:lnTo>
                      <a:pt x="70" y="18"/>
                    </a:lnTo>
                    <a:lnTo>
                      <a:pt x="49" y="24"/>
                    </a:lnTo>
                    <a:lnTo>
                      <a:pt x="54" y="33"/>
                    </a:lnTo>
                    <a:lnTo>
                      <a:pt x="44" y="36"/>
                    </a:lnTo>
                    <a:lnTo>
                      <a:pt x="14" y="38"/>
                    </a:lnTo>
                    <a:lnTo>
                      <a:pt x="0" y="18"/>
                    </a:lnTo>
                    <a:lnTo>
                      <a:pt x="3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79" name="Freeform 331"/>
              <p:cNvSpPr>
                <a:spLocks/>
              </p:cNvSpPr>
              <p:nvPr/>
            </p:nvSpPr>
            <p:spPr bwMode="auto">
              <a:xfrm>
                <a:off x="4955" y="9556"/>
                <a:ext cx="78" cy="94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69" y="0"/>
                  </a:cxn>
                  <a:cxn ang="0">
                    <a:pos x="78" y="9"/>
                  </a:cxn>
                  <a:cxn ang="0">
                    <a:pos x="67" y="15"/>
                  </a:cxn>
                  <a:cxn ang="0">
                    <a:pos x="39" y="22"/>
                  </a:cxn>
                  <a:cxn ang="0">
                    <a:pos x="69" y="38"/>
                  </a:cxn>
                  <a:cxn ang="0">
                    <a:pos x="29" y="44"/>
                  </a:cxn>
                  <a:cxn ang="0">
                    <a:pos x="49" y="67"/>
                  </a:cxn>
                  <a:cxn ang="0">
                    <a:pos x="33" y="70"/>
                  </a:cxn>
                  <a:cxn ang="0">
                    <a:pos x="36" y="94"/>
                  </a:cxn>
                  <a:cxn ang="0">
                    <a:pos x="18" y="69"/>
                  </a:cxn>
                  <a:cxn ang="0">
                    <a:pos x="29" y="60"/>
                  </a:cxn>
                  <a:cxn ang="0">
                    <a:pos x="10" y="33"/>
                  </a:cxn>
                  <a:cxn ang="0">
                    <a:pos x="22" y="27"/>
                  </a:cxn>
                  <a:cxn ang="0">
                    <a:pos x="0" y="10"/>
                  </a:cxn>
                  <a:cxn ang="0">
                    <a:pos x="21" y="1"/>
                  </a:cxn>
                </a:cxnLst>
                <a:rect l="0" t="0" r="r" b="b"/>
                <a:pathLst>
                  <a:path w="78" h="94">
                    <a:moveTo>
                      <a:pt x="21" y="1"/>
                    </a:moveTo>
                    <a:lnTo>
                      <a:pt x="69" y="0"/>
                    </a:lnTo>
                    <a:lnTo>
                      <a:pt x="78" y="9"/>
                    </a:lnTo>
                    <a:lnTo>
                      <a:pt x="67" y="15"/>
                    </a:lnTo>
                    <a:lnTo>
                      <a:pt x="39" y="22"/>
                    </a:lnTo>
                    <a:lnTo>
                      <a:pt x="69" y="38"/>
                    </a:lnTo>
                    <a:lnTo>
                      <a:pt x="29" y="44"/>
                    </a:lnTo>
                    <a:lnTo>
                      <a:pt x="49" y="67"/>
                    </a:lnTo>
                    <a:lnTo>
                      <a:pt x="33" y="70"/>
                    </a:lnTo>
                    <a:lnTo>
                      <a:pt x="36" y="94"/>
                    </a:lnTo>
                    <a:lnTo>
                      <a:pt x="18" y="69"/>
                    </a:lnTo>
                    <a:lnTo>
                      <a:pt x="29" y="60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0" y="1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0" name="Freeform 332"/>
              <p:cNvSpPr>
                <a:spLocks/>
              </p:cNvSpPr>
              <p:nvPr/>
            </p:nvSpPr>
            <p:spPr bwMode="auto">
              <a:xfrm>
                <a:off x="5048" y="9560"/>
                <a:ext cx="96" cy="88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72" y="0"/>
                  </a:cxn>
                  <a:cxn ang="0">
                    <a:pos x="96" y="7"/>
                  </a:cxn>
                  <a:cxn ang="0">
                    <a:pos x="80" y="23"/>
                  </a:cxn>
                  <a:cxn ang="0">
                    <a:pos x="45" y="32"/>
                  </a:cxn>
                  <a:cxn ang="0">
                    <a:pos x="15" y="32"/>
                  </a:cxn>
                  <a:cxn ang="0">
                    <a:pos x="12" y="49"/>
                  </a:cxn>
                  <a:cxn ang="0">
                    <a:pos x="22" y="58"/>
                  </a:cxn>
                  <a:cxn ang="0">
                    <a:pos x="6" y="80"/>
                  </a:cxn>
                  <a:cxn ang="0">
                    <a:pos x="2" y="88"/>
                  </a:cxn>
                  <a:cxn ang="0">
                    <a:pos x="0" y="12"/>
                  </a:cxn>
                  <a:cxn ang="0">
                    <a:pos x="35" y="4"/>
                  </a:cxn>
                </a:cxnLst>
                <a:rect l="0" t="0" r="r" b="b"/>
                <a:pathLst>
                  <a:path w="96" h="88">
                    <a:moveTo>
                      <a:pt x="35" y="4"/>
                    </a:moveTo>
                    <a:lnTo>
                      <a:pt x="72" y="0"/>
                    </a:lnTo>
                    <a:lnTo>
                      <a:pt x="96" y="7"/>
                    </a:lnTo>
                    <a:lnTo>
                      <a:pt x="80" y="23"/>
                    </a:lnTo>
                    <a:lnTo>
                      <a:pt x="45" y="32"/>
                    </a:lnTo>
                    <a:lnTo>
                      <a:pt x="15" y="32"/>
                    </a:lnTo>
                    <a:lnTo>
                      <a:pt x="12" y="49"/>
                    </a:lnTo>
                    <a:lnTo>
                      <a:pt x="22" y="58"/>
                    </a:lnTo>
                    <a:lnTo>
                      <a:pt x="6" y="80"/>
                    </a:lnTo>
                    <a:lnTo>
                      <a:pt x="2" y="88"/>
                    </a:lnTo>
                    <a:lnTo>
                      <a:pt x="0" y="1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1" name="Freeform 333"/>
              <p:cNvSpPr>
                <a:spLocks/>
              </p:cNvSpPr>
              <p:nvPr/>
            </p:nvSpPr>
            <p:spPr bwMode="auto">
              <a:xfrm>
                <a:off x="4986" y="9462"/>
                <a:ext cx="62" cy="48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51" y="0"/>
                  </a:cxn>
                  <a:cxn ang="0">
                    <a:pos x="62" y="7"/>
                  </a:cxn>
                  <a:cxn ang="0">
                    <a:pos x="60" y="15"/>
                  </a:cxn>
                  <a:cxn ang="0">
                    <a:pos x="51" y="19"/>
                  </a:cxn>
                  <a:cxn ang="0">
                    <a:pos x="34" y="23"/>
                  </a:cxn>
                  <a:cxn ang="0">
                    <a:pos x="20" y="29"/>
                  </a:cxn>
                  <a:cxn ang="0">
                    <a:pos x="36" y="41"/>
                  </a:cxn>
                  <a:cxn ang="0">
                    <a:pos x="13" y="38"/>
                  </a:cxn>
                  <a:cxn ang="0">
                    <a:pos x="18" y="48"/>
                  </a:cxn>
                  <a:cxn ang="0">
                    <a:pos x="5" y="44"/>
                  </a:cxn>
                  <a:cxn ang="0">
                    <a:pos x="0" y="8"/>
                  </a:cxn>
                  <a:cxn ang="0">
                    <a:pos x="27" y="4"/>
                  </a:cxn>
                </a:cxnLst>
                <a:rect l="0" t="0" r="r" b="b"/>
                <a:pathLst>
                  <a:path w="62" h="48">
                    <a:moveTo>
                      <a:pt x="27" y="4"/>
                    </a:moveTo>
                    <a:lnTo>
                      <a:pt x="51" y="0"/>
                    </a:lnTo>
                    <a:lnTo>
                      <a:pt x="62" y="7"/>
                    </a:lnTo>
                    <a:lnTo>
                      <a:pt x="60" y="15"/>
                    </a:lnTo>
                    <a:lnTo>
                      <a:pt x="51" y="19"/>
                    </a:lnTo>
                    <a:lnTo>
                      <a:pt x="34" y="23"/>
                    </a:lnTo>
                    <a:lnTo>
                      <a:pt x="20" y="29"/>
                    </a:lnTo>
                    <a:lnTo>
                      <a:pt x="36" y="41"/>
                    </a:lnTo>
                    <a:lnTo>
                      <a:pt x="13" y="38"/>
                    </a:lnTo>
                    <a:lnTo>
                      <a:pt x="18" y="48"/>
                    </a:lnTo>
                    <a:lnTo>
                      <a:pt x="5" y="44"/>
                    </a:lnTo>
                    <a:lnTo>
                      <a:pt x="0" y="8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2" name="Freeform 334"/>
              <p:cNvSpPr>
                <a:spLocks/>
              </p:cNvSpPr>
              <p:nvPr/>
            </p:nvSpPr>
            <p:spPr bwMode="auto">
              <a:xfrm>
                <a:off x="4933" y="9452"/>
                <a:ext cx="51" cy="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51" y="12"/>
                  </a:cxn>
                  <a:cxn ang="0">
                    <a:pos x="35" y="25"/>
                  </a:cxn>
                  <a:cxn ang="0">
                    <a:pos x="14" y="23"/>
                  </a:cxn>
                  <a:cxn ang="0">
                    <a:pos x="0" y="13"/>
                  </a:cxn>
                  <a:cxn ang="0">
                    <a:pos x="6" y="0"/>
                  </a:cxn>
                </a:cxnLst>
                <a:rect l="0" t="0" r="r" b="b"/>
                <a:pathLst>
                  <a:path w="51" h="25">
                    <a:moveTo>
                      <a:pt x="6" y="0"/>
                    </a:moveTo>
                    <a:lnTo>
                      <a:pt x="36" y="0"/>
                    </a:lnTo>
                    <a:lnTo>
                      <a:pt x="51" y="12"/>
                    </a:lnTo>
                    <a:lnTo>
                      <a:pt x="35" y="25"/>
                    </a:lnTo>
                    <a:lnTo>
                      <a:pt x="14" y="23"/>
                    </a:lnTo>
                    <a:lnTo>
                      <a:pt x="0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3" name="Freeform 335"/>
              <p:cNvSpPr>
                <a:spLocks/>
              </p:cNvSpPr>
              <p:nvPr/>
            </p:nvSpPr>
            <p:spPr bwMode="auto">
              <a:xfrm>
                <a:off x="4878" y="9471"/>
                <a:ext cx="71" cy="29"/>
              </a:xfrm>
              <a:custGeom>
                <a:avLst/>
                <a:gdLst/>
                <a:ahLst/>
                <a:cxnLst>
                  <a:cxn ang="0">
                    <a:pos x="46" y="1"/>
                  </a:cxn>
                  <a:cxn ang="0">
                    <a:pos x="18" y="0"/>
                  </a:cxn>
                  <a:cxn ang="0">
                    <a:pos x="1" y="7"/>
                  </a:cxn>
                  <a:cxn ang="0">
                    <a:pos x="0" y="19"/>
                  </a:cxn>
                  <a:cxn ang="0">
                    <a:pos x="25" y="27"/>
                  </a:cxn>
                  <a:cxn ang="0">
                    <a:pos x="42" y="29"/>
                  </a:cxn>
                  <a:cxn ang="0">
                    <a:pos x="27" y="18"/>
                  </a:cxn>
                  <a:cxn ang="0">
                    <a:pos x="33" y="10"/>
                  </a:cxn>
                  <a:cxn ang="0">
                    <a:pos x="51" y="8"/>
                  </a:cxn>
                  <a:cxn ang="0">
                    <a:pos x="71" y="10"/>
                  </a:cxn>
                  <a:cxn ang="0">
                    <a:pos x="46" y="1"/>
                  </a:cxn>
                </a:cxnLst>
                <a:rect l="0" t="0" r="r" b="b"/>
                <a:pathLst>
                  <a:path w="71" h="29">
                    <a:moveTo>
                      <a:pt x="46" y="1"/>
                    </a:moveTo>
                    <a:lnTo>
                      <a:pt x="18" y="0"/>
                    </a:lnTo>
                    <a:lnTo>
                      <a:pt x="1" y="7"/>
                    </a:lnTo>
                    <a:lnTo>
                      <a:pt x="0" y="19"/>
                    </a:lnTo>
                    <a:lnTo>
                      <a:pt x="25" y="27"/>
                    </a:lnTo>
                    <a:lnTo>
                      <a:pt x="42" y="29"/>
                    </a:lnTo>
                    <a:lnTo>
                      <a:pt x="27" y="18"/>
                    </a:lnTo>
                    <a:lnTo>
                      <a:pt x="33" y="10"/>
                    </a:lnTo>
                    <a:lnTo>
                      <a:pt x="51" y="8"/>
                    </a:lnTo>
                    <a:lnTo>
                      <a:pt x="71" y="1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4" name="Freeform 336"/>
              <p:cNvSpPr>
                <a:spLocks/>
              </p:cNvSpPr>
              <p:nvPr/>
            </p:nvSpPr>
            <p:spPr bwMode="auto">
              <a:xfrm>
                <a:off x="4935" y="9454"/>
                <a:ext cx="39" cy="21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15" y="13"/>
                  </a:cxn>
                  <a:cxn ang="0">
                    <a:pos x="20" y="7"/>
                  </a:cxn>
                  <a:cxn ang="0">
                    <a:pos x="39" y="4"/>
                  </a:cxn>
                  <a:cxn ang="0">
                    <a:pos x="19" y="0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23" y="21"/>
                  </a:cxn>
                </a:cxnLst>
                <a:rect l="0" t="0" r="r" b="b"/>
                <a:pathLst>
                  <a:path w="39" h="21">
                    <a:moveTo>
                      <a:pt x="23" y="21"/>
                    </a:moveTo>
                    <a:lnTo>
                      <a:pt x="15" y="13"/>
                    </a:lnTo>
                    <a:lnTo>
                      <a:pt x="20" y="7"/>
                    </a:lnTo>
                    <a:lnTo>
                      <a:pt x="39" y="4"/>
                    </a:lnTo>
                    <a:lnTo>
                      <a:pt x="19" y="0"/>
                    </a:lnTo>
                    <a:lnTo>
                      <a:pt x="3" y="2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5" name="Freeform 337"/>
              <p:cNvSpPr>
                <a:spLocks/>
              </p:cNvSpPr>
              <p:nvPr/>
            </p:nvSpPr>
            <p:spPr bwMode="auto">
              <a:xfrm>
                <a:off x="4947" y="9512"/>
                <a:ext cx="58" cy="34"/>
              </a:xfrm>
              <a:custGeom>
                <a:avLst/>
                <a:gdLst/>
                <a:ahLst/>
                <a:cxnLst>
                  <a:cxn ang="0">
                    <a:pos x="58" y="7"/>
                  </a:cxn>
                  <a:cxn ang="0">
                    <a:pos x="40" y="0"/>
                  </a:cxn>
                  <a:cxn ang="0">
                    <a:pos x="22" y="3"/>
                  </a:cxn>
                  <a:cxn ang="0">
                    <a:pos x="9" y="7"/>
                  </a:cxn>
                  <a:cxn ang="0">
                    <a:pos x="0" y="17"/>
                  </a:cxn>
                  <a:cxn ang="0">
                    <a:pos x="7" y="25"/>
                  </a:cxn>
                  <a:cxn ang="0">
                    <a:pos x="28" y="32"/>
                  </a:cxn>
                  <a:cxn ang="0">
                    <a:pos x="46" y="34"/>
                  </a:cxn>
                  <a:cxn ang="0">
                    <a:pos x="36" y="19"/>
                  </a:cxn>
                  <a:cxn ang="0">
                    <a:pos x="58" y="7"/>
                  </a:cxn>
                </a:cxnLst>
                <a:rect l="0" t="0" r="r" b="b"/>
                <a:pathLst>
                  <a:path w="58" h="34">
                    <a:moveTo>
                      <a:pt x="58" y="7"/>
                    </a:moveTo>
                    <a:lnTo>
                      <a:pt x="40" y="0"/>
                    </a:lnTo>
                    <a:lnTo>
                      <a:pt x="22" y="3"/>
                    </a:lnTo>
                    <a:lnTo>
                      <a:pt x="9" y="7"/>
                    </a:lnTo>
                    <a:lnTo>
                      <a:pt x="0" y="17"/>
                    </a:lnTo>
                    <a:lnTo>
                      <a:pt x="7" y="25"/>
                    </a:lnTo>
                    <a:lnTo>
                      <a:pt x="28" y="32"/>
                    </a:lnTo>
                    <a:lnTo>
                      <a:pt x="46" y="34"/>
                    </a:lnTo>
                    <a:lnTo>
                      <a:pt x="36" y="19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6" name="Freeform 338"/>
              <p:cNvSpPr>
                <a:spLocks/>
              </p:cNvSpPr>
              <p:nvPr/>
            </p:nvSpPr>
            <p:spPr bwMode="auto">
              <a:xfrm>
                <a:off x="4966" y="9556"/>
                <a:ext cx="41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3" y="1"/>
                  </a:cxn>
                  <a:cxn ang="0">
                    <a:pos x="0" y="9"/>
                  </a:cxn>
                  <a:cxn ang="0">
                    <a:pos x="13" y="13"/>
                  </a:cxn>
                  <a:cxn ang="0">
                    <a:pos x="41" y="0"/>
                  </a:cxn>
                </a:cxnLst>
                <a:rect l="0" t="0" r="r" b="b"/>
                <a:pathLst>
                  <a:path w="41" h="13">
                    <a:moveTo>
                      <a:pt x="41" y="0"/>
                    </a:moveTo>
                    <a:lnTo>
                      <a:pt x="13" y="1"/>
                    </a:lnTo>
                    <a:lnTo>
                      <a:pt x="0" y="9"/>
                    </a:lnTo>
                    <a:lnTo>
                      <a:pt x="13" y="1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7" name="Freeform 339"/>
              <p:cNvSpPr>
                <a:spLocks/>
              </p:cNvSpPr>
              <p:nvPr/>
            </p:nvSpPr>
            <p:spPr bwMode="auto">
              <a:xfrm>
                <a:off x="5050" y="9560"/>
                <a:ext cx="73" cy="21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4" y="19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7" y="0"/>
                  </a:cxn>
                  <a:cxn ang="0">
                    <a:pos x="57" y="0"/>
                  </a:cxn>
                  <a:cxn ang="0">
                    <a:pos x="45" y="9"/>
                  </a:cxn>
                  <a:cxn ang="0">
                    <a:pos x="48" y="18"/>
                  </a:cxn>
                  <a:cxn ang="0">
                    <a:pos x="73" y="19"/>
                  </a:cxn>
                  <a:cxn ang="0">
                    <a:pos x="41" y="21"/>
                  </a:cxn>
                </a:cxnLst>
                <a:rect l="0" t="0" r="r" b="b"/>
                <a:pathLst>
                  <a:path w="73" h="21">
                    <a:moveTo>
                      <a:pt x="41" y="21"/>
                    </a:moveTo>
                    <a:lnTo>
                      <a:pt x="14" y="19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7" y="0"/>
                    </a:lnTo>
                    <a:lnTo>
                      <a:pt x="57" y="0"/>
                    </a:lnTo>
                    <a:lnTo>
                      <a:pt x="45" y="9"/>
                    </a:lnTo>
                    <a:lnTo>
                      <a:pt x="48" y="18"/>
                    </a:lnTo>
                    <a:lnTo>
                      <a:pt x="73" y="19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8" name="Freeform 340"/>
              <p:cNvSpPr>
                <a:spLocks/>
              </p:cNvSpPr>
              <p:nvPr/>
            </p:nvSpPr>
            <p:spPr bwMode="auto">
              <a:xfrm>
                <a:off x="4986" y="9456"/>
                <a:ext cx="49" cy="21"/>
              </a:xfrm>
              <a:custGeom>
                <a:avLst/>
                <a:gdLst/>
                <a:ahLst/>
                <a:cxnLst>
                  <a:cxn ang="0">
                    <a:pos x="49" y="18"/>
                  </a:cxn>
                  <a:cxn ang="0">
                    <a:pos x="22" y="21"/>
                  </a:cxn>
                  <a:cxn ang="0">
                    <a:pos x="4" y="15"/>
                  </a:cxn>
                  <a:cxn ang="0">
                    <a:pos x="0" y="9"/>
                  </a:cxn>
                  <a:cxn ang="0">
                    <a:pos x="8" y="2"/>
                  </a:cxn>
                  <a:cxn ang="0">
                    <a:pos x="31" y="0"/>
                  </a:cxn>
                  <a:cxn ang="0">
                    <a:pos x="46" y="2"/>
                  </a:cxn>
                  <a:cxn ang="0">
                    <a:pos x="34" y="11"/>
                  </a:cxn>
                  <a:cxn ang="0">
                    <a:pos x="49" y="18"/>
                  </a:cxn>
                </a:cxnLst>
                <a:rect l="0" t="0" r="r" b="b"/>
                <a:pathLst>
                  <a:path w="49" h="21">
                    <a:moveTo>
                      <a:pt x="49" y="18"/>
                    </a:moveTo>
                    <a:lnTo>
                      <a:pt x="22" y="21"/>
                    </a:lnTo>
                    <a:lnTo>
                      <a:pt x="4" y="15"/>
                    </a:lnTo>
                    <a:lnTo>
                      <a:pt x="0" y="9"/>
                    </a:lnTo>
                    <a:lnTo>
                      <a:pt x="8" y="2"/>
                    </a:lnTo>
                    <a:lnTo>
                      <a:pt x="31" y="0"/>
                    </a:lnTo>
                    <a:lnTo>
                      <a:pt x="46" y="2"/>
                    </a:lnTo>
                    <a:lnTo>
                      <a:pt x="34" y="11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89" name="Freeform 341"/>
              <p:cNvSpPr>
                <a:spLocks/>
              </p:cNvSpPr>
              <p:nvPr/>
            </p:nvSpPr>
            <p:spPr bwMode="auto">
              <a:xfrm>
                <a:off x="4978" y="9408"/>
                <a:ext cx="49" cy="29"/>
              </a:xfrm>
              <a:custGeom>
                <a:avLst/>
                <a:gdLst/>
                <a:ahLst/>
                <a:cxnLst>
                  <a:cxn ang="0">
                    <a:pos x="45" y="29"/>
                  </a:cxn>
                  <a:cxn ang="0">
                    <a:pos x="16" y="27"/>
                  </a:cxn>
                  <a:cxn ang="0">
                    <a:pos x="1" y="17"/>
                  </a:cxn>
                  <a:cxn ang="0">
                    <a:pos x="0" y="6"/>
                  </a:cxn>
                  <a:cxn ang="0">
                    <a:pos x="12" y="2"/>
                  </a:cxn>
                  <a:cxn ang="0">
                    <a:pos x="27" y="0"/>
                  </a:cxn>
                  <a:cxn ang="0">
                    <a:pos x="49" y="1"/>
                  </a:cxn>
                  <a:cxn ang="0">
                    <a:pos x="31" y="18"/>
                  </a:cxn>
                  <a:cxn ang="0">
                    <a:pos x="45" y="29"/>
                  </a:cxn>
                </a:cxnLst>
                <a:rect l="0" t="0" r="r" b="b"/>
                <a:pathLst>
                  <a:path w="49" h="29">
                    <a:moveTo>
                      <a:pt x="45" y="29"/>
                    </a:moveTo>
                    <a:lnTo>
                      <a:pt x="16" y="27"/>
                    </a:lnTo>
                    <a:lnTo>
                      <a:pt x="1" y="17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7" y="0"/>
                    </a:lnTo>
                    <a:lnTo>
                      <a:pt x="49" y="1"/>
                    </a:lnTo>
                    <a:lnTo>
                      <a:pt x="31" y="18"/>
                    </a:ln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0" name="Freeform 342"/>
              <p:cNvSpPr>
                <a:spLocks/>
              </p:cNvSpPr>
              <p:nvPr/>
            </p:nvSpPr>
            <p:spPr bwMode="auto">
              <a:xfrm>
                <a:off x="5080" y="9406"/>
                <a:ext cx="33" cy="2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1"/>
                  </a:cxn>
                  <a:cxn ang="0">
                    <a:pos x="0" y="10"/>
                  </a:cxn>
                  <a:cxn ang="0">
                    <a:pos x="3" y="24"/>
                  </a:cxn>
                  <a:cxn ang="0">
                    <a:pos x="19" y="29"/>
                  </a:cxn>
                  <a:cxn ang="0">
                    <a:pos x="33" y="29"/>
                  </a:cxn>
                  <a:cxn ang="0">
                    <a:pos x="23" y="20"/>
                  </a:cxn>
                  <a:cxn ang="0">
                    <a:pos x="30" y="0"/>
                  </a:cxn>
                </a:cxnLst>
                <a:rect l="0" t="0" r="r" b="b"/>
                <a:pathLst>
                  <a:path w="33" h="29">
                    <a:moveTo>
                      <a:pt x="30" y="0"/>
                    </a:moveTo>
                    <a:lnTo>
                      <a:pt x="12" y="1"/>
                    </a:lnTo>
                    <a:lnTo>
                      <a:pt x="0" y="10"/>
                    </a:lnTo>
                    <a:lnTo>
                      <a:pt x="3" y="24"/>
                    </a:lnTo>
                    <a:lnTo>
                      <a:pt x="19" y="29"/>
                    </a:lnTo>
                    <a:lnTo>
                      <a:pt x="33" y="29"/>
                    </a:lnTo>
                    <a:lnTo>
                      <a:pt x="23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1" name="Freeform 343"/>
              <p:cNvSpPr>
                <a:spLocks/>
              </p:cNvSpPr>
              <p:nvPr/>
            </p:nvSpPr>
            <p:spPr bwMode="auto">
              <a:xfrm>
                <a:off x="5107" y="9431"/>
                <a:ext cx="47" cy="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4" y="2"/>
                  </a:cxn>
                  <a:cxn ang="0">
                    <a:pos x="0" y="10"/>
                  </a:cxn>
                  <a:cxn ang="0">
                    <a:pos x="14" y="19"/>
                  </a:cxn>
                  <a:cxn ang="0">
                    <a:pos x="47" y="18"/>
                  </a:cxn>
                  <a:cxn ang="0">
                    <a:pos x="23" y="14"/>
                  </a:cxn>
                  <a:cxn ang="0">
                    <a:pos x="41" y="0"/>
                  </a:cxn>
                </a:cxnLst>
                <a:rect l="0" t="0" r="r" b="b"/>
                <a:pathLst>
                  <a:path w="47" h="19">
                    <a:moveTo>
                      <a:pt x="41" y="0"/>
                    </a:moveTo>
                    <a:lnTo>
                      <a:pt x="14" y="2"/>
                    </a:lnTo>
                    <a:lnTo>
                      <a:pt x="0" y="10"/>
                    </a:lnTo>
                    <a:lnTo>
                      <a:pt x="14" y="19"/>
                    </a:lnTo>
                    <a:lnTo>
                      <a:pt x="47" y="18"/>
                    </a:lnTo>
                    <a:lnTo>
                      <a:pt x="23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2" name="Freeform 344"/>
              <p:cNvSpPr>
                <a:spLocks/>
              </p:cNvSpPr>
              <p:nvPr/>
            </p:nvSpPr>
            <p:spPr bwMode="auto">
              <a:xfrm>
                <a:off x="5146" y="9458"/>
                <a:ext cx="69" cy="4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8" y="1"/>
                  </a:cxn>
                  <a:cxn ang="0">
                    <a:pos x="2" y="11"/>
                  </a:cxn>
                  <a:cxn ang="0">
                    <a:pos x="0" y="22"/>
                  </a:cxn>
                  <a:cxn ang="0">
                    <a:pos x="4" y="36"/>
                  </a:cxn>
                  <a:cxn ang="0">
                    <a:pos x="32" y="42"/>
                  </a:cxn>
                  <a:cxn ang="0">
                    <a:pos x="53" y="39"/>
                  </a:cxn>
                  <a:cxn ang="0">
                    <a:pos x="69" y="27"/>
                  </a:cxn>
                  <a:cxn ang="0">
                    <a:pos x="68" y="14"/>
                  </a:cxn>
                  <a:cxn ang="0">
                    <a:pos x="58" y="27"/>
                  </a:cxn>
                  <a:cxn ang="0">
                    <a:pos x="20" y="32"/>
                  </a:cxn>
                  <a:cxn ang="0">
                    <a:pos x="31" y="13"/>
                  </a:cxn>
                  <a:cxn ang="0">
                    <a:pos x="43" y="0"/>
                  </a:cxn>
                </a:cxnLst>
                <a:rect l="0" t="0" r="r" b="b"/>
                <a:pathLst>
                  <a:path w="69" h="42">
                    <a:moveTo>
                      <a:pt x="43" y="0"/>
                    </a:moveTo>
                    <a:lnTo>
                      <a:pt x="18" y="1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32" y="42"/>
                    </a:lnTo>
                    <a:lnTo>
                      <a:pt x="53" y="39"/>
                    </a:lnTo>
                    <a:lnTo>
                      <a:pt x="69" y="27"/>
                    </a:lnTo>
                    <a:lnTo>
                      <a:pt x="68" y="14"/>
                    </a:lnTo>
                    <a:lnTo>
                      <a:pt x="58" y="27"/>
                    </a:lnTo>
                    <a:lnTo>
                      <a:pt x="20" y="32"/>
                    </a:lnTo>
                    <a:lnTo>
                      <a:pt x="31" y="1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3" name="Freeform 345"/>
              <p:cNvSpPr>
                <a:spLocks/>
              </p:cNvSpPr>
              <p:nvPr/>
            </p:nvSpPr>
            <p:spPr bwMode="auto">
              <a:xfrm>
                <a:off x="5068" y="9487"/>
                <a:ext cx="47" cy="23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6" y="16"/>
                  </a:cxn>
                  <a:cxn ang="0">
                    <a:pos x="21" y="23"/>
                  </a:cxn>
                  <a:cxn ang="0">
                    <a:pos x="47" y="20"/>
                  </a:cxn>
                  <a:cxn ang="0">
                    <a:pos x="24" y="17"/>
                  </a:cxn>
                  <a:cxn ang="0">
                    <a:pos x="42" y="1"/>
                  </a:cxn>
                </a:cxnLst>
                <a:rect l="0" t="0" r="r" b="b"/>
                <a:pathLst>
                  <a:path w="47" h="23">
                    <a:moveTo>
                      <a:pt x="42" y="1"/>
                    </a:moveTo>
                    <a:lnTo>
                      <a:pt x="13" y="0"/>
                    </a:lnTo>
                    <a:lnTo>
                      <a:pt x="0" y="6"/>
                    </a:lnTo>
                    <a:lnTo>
                      <a:pt x="6" y="16"/>
                    </a:lnTo>
                    <a:lnTo>
                      <a:pt x="21" y="23"/>
                    </a:lnTo>
                    <a:lnTo>
                      <a:pt x="47" y="20"/>
                    </a:lnTo>
                    <a:lnTo>
                      <a:pt x="24" y="17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4" name="Freeform 346"/>
              <p:cNvSpPr>
                <a:spLocks/>
              </p:cNvSpPr>
              <p:nvPr/>
            </p:nvSpPr>
            <p:spPr bwMode="auto">
              <a:xfrm>
                <a:off x="4867" y="9498"/>
                <a:ext cx="43" cy="8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70"/>
                  </a:cxn>
                  <a:cxn ang="0">
                    <a:pos x="17" y="84"/>
                  </a:cxn>
                  <a:cxn ang="0">
                    <a:pos x="38" y="85"/>
                  </a:cxn>
                  <a:cxn ang="0">
                    <a:pos x="27" y="78"/>
                  </a:cxn>
                  <a:cxn ang="0">
                    <a:pos x="16" y="61"/>
                  </a:cxn>
                  <a:cxn ang="0">
                    <a:pos x="37" y="62"/>
                  </a:cxn>
                  <a:cxn ang="0">
                    <a:pos x="18" y="43"/>
                  </a:cxn>
                  <a:cxn ang="0">
                    <a:pos x="14" y="32"/>
                  </a:cxn>
                  <a:cxn ang="0">
                    <a:pos x="27" y="32"/>
                  </a:cxn>
                  <a:cxn ang="0">
                    <a:pos x="43" y="26"/>
                  </a:cxn>
                  <a:cxn ang="0">
                    <a:pos x="16" y="22"/>
                  </a:cxn>
                  <a:cxn ang="0">
                    <a:pos x="10" y="0"/>
                  </a:cxn>
                </a:cxnLst>
                <a:rect l="0" t="0" r="r" b="b"/>
                <a:pathLst>
                  <a:path w="43" h="85">
                    <a:moveTo>
                      <a:pt x="10" y="0"/>
                    </a:moveTo>
                    <a:lnTo>
                      <a:pt x="0" y="70"/>
                    </a:lnTo>
                    <a:lnTo>
                      <a:pt x="17" y="84"/>
                    </a:lnTo>
                    <a:lnTo>
                      <a:pt x="38" y="85"/>
                    </a:lnTo>
                    <a:lnTo>
                      <a:pt x="27" y="78"/>
                    </a:lnTo>
                    <a:lnTo>
                      <a:pt x="16" y="61"/>
                    </a:lnTo>
                    <a:lnTo>
                      <a:pt x="37" y="62"/>
                    </a:lnTo>
                    <a:lnTo>
                      <a:pt x="18" y="43"/>
                    </a:lnTo>
                    <a:lnTo>
                      <a:pt x="14" y="32"/>
                    </a:lnTo>
                    <a:lnTo>
                      <a:pt x="27" y="32"/>
                    </a:lnTo>
                    <a:lnTo>
                      <a:pt x="43" y="26"/>
                    </a:lnTo>
                    <a:lnTo>
                      <a:pt x="16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5" name="Freeform 347"/>
              <p:cNvSpPr>
                <a:spLocks/>
              </p:cNvSpPr>
              <p:nvPr/>
            </p:nvSpPr>
            <p:spPr bwMode="auto">
              <a:xfrm>
                <a:off x="4917" y="9485"/>
                <a:ext cx="34" cy="1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8" y="10"/>
                  </a:cxn>
                  <a:cxn ang="0">
                    <a:pos x="14" y="15"/>
                  </a:cxn>
                  <a:cxn ang="0">
                    <a:pos x="24" y="21"/>
                  </a:cxn>
                  <a:cxn ang="0">
                    <a:pos x="9" y="40"/>
                  </a:cxn>
                  <a:cxn ang="0">
                    <a:pos x="17" y="51"/>
                  </a:cxn>
                  <a:cxn ang="0">
                    <a:pos x="1" y="61"/>
                  </a:cxn>
                  <a:cxn ang="0">
                    <a:pos x="5" y="75"/>
                  </a:cxn>
                  <a:cxn ang="0">
                    <a:pos x="0" y="98"/>
                  </a:cxn>
                  <a:cxn ang="0">
                    <a:pos x="12" y="114"/>
                  </a:cxn>
                  <a:cxn ang="0">
                    <a:pos x="3" y="121"/>
                  </a:cxn>
                  <a:cxn ang="0">
                    <a:pos x="28" y="138"/>
                  </a:cxn>
                  <a:cxn ang="0">
                    <a:pos x="28" y="123"/>
                  </a:cxn>
                  <a:cxn ang="0">
                    <a:pos x="26" y="43"/>
                  </a:cxn>
                  <a:cxn ang="0">
                    <a:pos x="32" y="36"/>
                  </a:cxn>
                  <a:cxn ang="0">
                    <a:pos x="34" y="0"/>
                  </a:cxn>
                </a:cxnLst>
                <a:rect l="0" t="0" r="r" b="b"/>
                <a:pathLst>
                  <a:path w="34" h="138">
                    <a:moveTo>
                      <a:pt x="34" y="0"/>
                    </a:moveTo>
                    <a:lnTo>
                      <a:pt x="28" y="10"/>
                    </a:lnTo>
                    <a:lnTo>
                      <a:pt x="14" y="15"/>
                    </a:lnTo>
                    <a:lnTo>
                      <a:pt x="24" y="21"/>
                    </a:lnTo>
                    <a:lnTo>
                      <a:pt x="9" y="40"/>
                    </a:lnTo>
                    <a:lnTo>
                      <a:pt x="17" y="51"/>
                    </a:lnTo>
                    <a:lnTo>
                      <a:pt x="1" y="61"/>
                    </a:lnTo>
                    <a:lnTo>
                      <a:pt x="5" y="75"/>
                    </a:lnTo>
                    <a:lnTo>
                      <a:pt x="0" y="98"/>
                    </a:lnTo>
                    <a:lnTo>
                      <a:pt x="12" y="114"/>
                    </a:lnTo>
                    <a:lnTo>
                      <a:pt x="3" y="121"/>
                    </a:lnTo>
                    <a:lnTo>
                      <a:pt x="28" y="138"/>
                    </a:lnTo>
                    <a:lnTo>
                      <a:pt x="28" y="123"/>
                    </a:lnTo>
                    <a:lnTo>
                      <a:pt x="26" y="43"/>
                    </a:lnTo>
                    <a:lnTo>
                      <a:pt x="32" y="3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6" name="Freeform 348"/>
              <p:cNvSpPr>
                <a:spLocks/>
              </p:cNvSpPr>
              <p:nvPr/>
            </p:nvSpPr>
            <p:spPr bwMode="auto">
              <a:xfrm>
                <a:off x="4962" y="9460"/>
                <a:ext cx="24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9"/>
                  </a:cxn>
                  <a:cxn ang="0">
                    <a:pos x="2" y="15"/>
                  </a:cxn>
                  <a:cxn ang="0">
                    <a:pos x="11" y="19"/>
                  </a:cxn>
                  <a:cxn ang="0">
                    <a:pos x="0" y="36"/>
                  </a:cxn>
                  <a:cxn ang="0">
                    <a:pos x="12" y="49"/>
                  </a:cxn>
                  <a:cxn ang="0">
                    <a:pos x="24" y="50"/>
                  </a:cxn>
                  <a:cxn ang="0">
                    <a:pos x="24" y="15"/>
                  </a:cxn>
                  <a:cxn ang="0">
                    <a:pos x="18" y="0"/>
                  </a:cxn>
                </a:cxnLst>
                <a:rect l="0" t="0" r="r" b="b"/>
                <a:pathLst>
                  <a:path w="24" h="50">
                    <a:moveTo>
                      <a:pt x="18" y="0"/>
                    </a:moveTo>
                    <a:lnTo>
                      <a:pt x="17" y="9"/>
                    </a:lnTo>
                    <a:lnTo>
                      <a:pt x="2" y="15"/>
                    </a:lnTo>
                    <a:lnTo>
                      <a:pt x="11" y="19"/>
                    </a:lnTo>
                    <a:lnTo>
                      <a:pt x="0" y="36"/>
                    </a:lnTo>
                    <a:lnTo>
                      <a:pt x="12" y="49"/>
                    </a:lnTo>
                    <a:lnTo>
                      <a:pt x="24" y="50"/>
                    </a:lnTo>
                    <a:lnTo>
                      <a:pt x="24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7" name="Freeform 349"/>
              <p:cNvSpPr>
                <a:spLocks/>
              </p:cNvSpPr>
              <p:nvPr/>
            </p:nvSpPr>
            <p:spPr bwMode="auto">
              <a:xfrm>
                <a:off x="4992" y="9471"/>
                <a:ext cx="70" cy="18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2" y="10"/>
                  </a:cxn>
                  <a:cxn ang="0">
                    <a:pos x="24" y="18"/>
                  </a:cxn>
                  <a:cxn ang="0">
                    <a:pos x="48" y="26"/>
                  </a:cxn>
                  <a:cxn ang="0">
                    <a:pos x="39" y="36"/>
                  </a:cxn>
                  <a:cxn ang="0">
                    <a:pos x="23" y="38"/>
                  </a:cxn>
                  <a:cxn ang="0">
                    <a:pos x="40" y="48"/>
                  </a:cxn>
                  <a:cxn ang="0">
                    <a:pos x="20" y="50"/>
                  </a:cxn>
                  <a:cxn ang="0">
                    <a:pos x="24" y="57"/>
                  </a:cxn>
                  <a:cxn ang="0">
                    <a:pos x="26" y="80"/>
                  </a:cxn>
                  <a:cxn ang="0">
                    <a:pos x="41" y="85"/>
                  </a:cxn>
                  <a:cxn ang="0">
                    <a:pos x="45" y="96"/>
                  </a:cxn>
                  <a:cxn ang="0">
                    <a:pos x="33" y="103"/>
                  </a:cxn>
                  <a:cxn ang="0">
                    <a:pos x="17" y="108"/>
                  </a:cxn>
                  <a:cxn ang="0">
                    <a:pos x="43" y="118"/>
                  </a:cxn>
                  <a:cxn ang="0">
                    <a:pos x="36" y="128"/>
                  </a:cxn>
                  <a:cxn ang="0">
                    <a:pos x="2" y="132"/>
                  </a:cxn>
                  <a:cxn ang="0">
                    <a:pos x="18" y="141"/>
                  </a:cxn>
                  <a:cxn ang="0">
                    <a:pos x="42" y="147"/>
                  </a:cxn>
                  <a:cxn ang="0">
                    <a:pos x="23" y="157"/>
                  </a:cxn>
                  <a:cxn ang="0">
                    <a:pos x="0" y="159"/>
                  </a:cxn>
                  <a:cxn ang="0">
                    <a:pos x="18" y="189"/>
                  </a:cxn>
                  <a:cxn ang="0">
                    <a:pos x="53" y="178"/>
                  </a:cxn>
                  <a:cxn ang="0">
                    <a:pos x="56" y="92"/>
                  </a:cxn>
                  <a:cxn ang="0">
                    <a:pos x="68" y="87"/>
                  </a:cxn>
                  <a:cxn ang="0">
                    <a:pos x="70" y="26"/>
                  </a:cxn>
                  <a:cxn ang="0">
                    <a:pos x="56" y="0"/>
                  </a:cxn>
                </a:cxnLst>
                <a:rect l="0" t="0" r="r" b="b"/>
                <a:pathLst>
                  <a:path w="70" h="189">
                    <a:moveTo>
                      <a:pt x="56" y="0"/>
                    </a:moveTo>
                    <a:lnTo>
                      <a:pt x="52" y="10"/>
                    </a:lnTo>
                    <a:lnTo>
                      <a:pt x="24" y="18"/>
                    </a:lnTo>
                    <a:lnTo>
                      <a:pt x="48" y="26"/>
                    </a:lnTo>
                    <a:lnTo>
                      <a:pt x="39" y="36"/>
                    </a:lnTo>
                    <a:lnTo>
                      <a:pt x="23" y="38"/>
                    </a:lnTo>
                    <a:lnTo>
                      <a:pt x="40" y="48"/>
                    </a:lnTo>
                    <a:lnTo>
                      <a:pt x="20" y="50"/>
                    </a:lnTo>
                    <a:lnTo>
                      <a:pt x="24" y="57"/>
                    </a:lnTo>
                    <a:lnTo>
                      <a:pt x="26" y="80"/>
                    </a:lnTo>
                    <a:lnTo>
                      <a:pt x="41" y="85"/>
                    </a:lnTo>
                    <a:lnTo>
                      <a:pt x="45" y="96"/>
                    </a:lnTo>
                    <a:lnTo>
                      <a:pt x="33" y="103"/>
                    </a:lnTo>
                    <a:lnTo>
                      <a:pt x="17" y="108"/>
                    </a:lnTo>
                    <a:lnTo>
                      <a:pt x="43" y="118"/>
                    </a:lnTo>
                    <a:lnTo>
                      <a:pt x="36" y="128"/>
                    </a:lnTo>
                    <a:lnTo>
                      <a:pt x="2" y="132"/>
                    </a:lnTo>
                    <a:lnTo>
                      <a:pt x="18" y="141"/>
                    </a:lnTo>
                    <a:lnTo>
                      <a:pt x="42" y="147"/>
                    </a:lnTo>
                    <a:lnTo>
                      <a:pt x="23" y="157"/>
                    </a:lnTo>
                    <a:lnTo>
                      <a:pt x="0" y="159"/>
                    </a:lnTo>
                    <a:lnTo>
                      <a:pt x="18" y="189"/>
                    </a:lnTo>
                    <a:lnTo>
                      <a:pt x="53" y="178"/>
                    </a:lnTo>
                    <a:lnTo>
                      <a:pt x="56" y="92"/>
                    </a:lnTo>
                    <a:lnTo>
                      <a:pt x="68" y="87"/>
                    </a:lnTo>
                    <a:lnTo>
                      <a:pt x="70" y="2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8" name="Freeform 350"/>
              <p:cNvSpPr>
                <a:spLocks/>
              </p:cNvSpPr>
              <p:nvPr/>
            </p:nvSpPr>
            <p:spPr bwMode="auto">
              <a:xfrm>
                <a:off x="5029" y="9406"/>
                <a:ext cx="21" cy="54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16" y="54"/>
                  </a:cxn>
                  <a:cxn ang="0">
                    <a:pos x="0" y="44"/>
                  </a:cxn>
                  <a:cxn ang="0">
                    <a:pos x="14" y="34"/>
                  </a:cxn>
                  <a:cxn ang="0">
                    <a:pos x="3" y="29"/>
                  </a:cxn>
                  <a:cxn ang="0">
                    <a:pos x="13" y="23"/>
                  </a:cxn>
                  <a:cxn ang="0">
                    <a:pos x="13" y="10"/>
                  </a:cxn>
                  <a:cxn ang="0">
                    <a:pos x="3" y="0"/>
                  </a:cxn>
                  <a:cxn ang="0">
                    <a:pos x="19" y="7"/>
                  </a:cxn>
                  <a:cxn ang="0">
                    <a:pos x="21" y="18"/>
                  </a:cxn>
                </a:cxnLst>
                <a:rect l="0" t="0" r="r" b="b"/>
                <a:pathLst>
                  <a:path w="21" h="54">
                    <a:moveTo>
                      <a:pt x="21" y="18"/>
                    </a:moveTo>
                    <a:lnTo>
                      <a:pt x="16" y="54"/>
                    </a:lnTo>
                    <a:lnTo>
                      <a:pt x="0" y="44"/>
                    </a:lnTo>
                    <a:lnTo>
                      <a:pt x="14" y="34"/>
                    </a:lnTo>
                    <a:lnTo>
                      <a:pt x="3" y="29"/>
                    </a:lnTo>
                    <a:lnTo>
                      <a:pt x="13" y="23"/>
                    </a:lnTo>
                    <a:lnTo>
                      <a:pt x="13" y="10"/>
                    </a:lnTo>
                    <a:lnTo>
                      <a:pt x="3" y="0"/>
                    </a:lnTo>
                    <a:lnTo>
                      <a:pt x="19" y="7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999" name="Freeform 351"/>
              <p:cNvSpPr>
                <a:spLocks/>
              </p:cNvSpPr>
              <p:nvPr/>
            </p:nvSpPr>
            <p:spPr bwMode="auto">
              <a:xfrm>
                <a:off x="5068" y="9506"/>
                <a:ext cx="2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"/>
                  </a:cxn>
                  <a:cxn ang="0">
                    <a:pos x="5" y="36"/>
                  </a:cxn>
                  <a:cxn ang="0">
                    <a:pos x="24" y="42"/>
                  </a:cxn>
                  <a:cxn ang="0">
                    <a:pos x="9" y="21"/>
                  </a:cxn>
                  <a:cxn ang="0">
                    <a:pos x="29" y="19"/>
                  </a:cxn>
                  <a:cxn ang="0">
                    <a:pos x="0" y="0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lnTo>
                      <a:pt x="0" y="50"/>
                    </a:lnTo>
                    <a:lnTo>
                      <a:pt x="5" y="36"/>
                    </a:lnTo>
                    <a:lnTo>
                      <a:pt x="24" y="42"/>
                    </a:lnTo>
                    <a:lnTo>
                      <a:pt x="9" y="21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0" name="Freeform 352"/>
              <p:cNvSpPr>
                <a:spLocks/>
              </p:cNvSpPr>
              <p:nvPr/>
            </p:nvSpPr>
            <p:spPr bwMode="auto">
              <a:xfrm>
                <a:off x="5050" y="9427"/>
                <a:ext cx="47" cy="6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3"/>
                  </a:cxn>
                  <a:cxn ang="0">
                    <a:pos x="32" y="11"/>
                  </a:cxn>
                  <a:cxn ang="0">
                    <a:pos x="35" y="38"/>
                  </a:cxn>
                  <a:cxn ang="0">
                    <a:pos x="47" y="52"/>
                  </a:cxn>
                  <a:cxn ang="0">
                    <a:pos x="32" y="52"/>
                  </a:cxn>
                  <a:cxn ang="0">
                    <a:pos x="11" y="65"/>
                  </a:cxn>
                  <a:cxn ang="0">
                    <a:pos x="0" y="27"/>
                  </a:cxn>
                  <a:cxn ang="0">
                    <a:pos x="7" y="0"/>
                  </a:cxn>
                </a:cxnLst>
                <a:rect l="0" t="0" r="r" b="b"/>
                <a:pathLst>
                  <a:path w="47" h="65">
                    <a:moveTo>
                      <a:pt x="7" y="0"/>
                    </a:moveTo>
                    <a:lnTo>
                      <a:pt x="22" y="3"/>
                    </a:lnTo>
                    <a:lnTo>
                      <a:pt x="32" y="11"/>
                    </a:lnTo>
                    <a:lnTo>
                      <a:pt x="35" y="38"/>
                    </a:lnTo>
                    <a:lnTo>
                      <a:pt x="47" y="52"/>
                    </a:lnTo>
                    <a:lnTo>
                      <a:pt x="32" y="52"/>
                    </a:lnTo>
                    <a:lnTo>
                      <a:pt x="11" y="65"/>
                    </a:lnTo>
                    <a:lnTo>
                      <a:pt x="0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1" name="Freeform 353"/>
              <p:cNvSpPr>
                <a:spLocks/>
              </p:cNvSpPr>
              <p:nvPr/>
            </p:nvSpPr>
            <p:spPr bwMode="auto">
              <a:xfrm>
                <a:off x="5107" y="9450"/>
                <a:ext cx="4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5"/>
                  </a:cxn>
                  <a:cxn ang="0">
                    <a:pos x="18" y="43"/>
                  </a:cxn>
                  <a:cxn ang="0">
                    <a:pos x="20" y="53"/>
                  </a:cxn>
                  <a:cxn ang="0">
                    <a:pos x="18" y="80"/>
                  </a:cxn>
                  <a:cxn ang="0">
                    <a:pos x="18" y="108"/>
                  </a:cxn>
                  <a:cxn ang="0">
                    <a:pos x="29" y="113"/>
                  </a:cxn>
                  <a:cxn ang="0">
                    <a:pos x="35" y="121"/>
                  </a:cxn>
                  <a:cxn ang="0">
                    <a:pos x="49" y="108"/>
                  </a:cxn>
                  <a:cxn ang="0">
                    <a:pos x="43" y="60"/>
                  </a:cxn>
                  <a:cxn ang="0">
                    <a:pos x="36" y="78"/>
                  </a:cxn>
                  <a:cxn ang="0">
                    <a:pos x="26" y="47"/>
                  </a:cxn>
                  <a:cxn ang="0">
                    <a:pos x="36" y="37"/>
                  </a:cxn>
                  <a:cxn ang="0">
                    <a:pos x="12" y="30"/>
                  </a:cxn>
                  <a:cxn ang="0">
                    <a:pos x="22" y="27"/>
                  </a:cxn>
                  <a:cxn ang="0">
                    <a:pos x="8" y="14"/>
                  </a:cxn>
                  <a:cxn ang="0">
                    <a:pos x="20" y="9"/>
                  </a:cxn>
                  <a:cxn ang="0">
                    <a:pos x="0" y="0"/>
                  </a:cxn>
                </a:cxnLst>
                <a:rect l="0" t="0" r="r" b="b"/>
                <a:pathLst>
                  <a:path w="49" h="121">
                    <a:moveTo>
                      <a:pt x="0" y="0"/>
                    </a:moveTo>
                    <a:lnTo>
                      <a:pt x="4" y="35"/>
                    </a:lnTo>
                    <a:lnTo>
                      <a:pt x="18" y="43"/>
                    </a:lnTo>
                    <a:lnTo>
                      <a:pt x="20" y="53"/>
                    </a:lnTo>
                    <a:lnTo>
                      <a:pt x="18" y="80"/>
                    </a:lnTo>
                    <a:lnTo>
                      <a:pt x="18" y="108"/>
                    </a:lnTo>
                    <a:lnTo>
                      <a:pt x="29" y="113"/>
                    </a:lnTo>
                    <a:lnTo>
                      <a:pt x="35" y="121"/>
                    </a:lnTo>
                    <a:lnTo>
                      <a:pt x="49" y="108"/>
                    </a:lnTo>
                    <a:lnTo>
                      <a:pt x="43" y="60"/>
                    </a:lnTo>
                    <a:lnTo>
                      <a:pt x="36" y="78"/>
                    </a:lnTo>
                    <a:lnTo>
                      <a:pt x="26" y="47"/>
                    </a:lnTo>
                    <a:lnTo>
                      <a:pt x="36" y="37"/>
                    </a:lnTo>
                    <a:lnTo>
                      <a:pt x="12" y="30"/>
                    </a:lnTo>
                    <a:lnTo>
                      <a:pt x="22" y="27"/>
                    </a:lnTo>
                    <a:lnTo>
                      <a:pt x="8" y="14"/>
                    </a:lnTo>
                    <a:lnTo>
                      <a:pt x="2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2" name="Freeform 354"/>
              <p:cNvSpPr>
                <a:spLocks/>
              </p:cNvSpPr>
              <p:nvPr/>
            </p:nvSpPr>
            <p:spPr bwMode="auto">
              <a:xfrm>
                <a:off x="5156" y="9431"/>
                <a:ext cx="19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7" y="8"/>
                  </a:cxn>
                  <a:cxn ang="0">
                    <a:pos x="19" y="25"/>
                  </a:cxn>
                  <a:cxn ang="0">
                    <a:pos x="7" y="20"/>
                  </a:cxn>
                  <a:cxn ang="0">
                    <a:pos x="12" y="13"/>
                  </a:cxn>
                  <a:cxn ang="0">
                    <a:pos x="0" y="0"/>
                  </a:cxn>
                </a:cxnLst>
                <a:rect l="0" t="0" r="r" b="b"/>
                <a:pathLst>
                  <a:path w="19" h="25">
                    <a:moveTo>
                      <a:pt x="0" y="0"/>
                    </a:moveTo>
                    <a:lnTo>
                      <a:pt x="10" y="3"/>
                    </a:lnTo>
                    <a:lnTo>
                      <a:pt x="17" y="8"/>
                    </a:lnTo>
                    <a:lnTo>
                      <a:pt x="19" y="25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3" name="Freeform 355"/>
              <p:cNvSpPr>
                <a:spLocks/>
              </p:cNvSpPr>
              <p:nvPr/>
            </p:nvSpPr>
            <p:spPr bwMode="auto">
              <a:xfrm>
                <a:off x="5172" y="9477"/>
                <a:ext cx="74" cy="67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53" y="2"/>
                  </a:cxn>
                  <a:cxn ang="0">
                    <a:pos x="74" y="0"/>
                  </a:cxn>
                  <a:cxn ang="0">
                    <a:pos x="0" y="67"/>
                  </a:cxn>
                  <a:cxn ang="0">
                    <a:pos x="15" y="44"/>
                  </a:cxn>
                  <a:cxn ang="0">
                    <a:pos x="4" y="33"/>
                  </a:cxn>
                  <a:cxn ang="0">
                    <a:pos x="26" y="32"/>
                  </a:cxn>
                  <a:cxn ang="0">
                    <a:pos x="41" y="16"/>
                  </a:cxn>
                </a:cxnLst>
                <a:rect l="0" t="0" r="r" b="b"/>
                <a:pathLst>
                  <a:path w="74" h="67">
                    <a:moveTo>
                      <a:pt x="41" y="16"/>
                    </a:moveTo>
                    <a:lnTo>
                      <a:pt x="53" y="2"/>
                    </a:lnTo>
                    <a:lnTo>
                      <a:pt x="74" y="0"/>
                    </a:lnTo>
                    <a:lnTo>
                      <a:pt x="0" y="67"/>
                    </a:lnTo>
                    <a:lnTo>
                      <a:pt x="15" y="44"/>
                    </a:lnTo>
                    <a:lnTo>
                      <a:pt x="4" y="33"/>
                    </a:lnTo>
                    <a:lnTo>
                      <a:pt x="26" y="32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4" name="Freeform 356"/>
              <p:cNvSpPr>
                <a:spLocks/>
              </p:cNvSpPr>
              <p:nvPr/>
            </p:nvSpPr>
            <p:spPr bwMode="auto">
              <a:xfrm>
                <a:off x="5054" y="9579"/>
                <a:ext cx="84" cy="56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57" y="2"/>
                  </a:cxn>
                  <a:cxn ang="0">
                    <a:pos x="63" y="8"/>
                  </a:cxn>
                  <a:cxn ang="0">
                    <a:pos x="52" y="18"/>
                  </a:cxn>
                  <a:cxn ang="0">
                    <a:pos x="19" y="21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9" y="28"/>
                  </a:cxn>
                  <a:cxn ang="0">
                    <a:pos x="39" y="32"/>
                  </a:cxn>
                  <a:cxn ang="0">
                    <a:pos x="24" y="44"/>
                  </a:cxn>
                  <a:cxn ang="0">
                    <a:pos x="2" y="45"/>
                  </a:cxn>
                  <a:cxn ang="0">
                    <a:pos x="0" y="51"/>
                  </a:cxn>
                  <a:cxn ang="0">
                    <a:pos x="16" y="56"/>
                  </a:cxn>
                  <a:cxn ang="0">
                    <a:pos x="35" y="46"/>
                  </a:cxn>
                  <a:cxn ang="0">
                    <a:pos x="84" y="0"/>
                  </a:cxn>
                </a:cxnLst>
                <a:rect l="0" t="0" r="r" b="b"/>
                <a:pathLst>
                  <a:path w="84" h="56">
                    <a:moveTo>
                      <a:pt x="84" y="0"/>
                    </a:moveTo>
                    <a:lnTo>
                      <a:pt x="57" y="2"/>
                    </a:lnTo>
                    <a:lnTo>
                      <a:pt x="63" y="8"/>
                    </a:lnTo>
                    <a:lnTo>
                      <a:pt x="52" y="18"/>
                    </a:lnTo>
                    <a:lnTo>
                      <a:pt x="19" y="21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9" y="28"/>
                    </a:lnTo>
                    <a:lnTo>
                      <a:pt x="39" y="32"/>
                    </a:lnTo>
                    <a:lnTo>
                      <a:pt x="24" y="44"/>
                    </a:lnTo>
                    <a:lnTo>
                      <a:pt x="2" y="45"/>
                    </a:lnTo>
                    <a:lnTo>
                      <a:pt x="0" y="51"/>
                    </a:lnTo>
                    <a:lnTo>
                      <a:pt x="16" y="56"/>
                    </a:lnTo>
                    <a:lnTo>
                      <a:pt x="35" y="4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5" name="Freeform 357"/>
              <p:cNvSpPr>
                <a:spLocks/>
              </p:cNvSpPr>
              <p:nvPr/>
            </p:nvSpPr>
            <p:spPr bwMode="auto">
              <a:xfrm>
                <a:off x="4957" y="9571"/>
                <a:ext cx="21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8"/>
                  </a:cxn>
                  <a:cxn ang="0">
                    <a:pos x="15" y="71"/>
                  </a:cxn>
                  <a:cxn ang="0">
                    <a:pos x="9" y="45"/>
                  </a:cxn>
                  <a:cxn ang="0">
                    <a:pos x="21" y="43"/>
                  </a:cxn>
                  <a:cxn ang="0">
                    <a:pos x="7" y="32"/>
                  </a:cxn>
                  <a:cxn ang="0">
                    <a:pos x="0" y="0"/>
                  </a:cxn>
                </a:cxnLst>
                <a:rect l="0" t="0" r="r" b="b"/>
                <a:pathLst>
                  <a:path w="21" h="71">
                    <a:moveTo>
                      <a:pt x="0" y="0"/>
                    </a:moveTo>
                    <a:lnTo>
                      <a:pt x="1" y="58"/>
                    </a:lnTo>
                    <a:lnTo>
                      <a:pt x="15" y="71"/>
                    </a:lnTo>
                    <a:lnTo>
                      <a:pt x="9" y="45"/>
                    </a:lnTo>
                    <a:lnTo>
                      <a:pt x="21" y="43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6" name="Freeform 358"/>
              <p:cNvSpPr>
                <a:spLocks/>
              </p:cNvSpPr>
              <p:nvPr/>
            </p:nvSpPr>
            <p:spPr bwMode="auto">
              <a:xfrm>
                <a:off x="4759" y="9379"/>
                <a:ext cx="553" cy="506"/>
              </a:xfrm>
              <a:custGeom>
                <a:avLst/>
                <a:gdLst/>
                <a:ahLst/>
                <a:cxnLst>
                  <a:cxn ang="0">
                    <a:pos x="15" y="129"/>
                  </a:cxn>
                  <a:cxn ang="0">
                    <a:pos x="305" y="0"/>
                  </a:cxn>
                  <a:cxn ang="0">
                    <a:pos x="545" y="48"/>
                  </a:cxn>
                  <a:cxn ang="0">
                    <a:pos x="553" y="80"/>
                  </a:cxn>
                  <a:cxn ang="0">
                    <a:pos x="511" y="132"/>
                  </a:cxn>
                  <a:cxn ang="0">
                    <a:pos x="473" y="349"/>
                  </a:cxn>
                  <a:cxn ang="0">
                    <a:pos x="287" y="506"/>
                  </a:cxn>
                  <a:cxn ang="0">
                    <a:pos x="100" y="396"/>
                  </a:cxn>
                  <a:cxn ang="0">
                    <a:pos x="52" y="207"/>
                  </a:cxn>
                  <a:cxn ang="0">
                    <a:pos x="1" y="181"/>
                  </a:cxn>
                  <a:cxn ang="0">
                    <a:pos x="0" y="159"/>
                  </a:cxn>
                  <a:cxn ang="0">
                    <a:pos x="15" y="129"/>
                  </a:cxn>
                </a:cxnLst>
                <a:rect l="0" t="0" r="r" b="b"/>
                <a:pathLst>
                  <a:path w="553" h="506">
                    <a:moveTo>
                      <a:pt x="15" y="129"/>
                    </a:moveTo>
                    <a:lnTo>
                      <a:pt x="305" y="0"/>
                    </a:lnTo>
                    <a:lnTo>
                      <a:pt x="545" y="48"/>
                    </a:lnTo>
                    <a:lnTo>
                      <a:pt x="553" y="80"/>
                    </a:lnTo>
                    <a:lnTo>
                      <a:pt x="511" y="132"/>
                    </a:lnTo>
                    <a:lnTo>
                      <a:pt x="473" y="349"/>
                    </a:lnTo>
                    <a:lnTo>
                      <a:pt x="287" y="506"/>
                    </a:lnTo>
                    <a:lnTo>
                      <a:pt x="100" y="396"/>
                    </a:lnTo>
                    <a:lnTo>
                      <a:pt x="52" y="207"/>
                    </a:lnTo>
                    <a:lnTo>
                      <a:pt x="1" y="181"/>
                    </a:lnTo>
                    <a:lnTo>
                      <a:pt x="0" y="159"/>
                    </a:lnTo>
                    <a:lnTo>
                      <a:pt x="15" y="129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7" name="Freeform 359"/>
              <p:cNvSpPr>
                <a:spLocks/>
              </p:cNvSpPr>
              <p:nvPr/>
            </p:nvSpPr>
            <p:spPr bwMode="auto">
              <a:xfrm>
                <a:off x="4808" y="9396"/>
                <a:ext cx="463" cy="271"/>
              </a:xfrm>
              <a:custGeom>
                <a:avLst/>
                <a:gdLst/>
                <a:ahLst/>
                <a:cxnLst>
                  <a:cxn ang="0">
                    <a:pos x="63" y="178"/>
                  </a:cxn>
                  <a:cxn ang="0">
                    <a:pos x="0" y="134"/>
                  </a:cxn>
                  <a:cxn ang="0">
                    <a:pos x="259" y="0"/>
                  </a:cxn>
                  <a:cxn ang="0">
                    <a:pos x="451" y="48"/>
                  </a:cxn>
                  <a:cxn ang="0">
                    <a:pos x="463" y="61"/>
                  </a:cxn>
                  <a:cxn ang="0">
                    <a:pos x="263" y="243"/>
                  </a:cxn>
                  <a:cxn ang="0">
                    <a:pos x="199" y="271"/>
                  </a:cxn>
                  <a:cxn ang="0">
                    <a:pos x="63" y="178"/>
                  </a:cxn>
                </a:cxnLst>
                <a:rect l="0" t="0" r="r" b="b"/>
                <a:pathLst>
                  <a:path w="463" h="271">
                    <a:moveTo>
                      <a:pt x="63" y="178"/>
                    </a:moveTo>
                    <a:lnTo>
                      <a:pt x="0" y="134"/>
                    </a:lnTo>
                    <a:lnTo>
                      <a:pt x="259" y="0"/>
                    </a:lnTo>
                    <a:lnTo>
                      <a:pt x="451" y="48"/>
                    </a:lnTo>
                    <a:lnTo>
                      <a:pt x="463" y="61"/>
                    </a:lnTo>
                    <a:lnTo>
                      <a:pt x="263" y="243"/>
                    </a:lnTo>
                    <a:lnTo>
                      <a:pt x="199" y="271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8" name="Freeform 360"/>
              <p:cNvSpPr>
                <a:spLocks/>
              </p:cNvSpPr>
              <p:nvPr/>
            </p:nvSpPr>
            <p:spPr bwMode="auto">
              <a:xfrm>
                <a:off x="4865" y="9410"/>
                <a:ext cx="348" cy="257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9" y="75"/>
                  </a:cxn>
                  <a:cxn ang="0">
                    <a:pos x="0" y="158"/>
                  </a:cxn>
                  <a:cxn ang="0">
                    <a:pos x="140" y="257"/>
                  </a:cxn>
                  <a:cxn ang="0">
                    <a:pos x="205" y="230"/>
                  </a:cxn>
                  <a:cxn ang="0">
                    <a:pos x="348" y="90"/>
                  </a:cxn>
                  <a:cxn ang="0">
                    <a:pos x="348" y="68"/>
                  </a:cxn>
                  <a:cxn ang="0">
                    <a:pos x="309" y="54"/>
                  </a:cxn>
                  <a:cxn ang="0">
                    <a:pos x="304" y="30"/>
                  </a:cxn>
                  <a:cxn ang="0">
                    <a:pos x="268" y="26"/>
                  </a:cxn>
                  <a:cxn ang="0">
                    <a:pos x="264" y="5"/>
                  </a:cxn>
                  <a:cxn ang="0">
                    <a:pos x="231" y="0"/>
                  </a:cxn>
                  <a:cxn ang="0">
                    <a:pos x="215" y="35"/>
                  </a:cxn>
                  <a:cxn ang="0">
                    <a:pos x="192" y="18"/>
                  </a:cxn>
                  <a:cxn ang="0">
                    <a:pos x="179" y="27"/>
                  </a:cxn>
                  <a:cxn ang="0">
                    <a:pos x="179" y="5"/>
                  </a:cxn>
                  <a:cxn ang="0">
                    <a:pos x="115" y="9"/>
                  </a:cxn>
                  <a:cxn ang="0">
                    <a:pos x="108" y="48"/>
                  </a:cxn>
                  <a:cxn ang="0">
                    <a:pos x="74" y="48"/>
                  </a:cxn>
                  <a:cxn ang="0">
                    <a:pos x="65" y="66"/>
                  </a:cxn>
                  <a:cxn ang="0">
                    <a:pos x="13" y="69"/>
                  </a:cxn>
                </a:cxnLst>
                <a:rect l="0" t="0" r="r" b="b"/>
                <a:pathLst>
                  <a:path w="348" h="257">
                    <a:moveTo>
                      <a:pt x="13" y="69"/>
                    </a:moveTo>
                    <a:lnTo>
                      <a:pt x="9" y="75"/>
                    </a:lnTo>
                    <a:lnTo>
                      <a:pt x="0" y="158"/>
                    </a:lnTo>
                    <a:lnTo>
                      <a:pt x="140" y="257"/>
                    </a:lnTo>
                    <a:lnTo>
                      <a:pt x="205" y="230"/>
                    </a:lnTo>
                    <a:lnTo>
                      <a:pt x="348" y="90"/>
                    </a:lnTo>
                    <a:lnTo>
                      <a:pt x="348" y="68"/>
                    </a:lnTo>
                    <a:lnTo>
                      <a:pt x="309" y="54"/>
                    </a:lnTo>
                    <a:lnTo>
                      <a:pt x="304" y="30"/>
                    </a:lnTo>
                    <a:lnTo>
                      <a:pt x="268" y="26"/>
                    </a:lnTo>
                    <a:lnTo>
                      <a:pt x="264" y="5"/>
                    </a:lnTo>
                    <a:lnTo>
                      <a:pt x="231" y="0"/>
                    </a:lnTo>
                    <a:lnTo>
                      <a:pt x="215" y="35"/>
                    </a:lnTo>
                    <a:lnTo>
                      <a:pt x="192" y="18"/>
                    </a:lnTo>
                    <a:lnTo>
                      <a:pt x="179" y="27"/>
                    </a:lnTo>
                    <a:lnTo>
                      <a:pt x="179" y="5"/>
                    </a:lnTo>
                    <a:lnTo>
                      <a:pt x="115" y="9"/>
                    </a:lnTo>
                    <a:lnTo>
                      <a:pt x="108" y="48"/>
                    </a:lnTo>
                    <a:lnTo>
                      <a:pt x="74" y="48"/>
                    </a:lnTo>
                    <a:lnTo>
                      <a:pt x="65" y="66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09" name="Freeform 361"/>
              <p:cNvSpPr>
                <a:spLocks/>
              </p:cNvSpPr>
              <p:nvPr/>
            </p:nvSpPr>
            <p:spPr bwMode="auto">
              <a:xfrm>
                <a:off x="4814" y="9515"/>
                <a:ext cx="457" cy="358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0" y="193"/>
                  </a:cxn>
                  <a:cxn ang="0">
                    <a:pos x="66" y="250"/>
                  </a:cxn>
                  <a:cxn ang="0">
                    <a:pos x="200" y="328"/>
                  </a:cxn>
                  <a:cxn ang="0">
                    <a:pos x="236" y="249"/>
                  </a:cxn>
                  <a:cxn ang="0">
                    <a:pos x="249" y="358"/>
                  </a:cxn>
                  <a:cxn ang="0">
                    <a:pos x="411" y="206"/>
                  </a:cxn>
                  <a:cxn ang="0">
                    <a:pos x="457" y="0"/>
                  </a:cxn>
                  <a:cxn ang="0">
                    <a:pos x="245" y="185"/>
                  </a:cxn>
                  <a:cxn ang="0">
                    <a:pos x="245" y="206"/>
                  </a:cxn>
                  <a:cxn ang="0">
                    <a:pos x="216" y="224"/>
                  </a:cxn>
                  <a:cxn ang="0">
                    <a:pos x="0" y="96"/>
                  </a:cxn>
                </a:cxnLst>
                <a:rect l="0" t="0" r="r" b="b"/>
                <a:pathLst>
                  <a:path w="457" h="358">
                    <a:moveTo>
                      <a:pt x="0" y="96"/>
                    </a:moveTo>
                    <a:lnTo>
                      <a:pt x="30" y="193"/>
                    </a:lnTo>
                    <a:lnTo>
                      <a:pt x="66" y="250"/>
                    </a:lnTo>
                    <a:lnTo>
                      <a:pt x="200" y="328"/>
                    </a:lnTo>
                    <a:lnTo>
                      <a:pt x="236" y="249"/>
                    </a:lnTo>
                    <a:lnTo>
                      <a:pt x="249" y="358"/>
                    </a:lnTo>
                    <a:lnTo>
                      <a:pt x="411" y="206"/>
                    </a:lnTo>
                    <a:lnTo>
                      <a:pt x="457" y="0"/>
                    </a:lnTo>
                    <a:lnTo>
                      <a:pt x="245" y="185"/>
                    </a:lnTo>
                    <a:lnTo>
                      <a:pt x="245" y="206"/>
                    </a:lnTo>
                    <a:lnTo>
                      <a:pt x="216" y="2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0" name="Freeform 362"/>
              <p:cNvSpPr>
                <a:spLocks/>
              </p:cNvSpPr>
              <p:nvPr/>
            </p:nvSpPr>
            <p:spPr bwMode="auto">
              <a:xfrm>
                <a:off x="5127" y="9640"/>
                <a:ext cx="51" cy="8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9" y="15"/>
                  </a:cxn>
                  <a:cxn ang="0">
                    <a:pos x="9" y="65"/>
                  </a:cxn>
                  <a:cxn ang="0">
                    <a:pos x="0" y="65"/>
                  </a:cxn>
                  <a:cxn ang="0">
                    <a:pos x="7" y="89"/>
                  </a:cxn>
                  <a:cxn ang="0">
                    <a:pos x="20" y="73"/>
                  </a:cxn>
                  <a:cxn ang="0">
                    <a:pos x="28" y="26"/>
                  </a:cxn>
                  <a:cxn ang="0">
                    <a:pos x="42" y="16"/>
                  </a:cxn>
                  <a:cxn ang="0">
                    <a:pos x="46" y="24"/>
                  </a:cxn>
                  <a:cxn ang="0">
                    <a:pos x="51" y="16"/>
                  </a:cxn>
                  <a:cxn ang="0">
                    <a:pos x="46" y="0"/>
                  </a:cxn>
                </a:cxnLst>
                <a:rect l="0" t="0" r="r" b="b"/>
                <a:pathLst>
                  <a:path w="51" h="89">
                    <a:moveTo>
                      <a:pt x="46" y="0"/>
                    </a:moveTo>
                    <a:lnTo>
                      <a:pt x="19" y="15"/>
                    </a:lnTo>
                    <a:lnTo>
                      <a:pt x="9" y="65"/>
                    </a:lnTo>
                    <a:lnTo>
                      <a:pt x="0" y="65"/>
                    </a:lnTo>
                    <a:lnTo>
                      <a:pt x="7" y="89"/>
                    </a:lnTo>
                    <a:lnTo>
                      <a:pt x="20" y="73"/>
                    </a:lnTo>
                    <a:lnTo>
                      <a:pt x="28" y="26"/>
                    </a:lnTo>
                    <a:lnTo>
                      <a:pt x="42" y="16"/>
                    </a:lnTo>
                    <a:lnTo>
                      <a:pt x="46" y="24"/>
                    </a:lnTo>
                    <a:lnTo>
                      <a:pt x="51" y="1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1" name="Freeform 363"/>
              <p:cNvSpPr>
                <a:spLocks/>
              </p:cNvSpPr>
              <p:nvPr/>
            </p:nvSpPr>
            <p:spPr bwMode="auto">
              <a:xfrm>
                <a:off x="5177" y="9667"/>
                <a:ext cx="26" cy="60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" y="0"/>
                  </a:cxn>
                  <a:cxn ang="0">
                    <a:pos x="0" y="18"/>
                  </a:cxn>
                  <a:cxn ang="0">
                    <a:pos x="5" y="15"/>
                  </a:cxn>
                  <a:cxn ang="0">
                    <a:pos x="15" y="32"/>
                  </a:cxn>
                  <a:cxn ang="0">
                    <a:pos x="13" y="43"/>
                  </a:cxn>
                  <a:cxn ang="0">
                    <a:pos x="3" y="50"/>
                  </a:cxn>
                  <a:cxn ang="0">
                    <a:pos x="6" y="60"/>
                  </a:cxn>
                  <a:cxn ang="0">
                    <a:pos x="23" y="46"/>
                  </a:cxn>
                  <a:cxn ang="0">
                    <a:pos x="26" y="29"/>
                  </a:cxn>
                  <a:cxn ang="0">
                    <a:pos x="16" y="7"/>
                  </a:cxn>
                  <a:cxn ang="0">
                    <a:pos x="19" y="2"/>
                  </a:cxn>
                </a:cxnLst>
                <a:rect l="0" t="0" r="r" b="b"/>
                <a:pathLst>
                  <a:path w="26" h="60">
                    <a:moveTo>
                      <a:pt x="19" y="2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5" y="15"/>
                    </a:lnTo>
                    <a:lnTo>
                      <a:pt x="15" y="32"/>
                    </a:lnTo>
                    <a:lnTo>
                      <a:pt x="13" y="43"/>
                    </a:lnTo>
                    <a:lnTo>
                      <a:pt x="3" y="50"/>
                    </a:lnTo>
                    <a:lnTo>
                      <a:pt x="6" y="60"/>
                    </a:lnTo>
                    <a:lnTo>
                      <a:pt x="23" y="46"/>
                    </a:lnTo>
                    <a:lnTo>
                      <a:pt x="26" y="29"/>
                    </a:lnTo>
                    <a:lnTo>
                      <a:pt x="16" y="7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2" name="Freeform 364"/>
              <p:cNvSpPr>
                <a:spLocks/>
              </p:cNvSpPr>
              <p:nvPr/>
            </p:nvSpPr>
            <p:spPr bwMode="auto">
              <a:xfrm>
                <a:off x="5121" y="9717"/>
                <a:ext cx="57" cy="52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7"/>
                  </a:cxn>
                  <a:cxn ang="0">
                    <a:pos x="15" y="33"/>
                  </a:cxn>
                  <a:cxn ang="0">
                    <a:pos x="18" y="20"/>
                  </a:cxn>
                  <a:cxn ang="0">
                    <a:pos x="4" y="17"/>
                  </a:cxn>
                  <a:cxn ang="0">
                    <a:pos x="0" y="38"/>
                  </a:cxn>
                  <a:cxn ang="0">
                    <a:pos x="11" y="52"/>
                  </a:cxn>
                  <a:cxn ang="0">
                    <a:pos x="48" y="21"/>
                  </a:cxn>
                  <a:cxn ang="0">
                    <a:pos x="50" y="27"/>
                  </a:cxn>
                  <a:cxn ang="0">
                    <a:pos x="57" y="10"/>
                  </a:cxn>
                  <a:cxn ang="0">
                    <a:pos x="47" y="0"/>
                  </a:cxn>
                </a:cxnLst>
                <a:rect l="0" t="0" r="r" b="b"/>
                <a:pathLst>
                  <a:path w="57" h="52">
                    <a:moveTo>
                      <a:pt x="47" y="0"/>
                    </a:moveTo>
                    <a:lnTo>
                      <a:pt x="46" y="7"/>
                    </a:lnTo>
                    <a:lnTo>
                      <a:pt x="15" y="33"/>
                    </a:lnTo>
                    <a:lnTo>
                      <a:pt x="18" y="20"/>
                    </a:lnTo>
                    <a:lnTo>
                      <a:pt x="4" y="17"/>
                    </a:lnTo>
                    <a:lnTo>
                      <a:pt x="0" y="38"/>
                    </a:lnTo>
                    <a:lnTo>
                      <a:pt x="11" y="52"/>
                    </a:lnTo>
                    <a:lnTo>
                      <a:pt x="48" y="21"/>
                    </a:lnTo>
                    <a:lnTo>
                      <a:pt x="50" y="27"/>
                    </a:lnTo>
                    <a:lnTo>
                      <a:pt x="57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3" name="Freeform 365"/>
              <p:cNvSpPr>
                <a:spLocks/>
              </p:cNvSpPr>
              <p:nvPr/>
            </p:nvSpPr>
            <p:spPr bwMode="auto">
              <a:xfrm>
                <a:off x="4742" y="9412"/>
                <a:ext cx="578" cy="332"/>
              </a:xfrm>
              <a:custGeom>
                <a:avLst/>
                <a:gdLst/>
                <a:ahLst/>
                <a:cxnLst>
                  <a:cxn ang="0">
                    <a:pos x="499" y="0"/>
                  </a:cxn>
                  <a:cxn ang="0">
                    <a:pos x="566" y="15"/>
                  </a:cxn>
                  <a:cxn ang="0">
                    <a:pos x="578" y="31"/>
                  </a:cxn>
                  <a:cxn ang="0">
                    <a:pos x="574" y="54"/>
                  </a:cxn>
                  <a:cxn ang="0">
                    <a:pos x="531" y="109"/>
                  </a:cxn>
                  <a:cxn ang="0">
                    <a:pos x="487" y="284"/>
                  </a:cxn>
                  <a:cxn ang="0">
                    <a:pos x="514" y="122"/>
                  </a:cxn>
                  <a:cxn ang="0">
                    <a:pos x="311" y="319"/>
                  </a:cxn>
                  <a:cxn ang="0">
                    <a:pos x="278" y="332"/>
                  </a:cxn>
                  <a:cxn ang="0">
                    <a:pos x="11" y="162"/>
                  </a:cxn>
                  <a:cxn ang="0">
                    <a:pos x="0" y="120"/>
                  </a:cxn>
                  <a:cxn ang="0">
                    <a:pos x="34" y="91"/>
                  </a:cxn>
                  <a:cxn ang="0">
                    <a:pos x="136" y="48"/>
                  </a:cxn>
                  <a:cxn ang="0">
                    <a:pos x="30" y="104"/>
                  </a:cxn>
                  <a:cxn ang="0">
                    <a:pos x="25" y="136"/>
                  </a:cxn>
                  <a:cxn ang="0">
                    <a:pos x="281" y="317"/>
                  </a:cxn>
                  <a:cxn ang="0">
                    <a:pos x="303" y="288"/>
                  </a:cxn>
                  <a:cxn ang="0">
                    <a:pos x="281" y="281"/>
                  </a:cxn>
                  <a:cxn ang="0">
                    <a:pos x="289" y="247"/>
                  </a:cxn>
                  <a:cxn ang="0">
                    <a:pos x="329" y="254"/>
                  </a:cxn>
                  <a:cxn ang="0">
                    <a:pos x="563" y="41"/>
                  </a:cxn>
                  <a:cxn ang="0">
                    <a:pos x="560" y="21"/>
                  </a:cxn>
                  <a:cxn ang="0">
                    <a:pos x="499" y="0"/>
                  </a:cxn>
                </a:cxnLst>
                <a:rect l="0" t="0" r="r" b="b"/>
                <a:pathLst>
                  <a:path w="578" h="332">
                    <a:moveTo>
                      <a:pt x="499" y="0"/>
                    </a:moveTo>
                    <a:lnTo>
                      <a:pt x="566" y="15"/>
                    </a:lnTo>
                    <a:lnTo>
                      <a:pt x="578" y="31"/>
                    </a:lnTo>
                    <a:lnTo>
                      <a:pt x="574" y="54"/>
                    </a:lnTo>
                    <a:lnTo>
                      <a:pt x="531" y="109"/>
                    </a:lnTo>
                    <a:lnTo>
                      <a:pt x="487" y="284"/>
                    </a:lnTo>
                    <a:lnTo>
                      <a:pt x="514" y="122"/>
                    </a:lnTo>
                    <a:lnTo>
                      <a:pt x="311" y="319"/>
                    </a:lnTo>
                    <a:lnTo>
                      <a:pt x="278" y="332"/>
                    </a:lnTo>
                    <a:lnTo>
                      <a:pt x="11" y="162"/>
                    </a:lnTo>
                    <a:lnTo>
                      <a:pt x="0" y="120"/>
                    </a:lnTo>
                    <a:lnTo>
                      <a:pt x="34" y="91"/>
                    </a:lnTo>
                    <a:lnTo>
                      <a:pt x="136" y="48"/>
                    </a:lnTo>
                    <a:lnTo>
                      <a:pt x="30" y="104"/>
                    </a:lnTo>
                    <a:lnTo>
                      <a:pt x="25" y="136"/>
                    </a:lnTo>
                    <a:lnTo>
                      <a:pt x="281" y="317"/>
                    </a:lnTo>
                    <a:lnTo>
                      <a:pt x="303" y="288"/>
                    </a:lnTo>
                    <a:lnTo>
                      <a:pt x="281" y="281"/>
                    </a:lnTo>
                    <a:lnTo>
                      <a:pt x="289" y="247"/>
                    </a:lnTo>
                    <a:lnTo>
                      <a:pt x="329" y="254"/>
                    </a:lnTo>
                    <a:lnTo>
                      <a:pt x="563" y="41"/>
                    </a:lnTo>
                    <a:lnTo>
                      <a:pt x="560" y="2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4" name="Freeform 366"/>
              <p:cNvSpPr>
                <a:spLocks/>
              </p:cNvSpPr>
              <p:nvPr/>
            </p:nvSpPr>
            <p:spPr bwMode="auto">
              <a:xfrm>
                <a:off x="4822" y="9635"/>
                <a:ext cx="39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25"/>
                  </a:cxn>
                  <a:cxn ang="0">
                    <a:pos x="43" y="154"/>
                  </a:cxn>
                  <a:cxn ang="0">
                    <a:pos x="208" y="265"/>
                  </a:cxn>
                  <a:cxn ang="0">
                    <a:pos x="242" y="262"/>
                  </a:cxn>
                  <a:cxn ang="0">
                    <a:pos x="398" y="100"/>
                  </a:cxn>
                  <a:cxn ang="0">
                    <a:pos x="250" y="221"/>
                  </a:cxn>
                  <a:cxn ang="0">
                    <a:pos x="226" y="132"/>
                  </a:cxn>
                  <a:cxn ang="0">
                    <a:pos x="211" y="237"/>
                  </a:cxn>
                  <a:cxn ang="0">
                    <a:pos x="45" y="133"/>
                  </a:cxn>
                  <a:cxn ang="0">
                    <a:pos x="0" y="0"/>
                  </a:cxn>
                </a:cxnLst>
                <a:rect l="0" t="0" r="r" b="b"/>
                <a:pathLst>
                  <a:path w="398" h="265">
                    <a:moveTo>
                      <a:pt x="0" y="0"/>
                    </a:moveTo>
                    <a:lnTo>
                      <a:pt x="31" y="125"/>
                    </a:lnTo>
                    <a:lnTo>
                      <a:pt x="43" y="154"/>
                    </a:lnTo>
                    <a:lnTo>
                      <a:pt x="208" y="265"/>
                    </a:lnTo>
                    <a:lnTo>
                      <a:pt x="242" y="262"/>
                    </a:lnTo>
                    <a:lnTo>
                      <a:pt x="398" y="100"/>
                    </a:lnTo>
                    <a:lnTo>
                      <a:pt x="250" y="221"/>
                    </a:lnTo>
                    <a:lnTo>
                      <a:pt x="226" y="132"/>
                    </a:lnTo>
                    <a:lnTo>
                      <a:pt x="211" y="237"/>
                    </a:lnTo>
                    <a:lnTo>
                      <a:pt x="45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5" name="Freeform 367"/>
              <p:cNvSpPr>
                <a:spLocks/>
              </p:cNvSpPr>
              <p:nvPr/>
            </p:nvSpPr>
            <p:spPr bwMode="auto">
              <a:xfrm>
                <a:off x="4802" y="9494"/>
                <a:ext cx="166" cy="146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" y="31"/>
                  </a:cxn>
                  <a:cxn ang="0">
                    <a:pos x="0" y="41"/>
                  </a:cxn>
                  <a:cxn ang="0">
                    <a:pos x="166" y="146"/>
                  </a:cxn>
                  <a:cxn ang="0">
                    <a:pos x="27" y="44"/>
                  </a:cxn>
                  <a:cxn ang="0">
                    <a:pos x="68" y="0"/>
                  </a:cxn>
                </a:cxnLst>
                <a:rect l="0" t="0" r="r" b="b"/>
                <a:pathLst>
                  <a:path w="166" h="146">
                    <a:moveTo>
                      <a:pt x="68" y="0"/>
                    </a:moveTo>
                    <a:lnTo>
                      <a:pt x="5" y="31"/>
                    </a:lnTo>
                    <a:lnTo>
                      <a:pt x="0" y="41"/>
                    </a:lnTo>
                    <a:lnTo>
                      <a:pt x="166" y="146"/>
                    </a:lnTo>
                    <a:lnTo>
                      <a:pt x="27" y="4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6" name="Freeform 368"/>
              <p:cNvSpPr>
                <a:spLocks/>
              </p:cNvSpPr>
              <p:nvPr/>
            </p:nvSpPr>
            <p:spPr bwMode="auto">
              <a:xfrm>
                <a:off x="5123" y="9637"/>
                <a:ext cx="60" cy="96"/>
              </a:xfrm>
              <a:custGeom>
                <a:avLst/>
                <a:gdLst/>
                <a:ahLst/>
                <a:cxnLst>
                  <a:cxn ang="0">
                    <a:pos x="22" y="21"/>
                  </a:cxn>
                  <a:cxn ang="0">
                    <a:pos x="10" y="67"/>
                  </a:cxn>
                  <a:cxn ang="0">
                    <a:pos x="0" y="65"/>
                  </a:cxn>
                  <a:cxn ang="0">
                    <a:pos x="9" y="96"/>
                  </a:cxn>
                  <a:cxn ang="0">
                    <a:pos x="31" y="74"/>
                  </a:cxn>
                  <a:cxn ang="0">
                    <a:pos x="26" y="72"/>
                  </a:cxn>
                  <a:cxn ang="0">
                    <a:pos x="34" y="31"/>
                  </a:cxn>
                  <a:cxn ang="0">
                    <a:pos x="47" y="22"/>
                  </a:cxn>
                  <a:cxn ang="0">
                    <a:pos x="51" y="31"/>
                  </a:cxn>
                  <a:cxn ang="0">
                    <a:pos x="60" y="20"/>
                  </a:cxn>
                  <a:cxn ang="0">
                    <a:pos x="51" y="0"/>
                  </a:cxn>
                  <a:cxn ang="0">
                    <a:pos x="29" y="16"/>
                  </a:cxn>
                  <a:cxn ang="0">
                    <a:pos x="50" y="6"/>
                  </a:cxn>
                  <a:cxn ang="0">
                    <a:pos x="56" y="18"/>
                  </a:cxn>
                  <a:cxn ang="0">
                    <a:pos x="52" y="25"/>
                  </a:cxn>
                  <a:cxn ang="0">
                    <a:pos x="48" y="17"/>
                  </a:cxn>
                  <a:cxn ang="0">
                    <a:pos x="32" y="28"/>
                  </a:cxn>
                  <a:cxn ang="0">
                    <a:pos x="22" y="74"/>
                  </a:cxn>
                  <a:cxn ang="0">
                    <a:pos x="11" y="90"/>
                  </a:cxn>
                  <a:cxn ang="0">
                    <a:pos x="7" y="71"/>
                  </a:cxn>
                  <a:cxn ang="0">
                    <a:pos x="13" y="71"/>
                  </a:cxn>
                  <a:cxn ang="0">
                    <a:pos x="22" y="21"/>
                  </a:cxn>
                </a:cxnLst>
                <a:rect l="0" t="0" r="r" b="b"/>
                <a:pathLst>
                  <a:path w="60" h="96">
                    <a:moveTo>
                      <a:pt x="22" y="21"/>
                    </a:moveTo>
                    <a:lnTo>
                      <a:pt x="10" y="67"/>
                    </a:lnTo>
                    <a:lnTo>
                      <a:pt x="0" y="65"/>
                    </a:lnTo>
                    <a:lnTo>
                      <a:pt x="9" y="96"/>
                    </a:lnTo>
                    <a:lnTo>
                      <a:pt x="31" y="74"/>
                    </a:lnTo>
                    <a:lnTo>
                      <a:pt x="26" y="72"/>
                    </a:lnTo>
                    <a:lnTo>
                      <a:pt x="34" y="31"/>
                    </a:lnTo>
                    <a:lnTo>
                      <a:pt x="47" y="22"/>
                    </a:lnTo>
                    <a:lnTo>
                      <a:pt x="51" y="31"/>
                    </a:lnTo>
                    <a:lnTo>
                      <a:pt x="60" y="20"/>
                    </a:lnTo>
                    <a:lnTo>
                      <a:pt x="51" y="0"/>
                    </a:lnTo>
                    <a:lnTo>
                      <a:pt x="29" y="16"/>
                    </a:lnTo>
                    <a:lnTo>
                      <a:pt x="50" y="6"/>
                    </a:lnTo>
                    <a:lnTo>
                      <a:pt x="56" y="18"/>
                    </a:lnTo>
                    <a:lnTo>
                      <a:pt x="52" y="25"/>
                    </a:lnTo>
                    <a:lnTo>
                      <a:pt x="48" y="17"/>
                    </a:lnTo>
                    <a:lnTo>
                      <a:pt x="32" y="28"/>
                    </a:lnTo>
                    <a:lnTo>
                      <a:pt x="22" y="74"/>
                    </a:lnTo>
                    <a:lnTo>
                      <a:pt x="11" y="90"/>
                    </a:lnTo>
                    <a:lnTo>
                      <a:pt x="7" y="71"/>
                    </a:lnTo>
                    <a:lnTo>
                      <a:pt x="13" y="71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7" name="Freeform 369"/>
              <p:cNvSpPr>
                <a:spLocks/>
              </p:cNvSpPr>
              <p:nvPr/>
            </p:nvSpPr>
            <p:spPr bwMode="auto">
              <a:xfrm>
                <a:off x="5117" y="9715"/>
                <a:ext cx="64" cy="5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44"/>
                  </a:cxn>
                  <a:cxn ang="0">
                    <a:pos x="16" y="58"/>
                  </a:cxn>
                  <a:cxn ang="0">
                    <a:pos x="51" y="27"/>
                  </a:cxn>
                  <a:cxn ang="0">
                    <a:pos x="54" y="34"/>
                  </a:cxn>
                  <a:cxn ang="0">
                    <a:pos x="64" y="13"/>
                  </a:cxn>
                  <a:cxn ang="0">
                    <a:pos x="48" y="0"/>
                  </a:cxn>
                  <a:cxn ang="0">
                    <a:pos x="48" y="11"/>
                  </a:cxn>
                  <a:cxn ang="0">
                    <a:pos x="20" y="33"/>
                  </a:cxn>
                  <a:cxn ang="0">
                    <a:pos x="25" y="15"/>
                  </a:cxn>
                  <a:cxn ang="0">
                    <a:pos x="16" y="36"/>
                  </a:cxn>
                  <a:cxn ang="0">
                    <a:pos x="18" y="38"/>
                  </a:cxn>
                  <a:cxn ang="0">
                    <a:pos x="51" y="13"/>
                  </a:cxn>
                  <a:cxn ang="0">
                    <a:pos x="51" y="7"/>
                  </a:cxn>
                  <a:cxn ang="0">
                    <a:pos x="60" y="14"/>
                  </a:cxn>
                  <a:cxn ang="0">
                    <a:pos x="54" y="25"/>
                  </a:cxn>
                  <a:cxn ang="0">
                    <a:pos x="53" y="22"/>
                  </a:cxn>
                  <a:cxn ang="0">
                    <a:pos x="15" y="52"/>
                  </a:cxn>
                  <a:cxn ang="0">
                    <a:pos x="4" y="42"/>
                  </a:cxn>
                  <a:cxn ang="0">
                    <a:pos x="9" y="23"/>
                  </a:cxn>
                  <a:cxn ang="0">
                    <a:pos x="8" y="18"/>
                  </a:cxn>
                </a:cxnLst>
                <a:rect l="0" t="0" r="r" b="b"/>
                <a:pathLst>
                  <a:path w="64" h="58">
                    <a:moveTo>
                      <a:pt x="8" y="18"/>
                    </a:moveTo>
                    <a:lnTo>
                      <a:pt x="0" y="44"/>
                    </a:lnTo>
                    <a:lnTo>
                      <a:pt x="16" y="58"/>
                    </a:lnTo>
                    <a:lnTo>
                      <a:pt x="51" y="27"/>
                    </a:lnTo>
                    <a:lnTo>
                      <a:pt x="54" y="34"/>
                    </a:lnTo>
                    <a:lnTo>
                      <a:pt x="64" y="13"/>
                    </a:lnTo>
                    <a:lnTo>
                      <a:pt x="48" y="0"/>
                    </a:lnTo>
                    <a:lnTo>
                      <a:pt x="48" y="11"/>
                    </a:lnTo>
                    <a:lnTo>
                      <a:pt x="20" y="33"/>
                    </a:lnTo>
                    <a:lnTo>
                      <a:pt x="25" y="15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51" y="13"/>
                    </a:lnTo>
                    <a:lnTo>
                      <a:pt x="51" y="7"/>
                    </a:lnTo>
                    <a:lnTo>
                      <a:pt x="60" y="14"/>
                    </a:lnTo>
                    <a:lnTo>
                      <a:pt x="54" y="25"/>
                    </a:lnTo>
                    <a:lnTo>
                      <a:pt x="53" y="22"/>
                    </a:lnTo>
                    <a:lnTo>
                      <a:pt x="15" y="52"/>
                    </a:lnTo>
                    <a:lnTo>
                      <a:pt x="4" y="42"/>
                    </a:lnTo>
                    <a:lnTo>
                      <a:pt x="9" y="23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8" name="Freeform 370"/>
              <p:cNvSpPr>
                <a:spLocks/>
              </p:cNvSpPr>
              <p:nvPr/>
            </p:nvSpPr>
            <p:spPr bwMode="auto">
              <a:xfrm>
                <a:off x="5175" y="9665"/>
                <a:ext cx="30" cy="6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3"/>
                  </a:cxn>
                  <a:cxn ang="0">
                    <a:pos x="6" y="20"/>
                  </a:cxn>
                  <a:cxn ang="0">
                    <a:pos x="15" y="34"/>
                  </a:cxn>
                  <a:cxn ang="0">
                    <a:pos x="13" y="45"/>
                  </a:cxn>
                  <a:cxn ang="0">
                    <a:pos x="2" y="52"/>
                  </a:cxn>
                  <a:cxn ang="0">
                    <a:pos x="6" y="56"/>
                  </a:cxn>
                  <a:cxn ang="0">
                    <a:pos x="15" y="49"/>
                  </a:cxn>
                  <a:cxn ang="0">
                    <a:pos x="18" y="33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5" y="2"/>
                  </a:cxn>
                  <a:cxn ang="0">
                    <a:pos x="19" y="5"/>
                  </a:cxn>
                  <a:cxn ang="0">
                    <a:pos x="17" y="9"/>
                  </a:cxn>
                  <a:cxn ang="0">
                    <a:pos x="27" y="30"/>
                  </a:cxn>
                  <a:cxn ang="0">
                    <a:pos x="24" y="47"/>
                  </a:cxn>
                  <a:cxn ang="0">
                    <a:pos x="9" y="60"/>
                  </a:cxn>
                  <a:cxn ang="0">
                    <a:pos x="8" y="66"/>
                  </a:cxn>
                  <a:cxn ang="0">
                    <a:pos x="27" y="49"/>
                  </a:cxn>
                  <a:cxn ang="0">
                    <a:pos x="30" y="30"/>
                  </a:cxn>
                  <a:cxn ang="0">
                    <a:pos x="20" y="9"/>
                  </a:cxn>
                  <a:cxn ang="0">
                    <a:pos x="25" y="2"/>
                  </a:cxn>
                  <a:cxn ang="0">
                    <a:pos x="3" y="0"/>
                  </a:cxn>
                </a:cxnLst>
                <a:rect l="0" t="0" r="r" b="b"/>
                <a:pathLst>
                  <a:path w="30" h="66">
                    <a:moveTo>
                      <a:pt x="3" y="0"/>
                    </a:moveTo>
                    <a:lnTo>
                      <a:pt x="0" y="23"/>
                    </a:lnTo>
                    <a:lnTo>
                      <a:pt x="6" y="20"/>
                    </a:lnTo>
                    <a:lnTo>
                      <a:pt x="15" y="34"/>
                    </a:lnTo>
                    <a:lnTo>
                      <a:pt x="13" y="45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18" y="33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5" y="2"/>
                    </a:lnTo>
                    <a:lnTo>
                      <a:pt x="19" y="5"/>
                    </a:lnTo>
                    <a:lnTo>
                      <a:pt x="17" y="9"/>
                    </a:lnTo>
                    <a:lnTo>
                      <a:pt x="27" y="30"/>
                    </a:lnTo>
                    <a:lnTo>
                      <a:pt x="24" y="47"/>
                    </a:lnTo>
                    <a:lnTo>
                      <a:pt x="9" y="60"/>
                    </a:lnTo>
                    <a:lnTo>
                      <a:pt x="8" y="66"/>
                    </a:lnTo>
                    <a:lnTo>
                      <a:pt x="27" y="49"/>
                    </a:lnTo>
                    <a:lnTo>
                      <a:pt x="30" y="30"/>
                    </a:lnTo>
                    <a:lnTo>
                      <a:pt x="20" y="9"/>
                    </a:lnTo>
                    <a:lnTo>
                      <a:pt x="2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19" name="Freeform 371"/>
              <p:cNvSpPr>
                <a:spLocks/>
              </p:cNvSpPr>
              <p:nvPr/>
            </p:nvSpPr>
            <p:spPr bwMode="auto">
              <a:xfrm>
                <a:off x="4974" y="9404"/>
                <a:ext cx="72" cy="4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72" y="26"/>
                  </a:cxn>
                  <a:cxn ang="0">
                    <a:pos x="59" y="34"/>
                  </a:cxn>
                  <a:cxn ang="0">
                    <a:pos x="14" y="36"/>
                  </a:cxn>
                  <a:cxn ang="0">
                    <a:pos x="1" y="48"/>
                  </a:cxn>
                  <a:cxn ang="0">
                    <a:pos x="0" y="9"/>
                  </a:cxn>
                  <a:cxn ang="0">
                    <a:pos x="27" y="0"/>
                  </a:cxn>
                </a:cxnLst>
                <a:rect l="0" t="0" r="r" b="b"/>
                <a:pathLst>
                  <a:path w="72" h="48">
                    <a:moveTo>
                      <a:pt x="27" y="0"/>
                    </a:moveTo>
                    <a:lnTo>
                      <a:pt x="56" y="1"/>
                    </a:lnTo>
                    <a:lnTo>
                      <a:pt x="70" y="8"/>
                    </a:lnTo>
                    <a:lnTo>
                      <a:pt x="72" y="26"/>
                    </a:lnTo>
                    <a:lnTo>
                      <a:pt x="59" y="34"/>
                    </a:lnTo>
                    <a:lnTo>
                      <a:pt x="14" y="36"/>
                    </a:lnTo>
                    <a:lnTo>
                      <a:pt x="1" y="48"/>
                    </a:lnTo>
                    <a:lnTo>
                      <a:pt x="0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0" name="Freeform 372"/>
              <p:cNvSpPr>
                <a:spLocks/>
              </p:cNvSpPr>
              <p:nvPr/>
            </p:nvSpPr>
            <p:spPr bwMode="auto">
              <a:xfrm>
                <a:off x="5080" y="9406"/>
                <a:ext cx="49" cy="7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5" y="0"/>
                  </a:cxn>
                  <a:cxn ang="0">
                    <a:pos x="37" y="3"/>
                  </a:cxn>
                  <a:cxn ang="0">
                    <a:pos x="49" y="8"/>
                  </a:cxn>
                  <a:cxn ang="0">
                    <a:pos x="49" y="17"/>
                  </a:cxn>
                  <a:cxn ang="0">
                    <a:pos x="42" y="25"/>
                  </a:cxn>
                  <a:cxn ang="0">
                    <a:pos x="23" y="29"/>
                  </a:cxn>
                  <a:cxn ang="0">
                    <a:pos x="11" y="28"/>
                  </a:cxn>
                  <a:cxn ang="0">
                    <a:pos x="18" y="44"/>
                  </a:cxn>
                  <a:cxn ang="0">
                    <a:pos x="10" y="50"/>
                  </a:cxn>
                  <a:cxn ang="0">
                    <a:pos x="19" y="73"/>
                  </a:cxn>
                  <a:cxn ang="0">
                    <a:pos x="5" y="65"/>
                  </a:cxn>
                  <a:cxn ang="0">
                    <a:pos x="0" y="14"/>
                  </a:cxn>
                  <a:cxn ang="0">
                    <a:pos x="12" y="4"/>
                  </a:cxn>
                </a:cxnLst>
                <a:rect l="0" t="0" r="r" b="b"/>
                <a:pathLst>
                  <a:path w="49" h="73">
                    <a:moveTo>
                      <a:pt x="12" y="4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9" y="8"/>
                    </a:lnTo>
                    <a:lnTo>
                      <a:pt x="49" y="17"/>
                    </a:lnTo>
                    <a:lnTo>
                      <a:pt x="42" y="25"/>
                    </a:lnTo>
                    <a:lnTo>
                      <a:pt x="23" y="29"/>
                    </a:lnTo>
                    <a:lnTo>
                      <a:pt x="11" y="28"/>
                    </a:lnTo>
                    <a:lnTo>
                      <a:pt x="18" y="44"/>
                    </a:lnTo>
                    <a:lnTo>
                      <a:pt x="10" y="50"/>
                    </a:lnTo>
                    <a:lnTo>
                      <a:pt x="19" y="73"/>
                    </a:lnTo>
                    <a:lnTo>
                      <a:pt x="5" y="65"/>
                    </a:lnTo>
                    <a:lnTo>
                      <a:pt x="0" y="1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1" name="Freeform 373"/>
              <p:cNvSpPr>
                <a:spLocks/>
              </p:cNvSpPr>
              <p:nvPr/>
            </p:nvSpPr>
            <p:spPr bwMode="auto">
              <a:xfrm>
                <a:off x="5107" y="9431"/>
                <a:ext cx="63" cy="50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43" y="0"/>
                  </a:cxn>
                  <a:cxn ang="0">
                    <a:pos x="61" y="7"/>
                  </a:cxn>
                  <a:cxn ang="0">
                    <a:pos x="63" y="14"/>
                  </a:cxn>
                  <a:cxn ang="0">
                    <a:pos x="55" y="22"/>
                  </a:cxn>
                  <a:cxn ang="0">
                    <a:pos x="27" y="24"/>
                  </a:cxn>
                  <a:cxn ang="0">
                    <a:pos x="36" y="32"/>
                  </a:cxn>
                  <a:cxn ang="0">
                    <a:pos x="23" y="37"/>
                  </a:cxn>
                  <a:cxn ang="0">
                    <a:pos x="31" y="46"/>
                  </a:cxn>
                  <a:cxn ang="0">
                    <a:pos x="6" y="50"/>
                  </a:cxn>
                  <a:cxn ang="0">
                    <a:pos x="0" y="11"/>
                  </a:cxn>
                  <a:cxn ang="0">
                    <a:pos x="24" y="5"/>
                  </a:cxn>
                </a:cxnLst>
                <a:rect l="0" t="0" r="r" b="b"/>
                <a:pathLst>
                  <a:path w="63" h="50">
                    <a:moveTo>
                      <a:pt x="24" y="5"/>
                    </a:moveTo>
                    <a:lnTo>
                      <a:pt x="43" y="0"/>
                    </a:lnTo>
                    <a:lnTo>
                      <a:pt x="61" y="7"/>
                    </a:lnTo>
                    <a:lnTo>
                      <a:pt x="63" y="14"/>
                    </a:lnTo>
                    <a:lnTo>
                      <a:pt x="55" y="22"/>
                    </a:lnTo>
                    <a:lnTo>
                      <a:pt x="27" y="24"/>
                    </a:lnTo>
                    <a:lnTo>
                      <a:pt x="36" y="32"/>
                    </a:lnTo>
                    <a:lnTo>
                      <a:pt x="23" y="37"/>
                    </a:lnTo>
                    <a:lnTo>
                      <a:pt x="31" y="46"/>
                    </a:lnTo>
                    <a:lnTo>
                      <a:pt x="6" y="50"/>
                    </a:lnTo>
                    <a:lnTo>
                      <a:pt x="0" y="11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2" name="Freeform 374"/>
              <p:cNvSpPr>
                <a:spLocks/>
              </p:cNvSpPr>
              <p:nvPr/>
            </p:nvSpPr>
            <p:spPr bwMode="auto">
              <a:xfrm>
                <a:off x="5148" y="9460"/>
                <a:ext cx="63" cy="8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7" y="0"/>
                  </a:cxn>
                  <a:cxn ang="0">
                    <a:pos x="60" y="9"/>
                  </a:cxn>
                  <a:cxn ang="0">
                    <a:pos x="63" y="20"/>
                  </a:cxn>
                  <a:cxn ang="0">
                    <a:pos x="54" y="30"/>
                  </a:cxn>
                  <a:cxn ang="0">
                    <a:pos x="30" y="36"/>
                  </a:cxn>
                  <a:cxn ang="0">
                    <a:pos x="9" y="34"/>
                  </a:cxn>
                  <a:cxn ang="0">
                    <a:pos x="20" y="50"/>
                  </a:cxn>
                  <a:cxn ang="0">
                    <a:pos x="12" y="60"/>
                  </a:cxn>
                  <a:cxn ang="0">
                    <a:pos x="18" y="72"/>
                  </a:cxn>
                  <a:cxn ang="0">
                    <a:pos x="9" y="86"/>
                  </a:cxn>
                  <a:cxn ang="0">
                    <a:pos x="0" y="17"/>
                  </a:cxn>
                  <a:cxn ang="0">
                    <a:pos x="12" y="3"/>
                  </a:cxn>
                  <a:cxn ang="0">
                    <a:pos x="32" y="0"/>
                  </a:cxn>
                </a:cxnLst>
                <a:rect l="0" t="0" r="r" b="b"/>
                <a:pathLst>
                  <a:path w="63" h="86">
                    <a:moveTo>
                      <a:pt x="32" y="0"/>
                    </a:moveTo>
                    <a:lnTo>
                      <a:pt x="47" y="0"/>
                    </a:lnTo>
                    <a:lnTo>
                      <a:pt x="60" y="9"/>
                    </a:lnTo>
                    <a:lnTo>
                      <a:pt x="63" y="20"/>
                    </a:lnTo>
                    <a:lnTo>
                      <a:pt x="54" y="30"/>
                    </a:lnTo>
                    <a:lnTo>
                      <a:pt x="30" y="36"/>
                    </a:lnTo>
                    <a:lnTo>
                      <a:pt x="9" y="34"/>
                    </a:lnTo>
                    <a:lnTo>
                      <a:pt x="20" y="50"/>
                    </a:lnTo>
                    <a:lnTo>
                      <a:pt x="12" y="60"/>
                    </a:lnTo>
                    <a:lnTo>
                      <a:pt x="18" y="72"/>
                    </a:lnTo>
                    <a:lnTo>
                      <a:pt x="9" y="86"/>
                    </a:lnTo>
                    <a:lnTo>
                      <a:pt x="0" y="17"/>
                    </a:lnTo>
                    <a:lnTo>
                      <a:pt x="12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3" name="Freeform 375"/>
              <p:cNvSpPr>
                <a:spLocks/>
              </p:cNvSpPr>
              <p:nvPr/>
            </p:nvSpPr>
            <p:spPr bwMode="auto">
              <a:xfrm>
                <a:off x="5068" y="9483"/>
                <a:ext cx="57" cy="6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2" y="1"/>
                  </a:cxn>
                  <a:cxn ang="0">
                    <a:pos x="57" y="10"/>
                  </a:cxn>
                  <a:cxn ang="0">
                    <a:pos x="54" y="23"/>
                  </a:cxn>
                  <a:cxn ang="0">
                    <a:pos x="44" y="31"/>
                  </a:cxn>
                  <a:cxn ang="0">
                    <a:pos x="52" y="42"/>
                  </a:cxn>
                  <a:cxn ang="0">
                    <a:pos x="43" y="53"/>
                  </a:cxn>
                  <a:cxn ang="0">
                    <a:pos x="49" y="64"/>
                  </a:cxn>
                  <a:cxn ang="0">
                    <a:pos x="32" y="69"/>
                  </a:cxn>
                  <a:cxn ang="0">
                    <a:pos x="25" y="52"/>
                  </a:cxn>
                  <a:cxn ang="0">
                    <a:pos x="33" y="32"/>
                  </a:cxn>
                  <a:cxn ang="0">
                    <a:pos x="2" y="22"/>
                  </a:cxn>
                  <a:cxn ang="0">
                    <a:pos x="0" y="9"/>
                  </a:cxn>
                  <a:cxn ang="0">
                    <a:pos x="18" y="0"/>
                  </a:cxn>
                </a:cxnLst>
                <a:rect l="0" t="0" r="r" b="b"/>
                <a:pathLst>
                  <a:path w="57" h="69">
                    <a:moveTo>
                      <a:pt x="18" y="0"/>
                    </a:moveTo>
                    <a:lnTo>
                      <a:pt x="42" y="1"/>
                    </a:lnTo>
                    <a:lnTo>
                      <a:pt x="57" y="10"/>
                    </a:lnTo>
                    <a:lnTo>
                      <a:pt x="54" y="23"/>
                    </a:lnTo>
                    <a:lnTo>
                      <a:pt x="44" y="31"/>
                    </a:lnTo>
                    <a:lnTo>
                      <a:pt x="52" y="42"/>
                    </a:lnTo>
                    <a:lnTo>
                      <a:pt x="43" y="53"/>
                    </a:lnTo>
                    <a:lnTo>
                      <a:pt x="49" y="64"/>
                    </a:lnTo>
                    <a:lnTo>
                      <a:pt x="32" y="69"/>
                    </a:lnTo>
                    <a:lnTo>
                      <a:pt x="25" y="52"/>
                    </a:lnTo>
                    <a:lnTo>
                      <a:pt x="33" y="32"/>
                    </a:lnTo>
                    <a:lnTo>
                      <a:pt x="2" y="22"/>
                    </a:lnTo>
                    <a:lnTo>
                      <a:pt x="0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4" name="Freeform 376"/>
              <p:cNvSpPr>
                <a:spLocks/>
              </p:cNvSpPr>
              <p:nvPr/>
            </p:nvSpPr>
            <p:spPr bwMode="auto">
              <a:xfrm>
                <a:off x="4945" y="9510"/>
                <a:ext cx="72" cy="109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1" y="6"/>
                  </a:cxn>
                  <a:cxn ang="0">
                    <a:pos x="72" y="23"/>
                  </a:cxn>
                  <a:cxn ang="0">
                    <a:pos x="66" y="31"/>
                  </a:cxn>
                  <a:cxn ang="0">
                    <a:pos x="44" y="38"/>
                  </a:cxn>
                  <a:cxn ang="0">
                    <a:pos x="16" y="35"/>
                  </a:cxn>
                  <a:cxn ang="0">
                    <a:pos x="8" y="34"/>
                  </a:cxn>
                  <a:cxn ang="0">
                    <a:pos x="7" y="109"/>
                  </a:cxn>
                  <a:cxn ang="0">
                    <a:pos x="2" y="101"/>
                  </a:cxn>
                  <a:cxn ang="0">
                    <a:pos x="0" y="17"/>
                  </a:cxn>
                  <a:cxn ang="0">
                    <a:pos x="17" y="2"/>
                  </a:cxn>
                  <a:cxn ang="0">
                    <a:pos x="45" y="0"/>
                  </a:cxn>
                </a:cxnLst>
                <a:rect l="0" t="0" r="r" b="b"/>
                <a:pathLst>
                  <a:path w="72" h="109">
                    <a:moveTo>
                      <a:pt x="45" y="0"/>
                    </a:moveTo>
                    <a:lnTo>
                      <a:pt x="61" y="6"/>
                    </a:lnTo>
                    <a:lnTo>
                      <a:pt x="72" y="23"/>
                    </a:lnTo>
                    <a:lnTo>
                      <a:pt x="66" y="31"/>
                    </a:lnTo>
                    <a:lnTo>
                      <a:pt x="44" y="38"/>
                    </a:lnTo>
                    <a:lnTo>
                      <a:pt x="16" y="35"/>
                    </a:lnTo>
                    <a:lnTo>
                      <a:pt x="8" y="34"/>
                    </a:lnTo>
                    <a:lnTo>
                      <a:pt x="7" y="109"/>
                    </a:lnTo>
                    <a:lnTo>
                      <a:pt x="2" y="101"/>
                    </a:lnTo>
                    <a:lnTo>
                      <a:pt x="0" y="17"/>
                    </a:lnTo>
                    <a:lnTo>
                      <a:pt x="17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5" name="Freeform 377"/>
              <p:cNvSpPr>
                <a:spLocks/>
              </p:cNvSpPr>
              <p:nvPr/>
            </p:nvSpPr>
            <p:spPr bwMode="auto">
              <a:xfrm>
                <a:off x="4876" y="9477"/>
                <a:ext cx="75" cy="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2" y="1"/>
                  </a:cxn>
                  <a:cxn ang="0">
                    <a:pos x="75" y="7"/>
                  </a:cxn>
                  <a:cxn ang="0">
                    <a:pos x="70" y="18"/>
                  </a:cxn>
                  <a:cxn ang="0">
                    <a:pos x="49" y="24"/>
                  </a:cxn>
                  <a:cxn ang="0">
                    <a:pos x="54" y="33"/>
                  </a:cxn>
                  <a:cxn ang="0">
                    <a:pos x="44" y="36"/>
                  </a:cxn>
                  <a:cxn ang="0">
                    <a:pos x="14" y="38"/>
                  </a:cxn>
                  <a:cxn ang="0">
                    <a:pos x="0" y="18"/>
                  </a:cxn>
                  <a:cxn ang="0">
                    <a:pos x="3" y="5"/>
                  </a:cxn>
                  <a:cxn ang="0">
                    <a:pos x="44" y="0"/>
                  </a:cxn>
                </a:cxnLst>
                <a:rect l="0" t="0" r="r" b="b"/>
                <a:pathLst>
                  <a:path w="75" h="38">
                    <a:moveTo>
                      <a:pt x="44" y="0"/>
                    </a:moveTo>
                    <a:lnTo>
                      <a:pt x="62" y="1"/>
                    </a:lnTo>
                    <a:lnTo>
                      <a:pt x="75" y="7"/>
                    </a:lnTo>
                    <a:lnTo>
                      <a:pt x="70" y="18"/>
                    </a:lnTo>
                    <a:lnTo>
                      <a:pt x="49" y="24"/>
                    </a:lnTo>
                    <a:lnTo>
                      <a:pt x="54" y="33"/>
                    </a:lnTo>
                    <a:lnTo>
                      <a:pt x="44" y="36"/>
                    </a:lnTo>
                    <a:lnTo>
                      <a:pt x="14" y="38"/>
                    </a:lnTo>
                    <a:lnTo>
                      <a:pt x="0" y="18"/>
                    </a:lnTo>
                    <a:lnTo>
                      <a:pt x="3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6" name="Freeform 378"/>
              <p:cNvSpPr>
                <a:spLocks/>
              </p:cNvSpPr>
              <p:nvPr/>
            </p:nvSpPr>
            <p:spPr bwMode="auto">
              <a:xfrm>
                <a:off x="4955" y="9556"/>
                <a:ext cx="78" cy="94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69" y="0"/>
                  </a:cxn>
                  <a:cxn ang="0">
                    <a:pos x="78" y="9"/>
                  </a:cxn>
                  <a:cxn ang="0">
                    <a:pos x="67" y="15"/>
                  </a:cxn>
                  <a:cxn ang="0">
                    <a:pos x="39" y="22"/>
                  </a:cxn>
                  <a:cxn ang="0">
                    <a:pos x="69" y="38"/>
                  </a:cxn>
                  <a:cxn ang="0">
                    <a:pos x="29" y="44"/>
                  </a:cxn>
                  <a:cxn ang="0">
                    <a:pos x="49" y="67"/>
                  </a:cxn>
                  <a:cxn ang="0">
                    <a:pos x="33" y="70"/>
                  </a:cxn>
                  <a:cxn ang="0">
                    <a:pos x="36" y="94"/>
                  </a:cxn>
                  <a:cxn ang="0">
                    <a:pos x="18" y="69"/>
                  </a:cxn>
                  <a:cxn ang="0">
                    <a:pos x="29" y="60"/>
                  </a:cxn>
                  <a:cxn ang="0">
                    <a:pos x="10" y="33"/>
                  </a:cxn>
                  <a:cxn ang="0">
                    <a:pos x="22" y="27"/>
                  </a:cxn>
                  <a:cxn ang="0">
                    <a:pos x="0" y="10"/>
                  </a:cxn>
                  <a:cxn ang="0">
                    <a:pos x="21" y="1"/>
                  </a:cxn>
                </a:cxnLst>
                <a:rect l="0" t="0" r="r" b="b"/>
                <a:pathLst>
                  <a:path w="78" h="94">
                    <a:moveTo>
                      <a:pt x="21" y="1"/>
                    </a:moveTo>
                    <a:lnTo>
                      <a:pt x="69" y="0"/>
                    </a:lnTo>
                    <a:lnTo>
                      <a:pt x="78" y="9"/>
                    </a:lnTo>
                    <a:lnTo>
                      <a:pt x="67" y="15"/>
                    </a:lnTo>
                    <a:lnTo>
                      <a:pt x="39" y="22"/>
                    </a:lnTo>
                    <a:lnTo>
                      <a:pt x="69" y="38"/>
                    </a:lnTo>
                    <a:lnTo>
                      <a:pt x="29" y="44"/>
                    </a:lnTo>
                    <a:lnTo>
                      <a:pt x="49" y="67"/>
                    </a:lnTo>
                    <a:lnTo>
                      <a:pt x="33" y="70"/>
                    </a:lnTo>
                    <a:lnTo>
                      <a:pt x="36" y="94"/>
                    </a:lnTo>
                    <a:lnTo>
                      <a:pt x="18" y="69"/>
                    </a:lnTo>
                    <a:lnTo>
                      <a:pt x="29" y="60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0" y="1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7" name="Freeform 379"/>
              <p:cNvSpPr>
                <a:spLocks/>
              </p:cNvSpPr>
              <p:nvPr/>
            </p:nvSpPr>
            <p:spPr bwMode="auto">
              <a:xfrm>
                <a:off x="5048" y="9560"/>
                <a:ext cx="96" cy="88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72" y="0"/>
                  </a:cxn>
                  <a:cxn ang="0">
                    <a:pos x="96" y="7"/>
                  </a:cxn>
                  <a:cxn ang="0">
                    <a:pos x="80" y="23"/>
                  </a:cxn>
                  <a:cxn ang="0">
                    <a:pos x="45" y="32"/>
                  </a:cxn>
                  <a:cxn ang="0">
                    <a:pos x="15" y="32"/>
                  </a:cxn>
                  <a:cxn ang="0">
                    <a:pos x="12" y="49"/>
                  </a:cxn>
                  <a:cxn ang="0">
                    <a:pos x="22" y="58"/>
                  </a:cxn>
                  <a:cxn ang="0">
                    <a:pos x="6" y="80"/>
                  </a:cxn>
                  <a:cxn ang="0">
                    <a:pos x="2" y="88"/>
                  </a:cxn>
                  <a:cxn ang="0">
                    <a:pos x="0" y="12"/>
                  </a:cxn>
                  <a:cxn ang="0">
                    <a:pos x="35" y="4"/>
                  </a:cxn>
                </a:cxnLst>
                <a:rect l="0" t="0" r="r" b="b"/>
                <a:pathLst>
                  <a:path w="96" h="88">
                    <a:moveTo>
                      <a:pt x="35" y="4"/>
                    </a:moveTo>
                    <a:lnTo>
                      <a:pt x="72" y="0"/>
                    </a:lnTo>
                    <a:lnTo>
                      <a:pt x="96" y="7"/>
                    </a:lnTo>
                    <a:lnTo>
                      <a:pt x="80" y="23"/>
                    </a:lnTo>
                    <a:lnTo>
                      <a:pt x="45" y="32"/>
                    </a:lnTo>
                    <a:lnTo>
                      <a:pt x="15" y="32"/>
                    </a:lnTo>
                    <a:lnTo>
                      <a:pt x="12" y="49"/>
                    </a:lnTo>
                    <a:lnTo>
                      <a:pt x="22" y="58"/>
                    </a:lnTo>
                    <a:lnTo>
                      <a:pt x="6" y="80"/>
                    </a:lnTo>
                    <a:lnTo>
                      <a:pt x="2" y="88"/>
                    </a:lnTo>
                    <a:lnTo>
                      <a:pt x="0" y="1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8" name="Freeform 380"/>
              <p:cNvSpPr>
                <a:spLocks/>
              </p:cNvSpPr>
              <p:nvPr/>
            </p:nvSpPr>
            <p:spPr bwMode="auto">
              <a:xfrm>
                <a:off x="4986" y="9462"/>
                <a:ext cx="62" cy="48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51" y="0"/>
                  </a:cxn>
                  <a:cxn ang="0">
                    <a:pos x="62" y="7"/>
                  </a:cxn>
                  <a:cxn ang="0">
                    <a:pos x="60" y="15"/>
                  </a:cxn>
                  <a:cxn ang="0">
                    <a:pos x="51" y="19"/>
                  </a:cxn>
                  <a:cxn ang="0">
                    <a:pos x="34" y="23"/>
                  </a:cxn>
                  <a:cxn ang="0">
                    <a:pos x="20" y="29"/>
                  </a:cxn>
                  <a:cxn ang="0">
                    <a:pos x="36" y="41"/>
                  </a:cxn>
                  <a:cxn ang="0">
                    <a:pos x="13" y="38"/>
                  </a:cxn>
                  <a:cxn ang="0">
                    <a:pos x="18" y="48"/>
                  </a:cxn>
                  <a:cxn ang="0">
                    <a:pos x="5" y="44"/>
                  </a:cxn>
                  <a:cxn ang="0">
                    <a:pos x="0" y="8"/>
                  </a:cxn>
                  <a:cxn ang="0">
                    <a:pos x="27" y="4"/>
                  </a:cxn>
                </a:cxnLst>
                <a:rect l="0" t="0" r="r" b="b"/>
                <a:pathLst>
                  <a:path w="62" h="48">
                    <a:moveTo>
                      <a:pt x="27" y="4"/>
                    </a:moveTo>
                    <a:lnTo>
                      <a:pt x="51" y="0"/>
                    </a:lnTo>
                    <a:lnTo>
                      <a:pt x="62" y="7"/>
                    </a:lnTo>
                    <a:lnTo>
                      <a:pt x="60" y="15"/>
                    </a:lnTo>
                    <a:lnTo>
                      <a:pt x="51" y="19"/>
                    </a:lnTo>
                    <a:lnTo>
                      <a:pt x="34" y="23"/>
                    </a:lnTo>
                    <a:lnTo>
                      <a:pt x="20" y="29"/>
                    </a:lnTo>
                    <a:lnTo>
                      <a:pt x="36" y="41"/>
                    </a:lnTo>
                    <a:lnTo>
                      <a:pt x="13" y="38"/>
                    </a:lnTo>
                    <a:lnTo>
                      <a:pt x="18" y="48"/>
                    </a:lnTo>
                    <a:lnTo>
                      <a:pt x="5" y="44"/>
                    </a:lnTo>
                    <a:lnTo>
                      <a:pt x="0" y="8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29" name="Freeform 381"/>
              <p:cNvSpPr>
                <a:spLocks/>
              </p:cNvSpPr>
              <p:nvPr/>
            </p:nvSpPr>
            <p:spPr bwMode="auto">
              <a:xfrm>
                <a:off x="4933" y="9452"/>
                <a:ext cx="51" cy="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51" y="12"/>
                  </a:cxn>
                  <a:cxn ang="0">
                    <a:pos x="35" y="25"/>
                  </a:cxn>
                  <a:cxn ang="0">
                    <a:pos x="14" y="23"/>
                  </a:cxn>
                  <a:cxn ang="0">
                    <a:pos x="0" y="13"/>
                  </a:cxn>
                  <a:cxn ang="0">
                    <a:pos x="6" y="0"/>
                  </a:cxn>
                </a:cxnLst>
                <a:rect l="0" t="0" r="r" b="b"/>
                <a:pathLst>
                  <a:path w="51" h="25">
                    <a:moveTo>
                      <a:pt x="6" y="0"/>
                    </a:moveTo>
                    <a:lnTo>
                      <a:pt x="36" y="0"/>
                    </a:lnTo>
                    <a:lnTo>
                      <a:pt x="51" y="12"/>
                    </a:lnTo>
                    <a:lnTo>
                      <a:pt x="35" y="25"/>
                    </a:lnTo>
                    <a:lnTo>
                      <a:pt x="14" y="23"/>
                    </a:lnTo>
                    <a:lnTo>
                      <a:pt x="0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0" name="Freeform 382"/>
              <p:cNvSpPr>
                <a:spLocks/>
              </p:cNvSpPr>
              <p:nvPr/>
            </p:nvSpPr>
            <p:spPr bwMode="auto">
              <a:xfrm>
                <a:off x="4878" y="9471"/>
                <a:ext cx="71" cy="29"/>
              </a:xfrm>
              <a:custGeom>
                <a:avLst/>
                <a:gdLst/>
                <a:ahLst/>
                <a:cxnLst>
                  <a:cxn ang="0">
                    <a:pos x="46" y="1"/>
                  </a:cxn>
                  <a:cxn ang="0">
                    <a:pos x="18" y="0"/>
                  </a:cxn>
                  <a:cxn ang="0">
                    <a:pos x="1" y="7"/>
                  </a:cxn>
                  <a:cxn ang="0">
                    <a:pos x="0" y="19"/>
                  </a:cxn>
                  <a:cxn ang="0">
                    <a:pos x="25" y="27"/>
                  </a:cxn>
                  <a:cxn ang="0">
                    <a:pos x="42" y="29"/>
                  </a:cxn>
                  <a:cxn ang="0">
                    <a:pos x="27" y="18"/>
                  </a:cxn>
                  <a:cxn ang="0">
                    <a:pos x="33" y="10"/>
                  </a:cxn>
                  <a:cxn ang="0">
                    <a:pos x="51" y="8"/>
                  </a:cxn>
                  <a:cxn ang="0">
                    <a:pos x="71" y="10"/>
                  </a:cxn>
                  <a:cxn ang="0">
                    <a:pos x="46" y="1"/>
                  </a:cxn>
                </a:cxnLst>
                <a:rect l="0" t="0" r="r" b="b"/>
                <a:pathLst>
                  <a:path w="71" h="29">
                    <a:moveTo>
                      <a:pt x="46" y="1"/>
                    </a:moveTo>
                    <a:lnTo>
                      <a:pt x="18" y="0"/>
                    </a:lnTo>
                    <a:lnTo>
                      <a:pt x="1" y="7"/>
                    </a:lnTo>
                    <a:lnTo>
                      <a:pt x="0" y="19"/>
                    </a:lnTo>
                    <a:lnTo>
                      <a:pt x="25" y="27"/>
                    </a:lnTo>
                    <a:lnTo>
                      <a:pt x="42" y="29"/>
                    </a:lnTo>
                    <a:lnTo>
                      <a:pt x="27" y="18"/>
                    </a:lnTo>
                    <a:lnTo>
                      <a:pt x="33" y="10"/>
                    </a:lnTo>
                    <a:lnTo>
                      <a:pt x="51" y="8"/>
                    </a:lnTo>
                    <a:lnTo>
                      <a:pt x="71" y="1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1" name="Freeform 383"/>
              <p:cNvSpPr>
                <a:spLocks/>
              </p:cNvSpPr>
              <p:nvPr/>
            </p:nvSpPr>
            <p:spPr bwMode="auto">
              <a:xfrm>
                <a:off x="4935" y="9454"/>
                <a:ext cx="39" cy="21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15" y="13"/>
                  </a:cxn>
                  <a:cxn ang="0">
                    <a:pos x="20" y="7"/>
                  </a:cxn>
                  <a:cxn ang="0">
                    <a:pos x="39" y="4"/>
                  </a:cxn>
                  <a:cxn ang="0">
                    <a:pos x="19" y="0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23" y="21"/>
                  </a:cxn>
                </a:cxnLst>
                <a:rect l="0" t="0" r="r" b="b"/>
                <a:pathLst>
                  <a:path w="39" h="21">
                    <a:moveTo>
                      <a:pt x="23" y="21"/>
                    </a:moveTo>
                    <a:lnTo>
                      <a:pt x="15" y="13"/>
                    </a:lnTo>
                    <a:lnTo>
                      <a:pt x="20" y="7"/>
                    </a:lnTo>
                    <a:lnTo>
                      <a:pt x="39" y="4"/>
                    </a:lnTo>
                    <a:lnTo>
                      <a:pt x="19" y="0"/>
                    </a:lnTo>
                    <a:lnTo>
                      <a:pt x="3" y="2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2" name="Freeform 384"/>
              <p:cNvSpPr>
                <a:spLocks/>
              </p:cNvSpPr>
              <p:nvPr/>
            </p:nvSpPr>
            <p:spPr bwMode="auto">
              <a:xfrm>
                <a:off x="4947" y="9512"/>
                <a:ext cx="58" cy="34"/>
              </a:xfrm>
              <a:custGeom>
                <a:avLst/>
                <a:gdLst/>
                <a:ahLst/>
                <a:cxnLst>
                  <a:cxn ang="0">
                    <a:pos x="58" y="7"/>
                  </a:cxn>
                  <a:cxn ang="0">
                    <a:pos x="40" y="0"/>
                  </a:cxn>
                  <a:cxn ang="0">
                    <a:pos x="22" y="3"/>
                  </a:cxn>
                  <a:cxn ang="0">
                    <a:pos x="9" y="7"/>
                  </a:cxn>
                  <a:cxn ang="0">
                    <a:pos x="0" y="17"/>
                  </a:cxn>
                  <a:cxn ang="0">
                    <a:pos x="7" y="25"/>
                  </a:cxn>
                  <a:cxn ang="0">
                    <a:pos x="28" y="32"/>
                  </a:cxn>
                  <a:cxn ang="0">
                    <a:pos x="46" y="34"/>
                  </a:cxn>
                  <a:cxn ang="0">
                    <a:pos x="36" y="19"/>
                  </a:cxn>
                  <a:cxn ang="0">
                    <a:pos x="58" y="7"/>
                  </a:cxn>
                </a:cxnLst>
                <a:rect l="0" t="0" r="r" b="b"/>
                <a:pathLst>
                  <a:path w="58" h="34">
                    <a:moveTo>
                      <a:pt x="58" y="7"/>
                    </a:moveTo>
                    <a:lnTo>
                      <a:pt x="40" y="0"/>
                    </a:lnTo>
                    <a:lnTo>
                      <a:pt x="22" y="3"/>
                    </a:lnTo>
                    <a:lnTo>
                      <a:pt x="9" y="7"/>
                    </a:lnTo>
                    <a:lnTo>
                      <a:pt x="0" y="17"/>
                    </a:lnTo>
                    <a:lnTo>
                      <a:pt x="7" y="25"/>
                    </a:lnTo>
                    <a:lnTo>
                      <a:pt x="28" y="32"/>
                    </a:lnTo>
                    <a:lnTo>
                      <a:pt x="46" y="34"/>
                    </a:lnTo>
                    <a:lnTo>
                      <a:pt x="36" y="19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3" name="Freeform 385"/>
              <p:cNvSpPr>
                <a:spLocks/>
              </p:cNvSpPr>
              <p:nvPr/>
            </p:nvSpPr>
            <p:spPr bwMode="auto">
              <a:xfrm>
                <a:off x="4966" y="9556"/>
                <a:ext cx="41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3" y="1"/>
                  </a:cxn>
                  <a:cxn ang="0">
                    <a:pos x="0" y="9"/>
                  </a:cxn>
                  <a:cxn ang="0">
                    <a:pos x="13" y="13"/>
                  </a:cxn>
                  <a:cxn ang="0">
                    <a:pos x="41" y="0"/>
                  </a:cxn>
                </a:cxnLst>
                <a:rect l="0" t="0" r="r" b="b"/>
                <a:pathLst>
                  <a:path w="41" h="13">
                    <a:moveTo>
                      <a:pt x="41" y="0"/>
                    </a:moveTo>
                    <a:lnTo>
                      <a:pt x="13" y="1"/>
                    </a:lnTo>
                    <a:lnTo>
                      <a:pt x="0" y="9"/>
                    </a:lnTo>
                    <a:lnTo>
                      <a:pt x="13" y="1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4" name="Freeform 386"/>
              <p:cNvSpPr>
                <a:spLocks/>
              </p:cNvSpPr>
              <p:nvPr/>
            </p:nvSpPr>
            <p:spPr bwMode="auto">
              <a:xfrm>
                <a:off x="5050" y="9560"/>
                <a:ext cx="73" cy="21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4" y="19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7" y="0"/>
                  </a:cxn>
                  <a:cxn ang="0">
                    <a:pos x="57" y="0"/>
                  </a:cxn>
                  <a:cxn ang="0">
                    <a:pos x="45" y="9"/>
                  </a:cxn>
                  <a:cxn ang="0">
                    <a:pos x="48" y="18"/>
                  </a:cxn>
                  <a:cxn ang="0">
                    <a:pos x="73" y="19"/>
                  </a:cxn>
                  <a:cxn ang="0">
                    <a:pos x="41" y="21"/>
                  </a:cxn>
                </a:cxnLst>
                <a:rect l="0" t="0" r="r" b="b"/>
                <a:pathLst>
                  <a:path w="73" h="21">
                    <a:moveTo>
                      <a:pt x="41" y="21"/>
                    </a:moveTo>
                    <a:lnTo>
                      <a:pt x="14" y="19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7" y="0"/>
                    </a:lnTo>
                    <a:lnTo>
                      <a:pt x="57" y="0"/>
                    </a:lnTo>
                    <a:lnTo>
                      <a:pt x="45" y="9"/>
                    </a:lnTo>
                    <a:lnTo>
                      <a:pt x="48" y="18"/>
                    </a:lnTo>
                    <a:lnTo>
                      <a:pt x="73" y="19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5" name="Freeform 387"/>
              <p:cNvSpPr>
                <a:spLocks/>
              </p:cNvSpPr>
              <p:nvPr/>
            </p:nvSpPr>
            <p:spPr bwMode="auto">
              <a:xfrm>
                <a:off x="4986" y="9456"/>
                <a:ext cx="49" cy="21"/>
              </a:xfrm>
              <a:custGeom>
                <a:avLst/>
                <a:gdLst/>
                <a:ahLst/>
                <a:cxnLst>
                  <a:cxn ang="0">
                    <a:pos x="49" y="18"/>
                  </a:cxn>
                  <a:cxn ang="0">
                    <a:pos x="22" y="21"/>
                  </a:cxn>
                  <a:cxn ang="0">
                    <a:pos x="4" y="15"/>
                  </a:cxn>
                  <a:cxn ang="0">
                    <a:pos x="0" y="9"/>
                  </a:cxn>
                  <a:cxn ang="0">
                    <a:pos x="8" y="2"/>
                  </a:cxn>
                  <a:cxn ang="0">
                    <a:pos x="31" y="0"/>
                  </a:cxn>
                  <a:cxn ang="0">
                    <a:pos x="46" y="2"/>
                  </a:cxn>
                  <a:cxn ang="0">
                    <a:pos x="34" y="11"/>
                  </a:cxn>
                  <a:cxn ang="0">
                    <a:pos x="49" y="18"/>
                  </a:cxn>
                </a:cxnLst>
                <a:rect l="0" t="0" r="r" b="b"/>
                <a:pathLst>
                  <a:path w="49" h="21">
                    <a:moveTo>
                      <a:pt x="49" y="18"/>
                    </a:moveTo>
                    <a:lnTo>
                      <a:pt x="22" y="21"/>
                    </a:lnTo>
                    <a:lnTo>
                      <a:pt x="4" y="15"/>
                    </a:lnTo>
                    <a:lnTo>
                      <a:pt x="0" y="9"/>
                    </a:lnTo>
                    <a:lnTo>
                      <a:pt x="8" y="2"/>
                    </a:lnTo>
                    <a:lnTo>
                      <a:pt x="31" y="0"/>
                    </a:lnTo>
                    <a:lnTo>
                      <a:pt x="46" y="2"/>
                    </a:lnTo>
                    <a:lnTo>
                      <a:pt x="34" y="11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6" name="Freeform 388"/>
              <p:cNvSpPr>
                <a:spLocks/>
              </p:cNvSpPr>
              <p:nvPr/>
            </p:nvSpPr>
            <p:spPr bwMode="auto">
              <a:xfrm>
                <a:off x="4978" y="9408"/>
                <a:ext cx="49" cy="29"/>
              </a:xfrm>
              <a:custGeom>
                <a:avLst/>
                <a:gdLst/>
                <a:ahLst/>
                <a:cxnLst>
                  <a:cxn ang="0">
                    <a:pos x="45" y="29"/>
                  </a:cxn>
                  <a:cxn ang="0">
                    <a:pos x="16" y="27"/>
                  </a:cxn>
                  <a:cxn ang="0">
                    <a:pos x="1" y="17"/>
                  </a:cxn>
                  <a:cxn ang="0">
                    <a:pos x="0" y="6"/>
                  </a:cxn>
                  <a:cxn ang="0">
                    <a:pos x="12" y="2"/>
                  </a:cxn>
                  <a:cxn ang="0">
                    <a:pos x="27" y="0"/>
                  </a:cxn>
                  <a:cxn ang="0">
                    <a:pos x="49" y="1"/>
                  </a:cxn>
                  <a:cxn ang="0">
                    <a:pos x="31" y="18"/>
                  </a:cxn>
                  <a:cxn ang="0">
                    <a:pos x="45" y="29"/>
                  </a:cxn>
                </a:cxnLst>
                <a:rect l="0" t="0" r="r" b="b"/>
                <a:pathLst>
                  <a:path w="49" h="29">
                    <a:moveTo>
                      <a:pt x="45" y="29"/>
                    </a:moveTo>
                    <a:lnTo>
                      <a:pt x="16" y="27"/>
                    </a:lnTo>
                    <a:lnTo>
                      <a:pt x="1" y="17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7" y="0"/>
                    </a:lnTo>
                    <a:lnTo>
                      <a:pt x="49" y="1"/>
                    </a:lnTo>
                    <a:lnTo>
                      <a:pt x="31" y="18"/>
                    </a:ln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7" name="Freeform 389"/>
              <p:cNvSpPr>
                <a:spLocks/>
              </p:cNvSpPr>
              <p:nvPr/>
            </p:nvSpPr>
            <p:spPr bwMode="auto">
              <a:xfrm>
                <a:off x="5080" y="9406"/>
                <a:ext cx="33" cy="2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1"/>
                  </a:cxn>
                  <a:cxn ang="0">
                    <a:pos x="0" y="10"/>
                  </a:cxn>
                  <a:cxn ang="0">
                    <a:pos x="3" y="24"/>
                  </a:cxn>
                  <a:cxn ang="0">
                    <a:pos x="19" y="29"/>
                  </a:cxn>
                  <a:cxn ang="0">
                    <a:pos x="33" y="29"/>
                  </a:cxn>
                  <a:cxn ang="0">
                    <a:pos x="23" y="20"/>
                  </a:cxn>
                  <a:cxn ang="0">
                    <a:pos x="30" y="0"/>
                  </a:cxn>
                </a:cxnLst>
                <a:rect l="0" t="0" r="r" b="b"/>
                <a:pathLst>
                  <a:path w="33" h="29">
                    <a:moveTo>
                      <a:pt x="30" y="0"/>
                    </a:moveTo>
                    <a:lnTo>
                      <a:pt x="12" y="1"/>
                    </a:lnTo>
                    <a:lnTo>
                      <a:pt x="0" y="10"/>
                    </a:lnTo>
                    <a:lnTo>
                      <a:pt x="3" y="24"/>
                    </a:lnTo>
                    <a:lnTo>
                      <a:pt x="19" y="29"/>
                    </a:lnTo>
                    <a:lnTo>
                      <a:pt x="33" y="29"/>
                    </a:lnTo>
                    <a:lnTo>
                      <a:pt x="23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8" name="Freeform 390"/>
              <p:cNvSpPr>
                <a:spLocks/>
              </p:cNvSpPr>
              <p:nvPr/>
            </p:nvSpPr>
            <p:spPr bwMode="auto">
              <a:xfrm>
                <a:off x="5107" y="9431"/>
                <a:ext cx="47" cy="1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4" y="2"/>
                  </a:cxn>
                  <a:cxn ang="0">
                    <a:pos x="0" y="10"/>
                  </a:cxn>
                  <a:cxn ang="0">
                    <a:pos x="14" y="19"/>
                  </a:cxn>
                  <a:cxn ang="0">
                    <a:pos x="47" y="18"/>
                  </a:cxn>
                  <a:cxn ang="0">
                    <a:pos x="23" y="14"/>
                  </a:cxn>
                  <a:cxn ang="0">
                    <a:pos x="41" y="0"/>
                  </a:cxn>
                </a:cxnLst>
                <a:rect l="0" t="0" r="r" b="b"/>
                <a:pathLst>
                  <a:path w="47" h="19">
                    <a:moveTo>
                      <a:pt x="41" y="0"/>
                    </a:moveTo>
                    <a:lnTo>
                      <a:pt x="14" y="2"/>
                    </a:lnTo>
                    <a:lnTo>
                      <a:pt x="0" y="10"/>
                    </a:lnTo>
                    <a:lnTo>
                      <a:pt x="14" y="19"/>
                    </a:lnTo>
                    <a:lnTo>
                      <a:pt x="47" y="18"/>
                    </a:lnTo>
                    <a:lnTo>
                      <a:pt x="23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39" name="Freeform 391"/>
              <p:cNvSpPr>
                <a:spLocks/>
              </p:cNvSpPr>
              <p:nvPr/>
            </p:nvSpPr>
            <p:spPr bwMode="auto">
              <a:xfrm>
                <a:off x="5146" y="9458"/>
                <a:ext cx="69" cy="4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8" y="1"/>
                  </a:cxn>
                  <a:cxn ang="0">
                    <a:pos x="2" y="11"/>
                  </a:cxn>
                  <a:cxn ang="0">
                    <a:pos x="0" y="22"/>
                  </a:cxn>
                  <a:cxn ang="0">
                    <a:pos x="4" y="36"/>
                  </a:cxn>
                  <a:cxn ang="0">
                    <a:pos x="32" y="42"/>
                  </a:cxn>
                  <a:cxn ang="0">
                    <a:pos x="53" y="39"/>
                  </a:cxn>
                  <a:cxn ang="0">
                    <a:pos x="69" y="27"/>
                  </a:cxn>
                  <a:cxn ang="0">
                    <a:pos x="68" y="14"/>
                  </a:cxn>
                  <a:cxn ang="0">
                    <a:pos x="58" y="27"/>
                  </a:cxn>
                  <a:cxn ang="0">
                    <a:pos x="20" y="32"/>
                  </a:cxn>
                  <a:cxn ang="0">
                    <a:pos x="31" y="13"/>
                  </a:cxn>
                  <a:cxn ang="0">
                    <a:pos x="43" y="0"/>
                  </a:cxn>
                </a:cxnLst>
                <a:rect l="0" t="0" r="r" b="b"/>
                <a:pathLst>
                  <a:path w="69" h="42">
                    <a:moveTo>
                      <a:pt x="43" y="0"/>
                    </a:moveTo>
                    <a:lnTo>
                      <a:pt x="18" y="1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32" y="42"/>
                    </a:lnTo>
                    <a:lnTo>
                      <a:pt x="53" y="39"/>
                    </a:lnTo>
                    <a:lnTo>
                      <a:pt x="69" y="27"/>
                    </a:lnTo>
                    <a:lnTo>
                      <a:pt x="68" y="14"/>
                    </a:lnTo>
                    <a:lnTo>
                      <a:pt x="58" y="27"/>
                    </a:lnTo>
                    <a:lnTo>
                      <a:pt x="20" y="32"/>
                    </a:lnTo>
                    <a:lnTo>
                      <a:pt x="31" y="1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0" name="Freeform 392"/>
              <p:cNvSpPr>
                <a:spLocks/>
              </p:cNvSpPr>
              <p:nvPr/>
            </p:nvSpPr>
            <p:spPr bwMode="auto">
              <a:xfrm>
                <a:off x="5068" y="9487"/>
                <a:ext cx="47" cy="23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6" y="16"/>
                  </a:cxn>
                  <a:cxn ang="0">
                    <a:pos x="21" y="23"/>
                  </a:cxn>
                  <a:cxn ang="0">
                    <a:pos x="47" y="20"/>
                  </a:cxn>
                  <a:cxn ang="0">
                    <a:pos x="24" y="17"/>
                  </a:cxn>
                  <a:cxn ang="0">
                    <a:pos x="42" y="1"/>
                  </a:cxn>
                </a:cxnLst>
                <a:rect l="0" t="0" r="r" b="b"/>
                <a:pathLst>
                  <a:path w="47" h="23">
                    <a:moveTo>
                      <a:pt x="42" y="1"/>
                    </a:moveTo>
                    <a:lnTo>
                      <a:pt x="13" y="0"/>
                    </a:lnTo>
                    <a:lnTo>
                      <a:pt x="0" y="6"/>
                    </a:lnTo>
                    <a:lnTo>
                      <a:pt x="6" y="16"/>
                    </a:lnTo>
                    <a:lnTo>
                      <a:pt x="21" y="23"/>
                    </a:lnTo>
                    <a:lnTo>
                      <a:pt x="47" y="20"/>
                    </a:lnTo>
                    <a:lnTo>
                      <a:pt x="24" y="17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1" name="Freeform 393"/>
              <p:cNvSpPr>
                <a:spLocks/>
              </p:cNvSpPr>
              <p:nvPr/>
            </p:nvSpPr>
            <p:spPr bwMode="auto">
              <a:xfrm>
                <a:off x="4867" y="9498"/>
                <a:ext cx="43" cy="8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70"/>
                  </a:cxn>
                  <a:cxn ang="0">
                    <a:pos x="17" y="84"/>
                  </a:cxn>
                  <a:cxn ang="0">
                    <a:pos x="38" y="85"/>
                  </a:cxn>
                  <a:cxn ang="0">
                    <a:pos x="27" y="78"/>
                  </a:cxn>
                  <a:cxn ang="0">
                    <a:pos x="16" y="61"/>
                  </a:cxn>
                  <a:cxn ang="0">
                    <a:pos x="37" y="62"/>
                  </a:cxn>
                  <a:cxn ang="0">
                    <a:pos x="18" y="43"/>
                  </a:cxn>
                  <a:cxn ang="0">
                    <a:pos x="14" y="32"/>
                  </a:cxn>
                  <a:cxn ang="0">
                    <a:pos x="27" y="32"/>
                  </a:cxn>
                  <a:cxn ang="0">
                    <a:pos x="43" y="26"/>
                  </a:cxn>
                  <a:cxn ang="0">
                    <a:pos x="16" y="22"/>
                  </a:cxn>
                  <a:cxn ang="0">
                    <a:pos x="10" y="0"/>
                  </a:cxn>
                </a:cxnLst>
                <a:rect l="0" t="0" r="r" b="b"/>
                <a:pathLst>
                  <a:path w="43" h="85">
                    <a:moveTo>
                      <a:pt x="10" y="0"/>
                    </a:moveTo>
                    <a:lnTo>
                      <a:pt x="0" y="70"/>
                    </a:lnTo>
                    <a:lnTo>
                      <a:pt x="17" y="84"/>
                    </a:lnTo>
                    <a:lnTo>
                      <a:pt x="38" y="85"/>
                    </a:lnTo>
                    <a:lnTo>
                      <a:pt x="27" y="78"/>
                    </a:lnTo>
                    <a:lnTo>
                      <a:pt x="16" y="61"/>
                    </a:lnTo>
                    <a:lnTo>
                      <a:pt x="37" y="62"/>
                    </a:lnTo>
                    <a:lnTo>
                      <a:pt x="18" y="43"/>
                    </a:lnTo>
                    <a:lnTo>
                      <a:pt x="14" y="32"/>
                    </a:lnTo>
                    <a:lnTo>
                      <a:pt x="27" y="32"/>
                    </a:lnTo>
                    <a:lnTo>
                      <a:pt x="43" y="26"/>
                    </a:lnTo>
                    <a:lnTo>
                      <a:pt x="16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2" name="Freeform 394"/>
              <p:cNvSpPr>
                <a:spLocks/>
              </p:cNvSpPr>
              <p:nvPr/>
            </p:nvSpPr>
            <p:spPr bwMode="auto">
              <a:xfrm>
                <a:off x="4917" y="9485"/>
                <a:ext cx="34" cy="1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8" y="10"/>
                  </a:cxn>
                  <a:cxn ang="0">
                    <a:pos x="14" y="15"/>
                  </a:cxn>
                  <a:cxn ang="0">
                    <a:pos x="24" y="21"/>
                  </a:cxn>
                  <a:cxn ang="0">
                    <a:pos x="9" y="40"/>
                  </a:cxn>
                  <a:cxn ang="0">
                    <a:pos x="17" y="51"/>
                  </a:cxn>
                  <a:cxn ang="0">
                    <a:pos x="1" y="61"/>
                  </a:cxn>
                  <a:cxn ang="0">
                    <a:pos x="5" y="75"/>
                  </a:cxn>
                  <a:cxn ang="0">
                    <a:pos x="0" y="98"/>
                  </a:cxn>
                  <a:cxn ang="0">
                    <a:pos x="12" y="114"/>
                  </a:cxn>
                  <a:cxn ang="0">
                    <a:pos x="3" y="121"/>
                  </a:cxn>
                  <a:cxn ang="0">
                    <a:pos x="28" y="138"/>
                  </a:cxn>
                  <a:cxn ang="0">
                    <a:pos x="28" y="123"/>
                  </a:cxn>
                  <a:cxn ang="0">
                    <a:pos x="26" y="43"/>
                  </a:cxn>
                  <a:cxn ang="0">
                    <a:pos x="32" y="36"/>
                  </a:cxn>
                  <a:cxn ang="0">
                    <a:pos x="34" y="0"/>
                  </a:cxn>
                </a:cxnLst>
                <a:rect l="0" t="0" r="r" b="b"/>
                <a:pathLst>
                  <a:path w="34" h="138">
                    <a:moveTo>
                      <a:pt x="34" y="0"/>
                    </a:moveTo>
                    <a:lnTo>
                      <a:pt x="28" y="10"/>
                    </a:lnTo>
                    <a:lnTo>
                      <a:pt x="14" y="15"/>
                    </a:lnTo>
                    <a:lnTo>
                      <a:pt x="24" y="21"/>
                    </a:lnTo>
                    <a:lnTo>
                      <a:pt x="9" y="40"/>
                    </a:lnTo>
                    <a:lnTo>
                      <a:pt x="17" y="51"/>
                    </a:lnTo>
                    <a:lnTo>
                      <a:pt x="1" y="61"/>
                    </a:lnTo>
                    <a:lnTo>
                      <a:pt x="5" y="75"/>
                    </a:lnTo>
                    <a:lnTo>
                      <a:pt x="0" y="98"/>
                    </a:lnTo>
                    <a:lnTo>
                      <a:pt x="12" y="114"/>
                    </a:lnTo>
                    <a:lnTo>
                      <a:pt x="3" y="121"/>
                    </a:lnTo>
                    <a:lnTo>
                      <a:pt x="28" y="138"/>
                    </a:lnTo>
                    <a:lnTo>
                      <a:pt x="28" y="123"/>
                    </a:lnTo>
                    <a:lnTo>
                      <a:pt x="26" y="43"/>
                    </a:lnTo>
                    <a:lnTo>
                      <a:pt x="32" y="3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3" name="Freeform 395"/>
              <p:cNvSpPr>
                <a:spLocks/>
              </p:cNvSpPr>
              <p:nvPr/>
            </p:nvSpPr>
            <p:spPr bwMode="auto">
              <a:xfrm>
                <a:off x="4962" y="9460"/>
                <a:ext cx="24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9"/>
                  </a:cxn>
                  <a:cxn ang="0">
                    <a:pos x="2" y="15"/>
                  </a:cxn>
                  <a:cxn ang="0">
                    <a:pos x="11" y="19"/>
                  </a:cxn>
                  <a:cxn ang="0">
                    <a:pos x="0" y="36"/>
                  </a:cxn>
                  <a:cxn ang="0">
                    <a:pos x="12" y="49"/>
                  </a:cxn>
                  <a:cxn ang="0">
                    <a:pos x="24" y="50"/>
                  </a:cxn>
                  <a:cxn ang="0">
                    <a:pos x="24" y="15"/>
                  </a:cxn>
                  <a:cxn ang="0">
                    <a:pos x="18" y="0"/>
                  </a:cxn>
                </a:cxnLst>
                <a:rect l="0" t="0" r="r" b="b"/>
                <a:pathLst>
                  <a:path w="24" h="50">
                    <a:moveTo>
                      <a:pt x="18" y="0"/>
                    </a:moveTo>
                    <a:lnTo>
                      <a:pt x="17" y="9"/>
                    </a:lnTo>
                    <a:lnTo>
                      <a:pt x="2" y="15"/>
                    </a:lnTo>
                    <a:lnTo>
                      <a:pt x="11" y="19"/>
                    </a:lnTo>
                    <a:lnTo>
                      <a:pt x="0" y="36"/>
                    </a:lnTo>
                    <a:lnTo>
                      <a:pt x="12" y="49"/>
                    </a:lnTo>
                    <a:lnTo>
                      <a:pt x="24" y="50"/>
                    </a:lnTo>
                    <a:lnTo>
                      <a:pt x="24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4" name="Freeform 396"/>
              <p:cNvSpPr>
                <a:spLocks/>
              </p:cNvSpPr>
              <p:nvPr/>
            </p:nvSpPr>
            <p:spPr bwMode="auto">
              <a:xfrm>
                <a:off x="4992" y="9471"/>
                <a:ext cx="70" cy="18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2" y="10"/>
                  </a:cxn>
                  <a:cxn ang="0">
                    <a:pos x="24" y="18"/>
                  </a:cxn>
                  <a:cxn ang="0">
                    <a:pos x="48" y="26"/>
                  </a:cxn>
                  <a:cxn ang="0">
                    <a:pos x="39" y="36"/>
                  </a:cxn>
                  <a:cxn ang="0">
                    <a:pos x="23" y="38"/>
                  </a:cxn>
                  <a:cxn ang="0">
                    <a:pos x="40" y="48"/>
                  </a:cxn>
                  <a:cxn ang="0">
                    <a:pos x="20" y="50"/>
                  </a:cxn>
                  <a:cxn ang="0">
                    <a:pos x="24" y="57"/>
                  </a:cxn>
                  <a:cxn ang="0">
                    <a:pos x="26" y="80"/>
                  </a:cxn>
                  <a:cxn ang="0">
                    <a:pos x="41" y="85"/>
                  </a:cxn>
                  <a:cxn ang="0">
                    <a:pos x="45" y="96"/>
                  </a:cxn>
                  <a:cxn ang="0">
                    <a:pos x="33" y="103"/>
                  </a:cxn>
                  <a:cxn ang="0">
                    <a:pos x="17" y="108"/>
                  </a:cxn>
                  <a:cxn ang="0">
                    <a:pos x="43" y="118"/>
                  </a:cxn>
                  <a:cxn ang="0">
                    <a:pos x="36" y="128"/>
                  </a:cxn>
                  <a:cxn ang="0">
                    <a:pos x="2" y="132"/>
                  </a:cxn>
                  <a:cxn ang="0">
                    <a:pos x="18" y="141"/>
                  </a:cxn>
                  <a:cxn ang="0">
                    <a:pos x="42" y="147"/>
                  </a:cxn>
                  <a:cxn ang="0">
                    <a:pos x="23" y="157"/>
                  </a:cxn>
                  <a:cxn ang="0">
                    <a:pos x="0" y="159"/>
                  </a:cxn>
                  <a:cxn ang="0">
                    <a:pos x="18" y="189"/>
                  </a:cxn>
                  <a:cxn ang="0">
                    <a:pos x="53" y="178"/>
                  </a:cxn>
                  <a:cxn ang="0">
                    <a:pos x="56" y="92"/>
                  </a:cxn>
                  <a:cxn ang="0">
                    <a:pos x="68" y="87"/>
                  </a:cxn>
                  <a:cxn ang="0">
                    <a:pos x="70" y="26"/>
                  </a:cxn>
                  <a:cxn ang="0">
                    <a:pos x="56" y="0"/>
                  </a:cxn>
                </a:cxnLst>
                <a:rect l="0" t="0" r="r" b="b"/>
                <a:pathLst>
                  <a:path w="70" h="189">
                    <a:moveTo>
                      <a:pt x="56" y="0"/>
                    </a:moveTo>
                    <a:lnTo>
                      <a:pt x="52" y="10"/>
                    </a:lnTo>
                    <a:lnTo>
                      <a:pt x="24" y="18"/>
                    </a:lnTo>
                    <a:lnTo>
                      <a:pt x="48" y="26"/>
                    </a:lnTo>
                    <a:lnTo>
                      <a:pt x="39" y="36"/>
                    </a:lnTo>
                    <a:lnTo>
                      <a:pt x="23" y="38"/>
                    </a:lnTo>
                    <a:lnTo>
                      <a:pt x="40" y="48"/>
                    </a:lnTo>
                    <a:lnTo>
                      <a:pt x="20" y="50"/>
                    </a:lnTo>
                    <a:lnTo>
                      <a:pt x="24" y="57"/>
                    </a:lnTo>
                    <a:lnTo>
                      <a:pt x="26" y="80"/>
                    </a:lnTo>
                    <a:lnTo>
                      <a:pt x="41" y="85"/>
                    </a:lnTo>
                    <a:lnTo>
                      <a:pt x="45" y="96"/>
                    </a:lnTo>
                    <a:lnTo>
                      <a:pt x="33" y="103"/>
                    </a:lnTo>
                    <a:lnTo>
                      <a:pt x="17" y="108"/>
                    </a:lnTo>
                    <a:lnTo>
                      <a:pt x="43" y="118"/>
                    </a:lnTo>
                    <a:lnTo>
                      <a:pt x="36" y="128"/>
                    </a:lnTo>
                    <a:lnTo>
                      <a:pt x="2" y="132"/>
                    </a:lnTo>
                    <a:lnTo>
                      <a:pt x="18" y="141"/>
                    </a:lnTo>
                    <a:lnTo>
                      <a:pt x="42" y="147"/>
                    </a:lnTo>
                    <a:lnTo>
                      <a:pt x="23" y="157"/>
                    </a:lnTo>
                    <a:lnTo>
                      <a:pt x="0" y="159"/>
                    </a:lnTo>
                    <a:lnTo>
                      <a:pt x="18" y="189"/>
                    </a:lnTo>
                    <a:lnTo>
                      <a:pt x="53" y="178"/>
                    </a:lnTo>
                    <a:lnTo>
                      <a:pt x="56" y="92"/>
                    </a:lnTo>
                    <a:lnTo>
                      <a:pt x="68" y="87"/>
                    </a:lnTo>
                    <a:lnTo>
                      <a:pt x="70" y="2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5" name="Freeform 397"/>
              <p:cNvSpPr>
                <a:spLocks/>
              </p:cNvSpPr>
              <p:nvPr/>
            </p:nvSpPr>
            <p:spPr bwMode="auto">
              <a:xfrm>
                <a:off x="5029" y="9406"/>
                <a:ext cx="21" cy="54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16" y="54"/>
                  </a:cxn>
                  <a:cxn ang="0">
                    <a:pos x="0" y="44"/>
                  </a:cxn>
                  <a:cxn ang="0">
                    <a:pos x="14" y="34"/>
                  </a:cxn>
                  <a:cxn ang="0">
                    <a:pos x="3" y="29"/>
                  </a:cxn>
                  <a:cxn ang="0">
                    <a:pos x="13" y="23"/>
                  </a:cxn>
                  <a:cxn ang="0">
                    <a:pos x="13" y="10"/>
                  </a:cxn>
                  <a:cxn ang="0">
                    <a:pos x="3" y="0"/>
                  </a:cxn>
                  <a:cxn ang="0">
                    <a:pos x="19" y="7"/>
                  </a:cxn>
                  <a:cxn ang="0">
                    <a:pos x="21" y="18"/>
                  </a:cxn>
                </a:cxnLst>
                <a:rect l="0" t="0" r="r" b="b"/>
                <a:pathLst>
                  <a:path w="21" h="54">
                    <a:moveTo>
                      <a:pt x="21" y="18"/>
                    </a:moveTo>
                    <a:lnTo>
                      <a:pt x="16" y="54"/>
                    </a:lnTo>
                    <a:lnTo>
                      <a:pt x="0" y="44"/>
                    </a:lnTo>
                    <a:lnTo>
                      <a:pt x="14" y="34"/>
                    </a:lnTo>
                    <a:lnTo>
                      <a:pt x="3" y="29"/>
                    </a:lnTo>
                    <a:lnTo>
                      <a:pt x="13" y="23"/>
                    </a:lnTo>
                    <a:lnTo>
                      <a:pt x="13" y="10"/>
                    </a:lnTo>
                    <a:lnTo>
                      <a:pt x="3" y="0"/>
                    </a:lnTo>
                    <a:lnTo>
                      <a:pt x="19" y="7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6" name="Freeform 398"/>
              <p:cNvSpPr>
                <a:spLocks/>
              </p:cNvSpPr>
              <p:nvPr/>
            </p:nvSpPr>
            <p:spPr bwMode="auto">
              <a:xfrm>
                <a:off x="5068" y="9506"/>
                <a:ext cx="2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"/>
                  </a:cxn>
                  <a:cxn ang="0">
                    <a:pos x="5" y="36"/>
                  </a:cxn>
                  <a:cxn ang="0">
                    <a:pos x="24" y="42"/>
                  </a:cxn>
                  <a:cxn ang="0">
                    <a:pos x="9" y="21"/>
                  </a:cxn>
                  <a:cxn ang="0">
                    <a:pos x="29" y="19"/>
                  </a:cxn>
                  <a:cxn ang="0">
                    <a:pos x="0" y="0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lnTo>
                      <a:pt x="0" y="50"/>
                    </a:lnTo>
                    <a:lnTo>
                      <a:pt x="5" y="36"/>
                    </a:lnTo>
                    <a:lnTo>
                      <a:pt x="24" y="42"/>
                    </a:lnTo>
                    <a:lnTo>
                      <a:pt x="9" y="21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7" name="Freeform 399"/>
              <p:cNvSpPr>
                <a:spLocks/>
              </p:cNvSpPr>
              <p:nvPr/>
            </p:nvSpPr>
            <p:spPr bwMode="auto">
              <a:xfrm>
                <a:off x="5050" y="9427"/>
                <a:ext cx="47" cy="6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3"/>
                  </a:cxn>
                  <a:cxn ang="0">
                    <a:pos x="32" y="11"/>
                  </a:cxn>
                  <a:cxn ang="0">
                    <a:pos x="35" y="38"/>
                  </a:cxn>
                  <a:cxn ang="0">
                    <a:pos x="47" y="52"/>
                  </a:cxn>
                  <a:cxn ang="0">
                    <a:pos x="32" y="52"/>
                  </a:cxn>
                  <a:cxn ang="0">
                    <a:pos x="11" y="65"/>
                  </a:cxn>
                  <a:cxn ang="0">
                    <a:pos x="0" y="27"/>
                  </a:cxn>
                  <a:cxn ang="0">
                    <a:pos x="7" y="0"/>
                  </a:cxn>
                </a:cxnLst>
                <a:rect l="0" t="0" r="r" b="b"/>
                <a:pathLst>
                  <a:path w="47" h="65">
                    <a:moveTo>
                      <a:pt x="7" y="0"/>
                    </a:moveTo>
                    <a:lnTo>
                      <a:pt x="22" y="3"/>
                    </a:lnTo>
                    <a:lnTo>
                      <a:pt x="32" y="11"/>
                    </a:lnTo>
                    <a:lnTo>
                      <a:pt x="35" y="38"/>
                    </a:lnTo>
                    <a:lnTo>
                      <a:pt x="47" y="52"/>
                    </a:lnTo>
                    <a:lnTo>
                      <a:pt x="32" y="52"/>
                    </a:lnTo>
                    <a:lnTo>
                      <a:pt x="11" y="65"/>
                    </a:lnTo>
                    <a:lnTo>
                      <a:pt x="0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8" name="Freeform 400"/>
              <p:cNvSpPr>
                <a:spLocks/>
              </p:cNvSpPr>
              <p:nvPr/>
            </p:nvSpPr>
            <p:spPr bwMode="auto">
              <a:xfrm>
                <a:off x="5107" y="9450"/>
                <a:ext cx="4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5"/>
                  </a:cxn>
                  <a:cxn ang="0">
                    <a:pos x="18" y="43"/>
                  </a:cxn>
                  <a:cxn ang="0">
                    <a:pos x="20" y="53"/>
                  </a:cxn>
                  <a:cxn ang="0">
                    <a:pos x="18" y="80"/>
                  </a:cxn>
                  <a:cxn ang="0">
                    <a:pos x="18" y="108"/>
                  </a:cxn>
                  <a:cxn ang="0">
                    <a:pos x="29" y="113"/>
                  </a:cxn>
                  <a:cxn ang="0">
                    <a:pos x="35" y="121"/>
                  </a:cxn>
                  <a:cxn ang="0">
                    <a:pos x="49" y="108"/>
                  </a:cxn>
                  <a:cxn ang="0">
                    <a:pos x="43" y="60"/>
                  </a:cxn>
                  <a:cxn ang="0">
                    <a:pos x="36" y="78"/>
                  </a:cxn>
                  <a:cxn ang="0">
                    <a:pos x="26" y="47"/>
                  </a:cxn>
                  <a:cxn ang="0">
                    <a:pos x="36" y="37"/>
                  </a:cxn>
                  <a:cxn ang="0">
                    <a:pos x="12" y="30"/>
                  </a:cxn>
                  <a:cxn ang="0">
                    <a:pos x="22" y="27"/>
                  </a:cxn>
                  <a:cxn ang="0">
                    <a:pos x="8" y="14"/>
                  </a:cxn>
                  <a:cxn ang="0">
                    <a:pos x="20" y="9"/>
                  </a:cxn>
                  <a:cxn ang="0">
                    <a:pos x="0" y="0"/>
                  </a:cxn>
                </a:cxnLst>
                <a:rect l="0" t="0" r="r" b="b"/>
                <a:pathLst>
                  <a:path w="49" h="121">
                    <a:moveTo>
                      <a:pt x="0" y="0"/>
                    </a:moveTo>
                    <a:lnTo>
                      <a:pt x="4" y="35"/>
                    </a:lnTo>
                    <a:lnTo>
                      <a:pt x="18" y="43"/>
                    </a:lnTo>
                    <a:lnTo>
                      <a:pt x="20" y="53"/>
                    </a:lnTo>
                    <a:lnTo>
                      <a:pt x="18" y="80"/>
                    </a:lnTo>
                    <a:lnTo>
                      <a:pt x="18" y="108"/>
                    </a:lnTo>
                    <a:lnTo>
                      <a:pt x="29" y="113"/>
                    </a:lnTo>
                    <a:lnTo>
                      <a:pt x="35" y="121"/>
                    </a:lnTo>
                    <a:lnTo>
                      <a:pt x="49" y="108"/>
                    </a:lnTo>
                    <a:lnTo>
                      <a:pt x="43" y="60"/>
                    </a:lnTo>
                    <a:lnTo>
                      <a:pt x="36" y="78"/>
                    </a:lnTo>
                    <a:lnTo>
                      <a:pt x="26" y="47"/>
                    </a:lnTo>
                    <a:lnTo>
                      <a:pt x="36" y="37"/>
                    </a:lnTo>
                    <a:lnTo>
                      <a:pt x="12" y="30"/>
                    </a:lnTo>
                    <a:lnTo>
                      <a:pt x="22" y="27"/>
                    </a:lnTo>
                    <a:lnTo>
                      <a:pt x="8" y="14"/>
                    </a:lnTo>
                    <a:lnTo>
                      <a:pt x="2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49" name="Freeform 401"/>
              <p:cNvSpPr>
                <a:spLocks/>
              </p:cNvSpPr>
              <p:nvPr/>
            </p:nvSpPr>
            <p:spPr bwMode="auto">
              <a:xfrm>
                <a:off x="5156" y="9431"/>
                <a:ext cx="19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7" y="8"/>
                  </a:cxn>
                  <a:cxn ang="0">
                    <a:pos x="19" y="25"/>
                  </a:cxn>
                  <a:cxn ang="0">
                    <a:pos x="7" y="20"/>
                  </a:cxn>
                  <a:cxn ang="0">
                    <a:pos x="12" y="13"/>
                  </a:cxn>
                  <a:cxn ang="0">
                    <a:pos x="0" y="0"/>
                  </a:cxn>
                </a:cxnLst>
                <a:rect l="0" t="0" r="r" b="b"/>
                <a:pathLst>
                  <a:path w="19" h="25">
                    <a:moveTo>
                      <a:pt x="0" y="0"/>
                    </a:moveTo>
                    <a:lnTo>
                      <a:pt x="10" y="3"/>
                    </a:lnTo>
                    <a:lnTo>
                      <a:pt x="17" y="8"/>
                    </a:lnTo>
                    <a:lnTo>
                      <a:pt x="19" y="25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0" name="Freeform 402"/>
              <p:cNvSpPr>
                <a:spLocks/>
              </p:cNvSpPr>
              <p:nvPr/>
            </p:nvSpPr>
            <p:spPr bwMode="auto">
              <a:xfrm>
                <a:off x="5172" y="9477"/>
                <a:ext cx="74" cy="67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53" y="2"/>
                  </a:cxn>
                  <a:cxn ang="0">
                    <a:pos x="74" y="0"/>
                  </a:cxn>
                  <a:cxn ang="0">
                    <a:pos x="0" y="67"/>
                  </a:cxn>
                  <a:cxn ang="0">
                    <a:pos x="15" y="44"/>
                  </a:cxn>
                  <a:cxn ang="0">
                    <a:pos x="4" y="33"/>
                  </a:cxn>
                  <a:cxn ang="0">
                    <a:pos x="26" y="32"/>
                  </a:cxn>
                  <a:cxn ang="0">
                    <a:pos x="41" y="16"/>
                  </a:cxn>
                </a:cxnLst>
                <a:rect l="0" t="0" r="r" b="b"/>
                <a:pathLst>
                  <a:path w="74" h="67">
                    <a:moveTo>
                      <a:pt x="41" y="16"/>
                    </a:moveTo>
                    <a:lnTo>
                      <a:pt x="53" y="2"/>
                    </a:lnTo>
                    <a:lnTo>
                      <a:pt x="74" y="0"/>
                    </a:lnTo>
                    <a:lnTo>
                      <a:pt x="0" y="67"/>
                    </a:lnTo>
                    <a:lnTo>
                      <a:pt x="15" y="44"/>
                    </a:lnTo>
                    <a:lnTo>
                      <a:pt x="4" y="33"/>
                    </a:lnTo>
                    <a:lnTo>
                      <a:pt x="26" y="32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1" name="Freeform 403"/>
              <p:cNvSpPr>
                <a:spLocks/>
              </p:cNvSpPr>
              <p:nvPr/>
            </p:nvSpPr>
            <p:spPr bwMode="auto">
              <a:xfrm>
                <a:off x="5054" y="9579"/>
                <a:ext cx="84" cy="56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57" y="2"/>
                  </a:cxn>
                  <a:cxn ang="0">
                    <a:pos x="63" y="8"/>
                  </a:cxn>
                  <a:cxn ang="0">
                    <a:pos x="52" y="18"/>
                  </a:cxn>
                  <a:cxn ang="0">
                    <a:pos x="19" y="21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9" y="28"/>
                  </a:cxn>
                  <a:cxn ang="0">
                    <a:pos x="39" y="32"/>
                  </a:cxn>
                  <a:cxn ang="0">
                    <a:pos x="24" y="44"/>
                  </a:cxn>
                  <a:cxn ang="0">
                    <a:pos x="2" y="45"/>
                  </a:cxn>
                  <a:cxn ang="0">
                    <a:pos x="0" y="51"/>
                  </a:cxn>
                  <a:cxn ang="0">
                    <a:pos x="16" y="56"/>
                  </a:cxn>
                  <a:cxn ang="0">
                    <a:pos x="35" y="46"/>
                  </a:cxn>
                  <a:cxn ang="0">
                    <a:pos x="84" y="0"/>
                  </a:cxn>
                </a:cxnLst>
                <a:rect l="0" t="0" r="r" b="b"/>
                <a:pathLst>
                  <a:path w="84" h="56">
                    <a:moveTo>
                      <a:pt x="84" y="0"/>
                    </a:moveTo>
                    <a:lnTo>
                      <a:pt x="57" y="2"/>
                    </a:lnTo>
                    <a:lnTo>
                      <a:pt x="63" y="8"/>
                    </a:lnTo>
                    <a:lnTo>
                      <a:pt x="52" y="18"/>
                    </a:lnTo>
                    <a:lnTo>
                      <a:pt x="19" y="21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9" y="28"/>
                    </a:lnTo>
                    <a:lnTo>
                      <a:pt x="39" y="32"/>
                    </a:lnTo>
                    <a:lnTo>
                      <a:pt x="24" y="44"/>
                    </a:lnTo>
                    <a:lnTo>
                      <a:pt x="2" y="45"/>
                    </a:lnTo>
                    <a:lnTo>
                      <a:pt x="0" y="51"/>
                    </a:lnTo>
                    <a:lnTo>
                      <a:pt x="16" y="56"/>
                    </a:lnTo>
                    <a:lnTo>
                      <a:pt x="35" y="4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2" name="Freeform 404"/>
              <p:cNvSpPr>
                <a:spLocks/>
              </p:cNvSpPr>
              <p:nvPr/>
            </p:nvSpPr>
            <p:spPr bwMode="auto">
              <a:xfrm>
                <a:off x="4957" y="9571"/>
                <a:ext cx="21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8"/>
                  </a:cxn>
                  <a:cxn ang="0">
                    <a:pos x="15" y="71"/>
                  </a:cxn>
                  <a:cxn ang="0">
                    <a:pos x="9" y="45"/>
                  </a:cxn>
                  <a:cxn ang="0">
                    <a:pos x="21" y="43"/>
                  </a:cxn>
                  <a:cxn ang="0">
                    <a:pos x="7" y="32"/>
                  </a:cxn>
                  <a:cxn ang="0">
                    <a:pos x="0" y="0"/>
                  </a:cxn>
                </a:cxnLst>
                <a:rect l="0" t="0" r="r" b="b"/>
                <a:pathLst>
                  <a:path w="21" h="71">
                    <a:moveTo>
                      <a:pt x="0" y="0"/>
                    </a:moveTo>
                    <a:lnTo>
                      <a:pt x="1" y="58"/>
                    </a:lnTo>
                    <a:lnTo>
                      <a:pt x="15" y="71"/>
                    </a:lnTo>
                    <a:lnTo>
                      <a:pt x="9" y="45"/>
                    </a:lnTo>
                    <a:lnTo>
                      <a:pt x="21" y="43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3" name="Line 405"/>
              <p:cNvSpPr>
                <a:spLocks noChangeShapeType="1"/>
              </p:cNvSpPr>
              <p:nvPr/>
            </p:nvSpPr>
            <p:spPr bwMode="auto">
              <a:xfrm>
                <a:off x="4874" y="8774"/>
                <a:ext cx="329" cy="3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4" name="Line 406"/>
              <p:cNvSpPr>
                <a:spLocks noChangeShapeType="1"/>
              </p:cNvSpPr>
              <p:nvPr/>
            </p:nvSpPr>
            <p:spPr bwMode="auto">
              <a:xfrm>
                <a:off x="5037" y="8777"/>
                <a:ext cx="2" cy="260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5" name="Freeform 407"/>
              <p:cNvSpPr>
                <a:spLocks/>
              </p:cNvSpPr>
              <p:nvPr/>
            </p:nvSpPr>
            <p:spPr bwMode="auto">
              <a:xfrm>
                <a:off x="4968" y="8989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6" name="Line 408"/>
              <p:cNvSpPr>
                <a:spLocks noChangeShapeType="1"/>
              </p:cNvSpPr>
              <p:nvPr/>
            </p:nvSpPr>
            <p:spPr bwMode="auto">
              <a:xfrm>
                <a:off x="5037" y="8777"/>
                <a:ext cx="2" cy="260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7" name="Freeform 409"/>
              <p:cNvSpPr>
                <a:spLocks/>
              </p:cNvSpPr>
              <p:nvPr/>
            </p:nvSpPr>
            <p:spPr bwMode="auto">
              <a:xfrm>
                <a:off x="4968" y="8989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58" name="Text Box 410"/>
              <p:cNvSpPr txBox="1">
                <a:spLocks noChangeArrowheads="1"/>
              </p:cNvSpPr>
              <p:nvPr/>
            </p:nvSpPr>
            <p:spPr bwMode="auto">
              <a:xfrm>
                <a:off x="3921" y="8235"/>
                <a:ext cx="2340" cy="3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/>
                <a:r>
                  <a:rPr lang="es-ES_tradnl" sz="800" b="1">
                    <a:latin typeface="Arial" charset="0"/>
                  </a:rPr>
                  <a:t>Residuos aprovechables recuperados</a:t>
                </a:r>
                <a:endParaRPr lang="es-ES"/>
              </a:p>
            </p:txBody>
          </p:sp>
        </p:grpSp>
        <p:grpSp>
          <p:nvGrpSpPr>
            <p:cNvPr id="412059" name="Group 411"/>
            <p:cNvGrpSpPr>
              <a:grpSpLocks/>
            </p:cNvGrpSpPr>
            <p:nvPr/>
          </p:nvGrpSpPr>
          <p:grpSpPr bwMode="auto">
            <a:xfrm>
              <a:off x="6441" y="8955"/>
              <a:ext cx="137" cy="352"/>
              <a:chOff x="3627" y="7111"/>
              <a:chExt cx="137" cy="352"/>
            </a:xfrm>
          </p:grpSpPr>
          <p:sp>
            <p:nvSpPr>
              <p:cNvPr id="412060" name="Line 412"/>
              <p:cNvSpPr>
                <a:spLocks noChangeShapeType="1"/>
              </p:cNvSpPr>
              <p:nvPr/>
            </p:nvSpPr>
            <p:spPr bwMode="auto">
              <a:xfrm>
                <a:off x="3696" y="7111"/>
                <a:ext cx="2" cy="261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061" name="Freeform 413"/>
              <p:cNvSpPr>
                <a:spLocks/>
              </p:cNvSpPr>
              <p:nvPr/>
            </p:nvSpPr>
            <p:spPr bwMode="auto">
              <a:xfrm>
                <a:off x="3627" y="7324"/>
                <a:ext cx="137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39"/>
                  </a:cxn>
                  <a:cxn ang="0">
                    <a:pos x="137" y="0"/>
                  </a:cxn>
                  <a:cxn ang="0">
                    <a:pos x="69" y="43"/>
                  </a:cxn>
                  <a:cxn ang="0">
                    <a:pos x="0" y="0"/>
                  </a:cxn>
                </a:cxnLst>
                <a:rect l="0" t="0" r="r" b="b"/>
                <a:pathLst>
                  <a:path w="137" h="139">
                    <a:moveTo>
                      <a:pt x="0" y="0"/>
                    </a:moveTo>
                    <a:lnTo>
                      <a:pt x="69" y="139"/>
                    </a:lnTo>
                    <a:lnTo>
                      <a:pt x="137" y="0"/>
                    </a:lnTo>
                    <a:lnTo>
                      <a:pt x="69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12062" name="Text Box 414"/>
            <p:cNvSpPr txBox="1">
              <a:spLocks noChangeArrowheads="1"/>
            </p:cNvSpPr>
            <p:nvPr/>
          </p:nvSpPr>
          <p:spPr bwMode="auto">
            <a:xfrm>
              <a:off x="5361" y="9315"/>
              <a:ext cx="23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800" b="1">
                  <a:latin typeface="Arial" charset="0"/>
                </a:rPr>
                <a:t>Separación y clasificación</a:t>
              </a:r>
              <a:endParaRPr lang="es-ES"/>
            </a:p>
          </p:txBody>
        </p:sp>
        <p:sp>
          <p:nvSpPr>
            <p:cNvPr id="412063" name="Text Box 415"/>
            <p:cNvSpPr txBox="1">
              <a:spLocks noChangeArrowheads="1"/>
            </p:cNvSpPr>
            <p:nvPr/>
          </p:nvSpPr>
          <p:spPr bwMode="auto">
            <a:xfrm>
              <a:off x="1761" y="12015"/>
              <a:ext cx="144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600" b="1">
                  <a:latin typeface="Arial" charset="0"/>
                </a:rPr>
                <a:t>1. Clasificación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2. Prensado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3. Comercialización</a:t>
              </a:r>
              <a:endParaRPr lang="es-ES"/>
            </a:p>
          </p:txBody>
        </p:sp>
        <p:sp>
          <p:nvSpPr>
            <p:cNvPr id="412064" name="Line 416"/>
            <p:cNvSpPr>
              <a:spLocks noChangeShapeType="1"/>
            </p:cNvSpPr>
            <p:nvPr/>
          </p:nvSpPr>
          <p:spPr bwMode="auto">
            <a:xfrm>
              <a:off x="6261" y="9670"/>
              <a:ext cx="1" cy="36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12065" name="Group 417"/>
            <p:cNvGrpSpPr>
              <a:grpSpLocks/>
            </p:cNvGrpSpPr>
            <p:nvPr/>
          </p:nvGrpSpPr>
          <p:grpSpPr bwMode="auto">
            <a:xfrm>
              <a:off x="1941" y="10030"/>
              <a:ext cx="8820" cy="1805"/>
              <a:chOff x="1941" y="10030"/>
              <a:chExt cx="8820" cy="1805"/>
            </a:xfrm>
          </p:grpSpPr>
          <p:grpSp>
            <p:nvGrpSpPr>
              <p:cNvPr id="412066" name="Group 418"/>
              <p:cNvGrpSpPr>
                <a:grpSpLocks/>
              </p:cNvGrpSpPr>
              <p:nvPr/>
            </p:nvGrpSpPr>
            <p:grpSpPr bwMode="auto">
              <a:xfrm>
                <a:off x="2123" y="10877"/>
                <a:ext cx="579" cy="521"/>
                <a:chOff x="3023" y="11962"/>
                <a:chExt cx="579" cy="521"/>
              </a:xfrm>
            </p:grpSpPr>
            <p:sp>
              <p:nvSpPr>
                <p:cNvPr id="412067" name="Freeform 419"/>
                <p:cNvSpPr>
                  <a:spLocks/>
                </p:cNvSpPr>
                <p:nvPr/>
              </p:nvSpPr>
              <p:spPr bwMode="auto">
                <a:xfrm>
                  <a:off x="3039" y="11962"/>
                  <a:ext cx="555" cy="506"/>
                </a:xfrm>
                <a:custGeom>
                  <a:avLst/>
                  <a:gdLst/>
                  <a:ahLst/>
                  <a:cxnLst>
                    <a:cxn ang="0">
                      <a:pos x="16" y="128"/>
                    </a:cxn>
                    <a:cxn ang="0">
                      <a:pos x="306" y="0"/>
                    </a:cxn>
                    <a:cxn ang="0">
                      <a:pos x="547" y="48"/>
                    </a:cxn>
                    <a:cxn ang="0">
                      <a:pos x="555" y="80"/>
                    </a:cxn>
                    <a:cxn ang="0">
                      <a:pos x="513" y="131"/>
                    </a:cxn>
                    <a:cxn ang="0">
                      <a:pos x="475" y="349"/>
                    </a:cxn>
                    <a:cxn ang="0">
                      <a:pos x="288" y="506"/>
                    </a:cxn>
                    <a:cxn ang="0">
                      <a:pos x="101" y="395"/>
                    </a:cxn>
                    <a:cxn ang="0">
                      <a:pos x="52" y="207"/>
                    </a:cxn>
                    <a:cxn ang="0">
                      <a:pos x="1" y="181"/>
                    </a:cxn>
                    <a:cxn ang="0">
                      <a:pos x="0" y="159"/>
                    </a:cxn>
                    <a:cxn ang="0">
                      <a:pos x="16" y="128"/>
                    </a:cxn>
                  </a:cxnLst>
                  <a:rect l="0" t="0" r="r" b="b"/>
                  <a:pathLst>
                    <a:path w="555" h="506">
                      <a:moveTo>
                        <a:pt x="16" y="128"/>
                      </a:moveTo>
                      <a:lnTo>
                        <a:pt x="306" y="0"/>
                      </a:lnTo>
                      <a:lnTo>
                        <a:pt x="547" y="48"/>
                      </a:lnTo>
                      <a:lnTo>
                        <a:pt x="555" y="80"/>
                      </a:lnTo>
                      <a:lnTo>
                        <a:pt x="513" y="131"/>
                      </a:lnTo>
                      <a:lnTo>
                        <a:pt x="475" y="349"/>
                      </a:lnTo>
                      <a:lnTo>
                        <a:pt x="288" y="506"/>
                      </a:lnTo>
                      <a:lnTo>
                        <a:pt x="101" y="395"/>
                      </a:lnTo>
                      <a:lnTo>
                        <a:pt x="52" y="207"/>
                      </a:lnTo>
                      <a:lnTo>
                        <a:pt x="1" y="181"/>
                      </a:lnTo>
                      <a:lnTo>
                        <a:pt x="0" y="159"/>
                      </a:lnTo>
                      <a:lnTo>
                        <a:pt x="16" y="128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68" name="Freeform 420"/>
                <p:cNvSpPr>
                  <a:spLocks/>
                </p:cNvSpPr>
                <p:nvPr/>
              </p:nvSpPr>
              <p:spPr bwMode="auto">
                <a:xfrm>
                  <a:off x="3088" y="11978"/>
                  <a:ext cx="465" cy="271"/>
                </a:xfrm>
                <a:custGeom>
                  <a:avLst/>
                  <a:gdLst/>
                  <a:ahLst/>
                  <a:cxnLst>
                    <a:cxn ang="0">
                      <a:pos x="64" y="178"/>
                    </a:cxn>
                    <a:cxn ang="0">
                      <a:pos x="0" y="134"/>
                    </a:cxn>
                    <a:cxn ang="0">
                      <a:pos x="260" y="0"/>
                    </a:cxn>
                    <a:cxn ang="0">
                      <a:pos x="453" y="49"/>
                    </a:cxn>
                    <a:cxn ang="0">
                      <a:pos x="465" y="62"/>
                    </a:cxn>
                    <a:cxn ang="0">
                      <a:pos x="264" y="244"/>
                    </a:cxn>
                    <a:cxn ang="0">
                      <a:pos x="200" y="271"/>
                    </a:cxn>
                    <a:cxn ang="0">
                      <a:pos x="64" y="178"/>
                    </a:cxn>
                  </a:cxnLst>
                  <a:rect l="0" t="0" r="r" b="b"/>
                  <a:pathLst>
                    <a:path w="465" h="271">
                      <a:moveTo>
                        <a:pt x="64" y="178"/>
                      </a:moveTo>
                      <a:lnTo>
                        <a:pt x="0" y="134"/>
                      </a:lnTo>
                      <a:lnTo>
                        <a:pt x="260" y="0"/>
                      </a:lnTo>
                      <a:lnTo>
                        <a:pt x="453" y="49"/>
                      </a:lnTo>
                      <a:lnTo>
                        <a:pt x="465" y="62"/>
                      </a:lnTo>
                      <a:lnTo>
                        <a:pt x="264" y="244"/>
                      </a:lnTo>
                      <a:lnTo>
                        <a:pt x="200" y="271"/>
                      </a:lnTo>
                      <a:lnTo>
                        <a:pt x="64" y="178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69" name="Freeform 421"/>
                <p:cNvSpPr>
                  <a:spLocks/>
                </p:cNvSpPr>
                <p:nvPr/>
              </p:nvSpPr>
              <p:spPr bwMode="auto">
                <a:xfrm>
                  <a:off x="3094" y="12097"/>
                  <a:ext cx="457" cy="359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30" y="194"/>
                    </a:cxn>
                    <a:cxn ang="0">
                      <a:pos x="67" y="251"/>
                    </a:cxn>
                    <a:cxn ang="0">
                      <a:pos x="200" y="328"/>
                    </a:cxn>
                    <a:cxn ang="0">
                      <a:pos x="236" y="249"/>
                    </a:cxn>
                    <a:cxn ang="0">
                      <a:pos x="249" y="359"/>
                    </a:cxn>
                    <a:cxn ang="0">
                      <a:pos x="411" y="207"/>
                    </a:cxn>
                    <a:cxn ang="0">
                      <a:pos x="457" y="0"/>
                    </a:cxn>
                    <a:cxn ang="0">
                      <a:pos x="245" y="185"/>
                    </a:cxn>
                    <a:cxn ang="0">
                      <a:pos x="245" y="207"/>
                    </a:cxn>
                    <a:cxn ang="0">
                      <a:pos x="216" y="225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457" h="359">
                      <a:moveTo>
                        <a:pt x="0" y="96"/>
                      </a:moveTo>
                      <a:lnTo>
                        <a:pt x="30" y="194"/>
                      </a:lnTo>
                      <a:lnTo>
                        <a:pt x="67" y="251"/>
                      </a:lnTo>
                      <a:lnTo>
                        <a:pt x="200" y="328"/>
                      </a:lnTo>
                      <a:lnTo>
                        <a:pt x="236" y="249"/>
                      </a:lnTo>
                      <a:lnTo>
                        <a:pt x="249" y="359"/>
                      </a:lnTo>
                      <a:lnTo>
                        <a:pt x="411" y="207"/>
                      </a:lnTo>
                      <a:lnTo>
                        <a:pt x="457" y="0"/>
                      </a:lnTo>
                      <a:lnTo>
                        <a:pt x="245" y="185"/>
                      </a:lnTo>
                      <a:lnTo>
                        <a:pt x="245" y="207"/>
                      </a:lnTo>
                      <a:lnTo>
                        <a:pt x="216" y="225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0" name="Freeform 422"/>
                <p:cNvSpPr>
                  <a:spLocks/>
                </p:cNvSpPr>
                <p:nvPr/>
              </p:nvSpPr>
              <p:spPr bwMode="auto">
                <a:xfrm>
                  <a:off x="3408" y="12222"/>
                  <a:ext cx="53" cy="90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19" y="16"/>
                    </a:cxn>
                    <a:cxn ang="0">
                      <a:pos x="8" y="65"/>
                    </a:cxn>
                    <a:cxn ang="0">
                      <a:pos x="0" y="66"/>
                    </a:cxn>
                    <a:cxn ang="0">
                      <a:pos x="7" y="90"/>
                    </a:cxn>
                    <a:cxn ang="0">
                      <a:pos x="20" y="74"/>
                    </a:cxn>
                    <a:cxn ang="0">
                      <a:pos x="29" y="27"/>
                    </a:cxn>
                    <a:cxn ang="0">
                      <a:pos x="43" y="17"/>
                    </a:cxn>
                    <a:cxn ang="0">
                      <a:pos x="47" y="24"/>
                    </a:cxn>
                    <a:cxn ang="0">
                      <a:pos x="53" y="17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3" h="90">
                      <a:moveTo>
                        <a:pt x="47" y="0"/>
                      </a:moveTo>
                      <a:lnTo>
                        <a:pt x="19" y="16"/>
                      </a:lnTo>
                      <a:lnTo>
                        <a:pt x="8" y="65"/>
                      </a:lnTo>
                      <a:lnTo>
                        <a:pt x="0" y="66"/>
                      </a:lnTo>
                      <a:lnTo>
                        <a:pt x="7" y="90"/>
                      </a:lnTo>
                      <a:lnTo>
                        <a:pt x="20" y="74"/>
                      </a:lnTo>
                      <a:lnTo>
                        <a:pt x="29" y="27"/>
                      </a:lnTo>
                      <a:lnTo>
                        <a:pt x="43" y="17"/>
                      </a:lnTo>
                      <a:lnTo>
                        <a:pt x="47" y="24"/>
                      </a:lnTo>
                      <a:lnTo>
                        <a:pt x="53" y="1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1" name="Freeform 423"/>
                <p:cNvSpPr>
                  <a:spLocks/>
                </p:cNvSpPr>
                <p:nvPr/>
              </p:nvSpPr>
              <p:spPr bwMode="auto">
                <a:xfrm>
                  <a:off x="3459" y="12249"/>
                  <a:ext cx="27" cy="61"/>
                </a:xfrm>
                <a:custGeom>
                  <a:avLst/>
                  <a:gdLst/>
                  <a:ahLst/>
                  <a:cxnLst>
                    <a:cxn ang="0">
                      <a:pos x="19" y="3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5" y="16"/>
                    </a:cxn>
                    <a:cxn ang="0">
                      <a:pos x="15" y="33"/>
                    </a:cxn>
                    <a:cxn ang="0">
                      <a:pos x="13" y="44"/>
                    </a:cxn>
                    <a:cxn ang="0">
                      <a:pos x="4" y="51"/>
                    </a:cxn>
                    <a:cxn ang="0">
                      <a:pos x="7" y="61"/>
                    </a:cxn>
                    <a:cxn ang="0">
                      <a:pos x="23" y="47"/>
                    </a:cxn>
                    <a:cxn ang="0">
                      <a:pos x="27" y="30"/>
                    </a:cxn>
                    <a:cxn ang="0">
                      <a:pos x="16" y="8"/>
                    </a:cxn>
                    <a:cxn ang="0">
                      <a:pos x="19" y="3"/>
                    </a:cxn>
                  </a:cxnLst>
                  <a:rect l="0" t="0" r="r" b="b"/>
                  <a:pathLst>
                    <a:path w="27" h="61">
                      <a:moveTo>
                        <a:pt x="19" y="3"/>
                      </a:move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5" y="16"/>
                      </a:lnTo>
                      <a:lnTo>
                        <a:pt x="15" y="33"/>
                      </a:lnTo>
                      <a:lnTo>
                        <a:pt x="13" y="44"/>
                      </a:lnTo>
                      <a:lnTo>
                        <a:pt x="4" y="51"/>
                      </a:lnTo>
                      <a:lnTo>
                        <a:pt x="7" y="61"/>
                      </a:lnTo>
                      <a:lnTo>
                        <a:pt x="23" y="47"/>
                      </a:lnTo>
                      <a:lnTo>
                        <a:pt x="27" y="30"/>
                      </a:lnTo>
                      <a:lnTo>
                        <a:pt x="16" y="8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2" name="Freeform 424"/>
                <p:cNvSpPr>
                  <a:spLocks/>
                </p:cNvSpPr>
                <p:nvPr/>
              </p:nvSpPr>
              <p:spPr bwMode="auto">
                <a:xfrm>
                  <a:off x="3402" y="12299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7" y="8"/>
                    </a:cxn>
                    <a:cxn ang="0">
                      <a:pos x="15" y="34"/>
                    </a:cxn>
                    <a:cxn ang="0">
                      <a:pos x="17" y="21"/>
                    </a:cxn>
                    <a:cxn ang="0">
                      <a:pos x="3" y="18"/>
                    </a:cxn>
                    <a:cxn ang="0">
                      <a:pos x="0" y="39"/>
                    </a:cxn>
                    <a:cxn ang="0">
                      <a:pos x="10" y="52"/>
                    </a:cxn>
                    <a:cxn ang="0">
                      <a:pos x="49" y="22"/>
                    </a:cxn>
                    <a:cxn ang="0">
                      <a:pos x="51" y="28"/>
                    </a:cxn>
                    <a:cxn ang="0">
                      <a:pos x="59" y="11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9" h="52">
                      <a:moveTo>
                        <a:pt x="47" y="0"/>
                      </a:moveTo>
                      <a:lnTo>
                        <a:pt x="47" y="8"/>
                      </a:lnTo>
                      <a:lnTo>
                        <a:pt x="15" y="34"/>
                      </a:lnTo>
                      <a:lnTo>
                        <a:pt x="17" y="21"/>
                      </a:lnTo>
                      <a:lnTo>
                        <a:pt x="3" y="18"/>
                      </a:lnTo>
                      <a:lnTo>
                        <a:pt x="0" y="39"/>
                      </a:lnTo>
                      <a:lnTo>
                        <a:pt x="10" y="52"/>
                      </a:lnTo>
                      <a:lnTo>
                        <a:pt x="49" y="22"/>
                      </a:lnTo>
                      <a:lnTo>
                        <a:pt x="51" y="28"/>
                      </a:lnTo>
                      <a:lnTo>
                        <a:pt x="59" y="1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3" name="Freeform 425"/>
                <p:cNvSpPr>
                  <a:spLocks/>
                </p:cNvSpPr>
                <p:nvPr/>
              </p:nvSpPr>
              <p:spPr bwMode="auto">
                <a:xfrm>
                  <a:off x="3023" y="11995"/>
                  <a:ext cx="579" cy="334"/>
                </a:xfrm>
                <a:custGeom>
                  <a:avLst/>
                  <a:gdLst/>
                  <a:ahLst/>
                  <a:cxnLst>
                    <a:cxn ang="0">
                      <a:pos x="500" y="0"/>
                    </a:cxn>
                    <a:cxn ang="0">
                      <a:pos x="567" y="15"/>
                    </a:cxn>
                    <a:cxn ang="0">
                      <a:pos x="579" y="31"/>
                    </a:cxn>
                    <a:cxn ang="0">
                      <a:pos x="576" y="54"/>
                    </a:cxn>
                    <a:cxn ang="0">
                      <a:pos x="532" y="109"/>
                    </a:cxn>
                    <a:cxn ang="0">
                      <a:pos x="488" y="285"/>
                    </a:cxn>
                    <a:cxn ang="0">
                      <a:pos x="515" y="122"/>
                    </a:cxn>
                    <a:cxn ang="0">
                      <a:pos x="311" y="320"/>
                    </a:cxn>
                    <a:cxn ang="0">
                      <a:pos x="278" y="334"/>
                    </a:cxn>
                    <a:cxn ang="0">
                      <a:pos x="11" y="163"/>
                    </a:cxn>
                    <a:cxn ang="0">
                      <a:pos x="0" y="120"/>
                    </a:cxn>
                    <a:cxn ang="0">
                      <a:pos x="33" y="91"/>
                    </a:cxn>
                    <a:cxn ang="0">
                      <a:pos x="136" y="48"/>
                    </a:cxn>
                    <a:cxn ang="0">
                      <a:pos x="29" y="104"/>
                    </a:cxn>
                    <a:cxn ang="0">
                      <a:pos x="25" y="137"/>
                    </a:cxn>
                    <a:cxn ang="0">
                      <a:pos x="273" y="304"/>
                    </a:cxn>
                    <a:cxn ang="0">
                      <a:pos x="307" y="296"/>
                    </a:cxn>
                    <a:cxn ang="0">
                      <a:pos x="281" y="288"/>
                    </a:cxn>
                    <a:cxn ang="0">
                      <a:pos x="260" y="272"/>
                    </a:cxn>
                    <a:cxn ang="0">
                      <a:pos x="319" y="271"/>
                    </a:cxn>
                    <a:cxn ang="0">
                      <a:pos x="564" y="41"/>
                    </a:cxn>
                    <a:cxn ang="0">
                      <a:pos x="561" y="21"/>
                    </a:cxn>
                    <a:cxn ang="0">
                      <a:pos x="500" y="0"/>
                    </a:cxn>
                  </a:cxnLst>
                  <a:rect l="0" t="0" r="r" b="b"/>
                  <a:pathLst>
                    <a:path w="579" h="334">
                      <a:moveTo>
                        <a:pt x="500" y="0"/>
                      </a:moveTo>
                      <a:lnTo>
                        <a:pt x="567" y="15"/>
                      </a:lnTo>
                      <a:lnTo>
                        <a:pt x="579" y="31"/>
                      </a:lnTo>
                      <a:lnTo>
                        <a:pt x="576" y="54"/>
                      </a:lnTo>
                      <a:lnTo>
                        <a:pt x="532" y="109"/>
                      </a:lnTo>
                      <a:lnTo>
                        <a:pt x="488" y="285"/>
                      </a:lnTo>
                      <a:lnTo>
                        <a:pt x="515" y="122"/>
                      </a:lnTo>
                      <a:lnTo>
                        <a:pt x="311" y="320"/>
                      </a:lnTo>
                      <a:lnTo>
                        <a:pt x="278" y="334"/>
                      </a:lnTo>
                      <a:lnTo>
                        <a:pt x="11" y="163"/>
                      </a:lnTo>
                      <a:lnTo>
                        <a:pt x="0" y="120"/>
                      </a:lnTo>
                      <a:lnTo>
                        <a:pt x="33" y="91"/>
                      </a:lnTo>
                      <a:lnTo>
                        <a:pt x="136" y="48"/>
                      </a:lnTo>
                      <a:lnTo>
                        <a:pt x="29" y="104"/>
                      </a:lnTo>
                      <a:lnTo>
                        <a:pt x="25" y="137"/>
                      </a:lnTo>
                      <a:lnTo>
                        <a:pt x="273" y="304"/>
                      </a:lnTo>
                      <a:lnTo>
                        <a:pt x="307" y="296"/>
                      </a:lnTo>
                      <a:lnTo>
                        <a:pt x="281" y="288"/>
                      </a:lnTo>
                      <a:lnTo>
                        <a:pt x="260" y="272"/>
                      </a:lnTo>
                      <a:lnTo>
                        <a:pt x="319" y="271"/>
                      </a:lnTo>
                      <a:lnTo>
                        <a:pt x="564" y="41"/>
                      </a:lnTo>
                      <a:lnTo>
                        <a:pt x="561" y="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4" name="Freeform 426"/>
                <p:cNvSpPr>
                  <a:spLocks/>
                </p:cNvSpPr>
                <p:nvPr/>
              </p:nvSpPr>
              <p:spPr bwMode="auto">
                <a:xfrm>
                  <a:off x="3103" y="12218"/>
                  <a:ext cx="399" cy="26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125"/>
                    </a:cxn>
                    <a:cxn ang="0">
                      <a:pos x="42" y="154"/>
                    </a:cxn>
                    <a:cxn ang="0">
                      <a:pos x="209" y="265"/>
                    </a:cxn>
                    <a:cxn ang="0">
                      <a:pos x="242" y="262"/>
                    </a:cxn>
                    <a:cxn ang="0">
                      <a:pos x="399" y="100"/>
                    </a:cxn>
                    <a:cxn ang="0">
                      <a:pos x="250" y="221"/>
                    </a:cxn>
                    <a:cxn ang="0">
                      <a:pos x="227" y="132"/>
                    </a:cxn>
                    <a:cxn ang="0">
                      <a:pos x="211" y="237"/>
                    </a:cxn>
                    <a:cxn ang="0">
                      <a:pos x="44" y="1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9" h="265">
                      <a:moveTo>
                        <a:pt x="0" y="0"/>
                      </a:moveTo>
                      <a:lnTo>
                        <a:pt x="30" y="125"/>
                      </a:lnTo>
                      <a:lnTo>
                        <a:pt x="42" y="154"/>
                      </a:lnTo>
                      <a:lnTo>
                        <a:pt x="209" y="265"/>
                      </a:lnTo>
                      <a:lnTo>
                        <a:pt x="242" y="262"/>
                      </a:lnTo>
                      <a:lnTo>
                        <a:pt x="399" y="100"/>
                      </a:lnTo>
                      <a:lnTo>
                        <a:pt x="250" y="221"/>
                      </a:lnTo>
                      <a:lnTo>
                        <a:pt x="227" y="132"/>
                      </a:lnTo>
                      <a:lnTo>
                        <a:pt x="211" y="237"/>
                      </a:lnTo>
                      <a:lnTo>
                        <a:pt x="44" y="1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5" name="Freeform 427"/>
                <p:cNvSpPr>
                  <a:spLocks/>
                </p:cNvSpPr>
                <p:nvPr/>
              </p:nvSpPr>
              <p:spPr bwMode="auto">
                <a:xfrm>
                  <a:off x="3406" y="12220"/>
                  <a:ext cx="57" cy="96"/>
                </a:xfrm>
                <a:custGeom>
                  <a:avLst/>
                  <a:gdLst/>
                  <a:ahLst/>
                  <a:cxnLst>
                    <a:cxn ang="0">
                      <a:pos x="21" y="21"/>
                    </a:cxn>
                    <a:cxn ang="0">
                      <a:pos x="9" y="67"/>
                    </a:cxn>
                    <a:cxn ang="0">
                      <a:pos x="0" y="65"/>
                    </a:cxn>
                    <a:cxn ang="0">
                      <a:pos x="8" y="96"/>
                    </a:cxn>
                    <a:cxn ang="0">
                      <a:pos x="29" y="74"/>
                    </a:cxn>
                    <a:cxn ang="0">
                      <a:pos x="25" y="72"/>
                    </a:cxn>
                    <a:cxn ang="0">
                      <a:pos x="32" y="31"/>
                    </a:cxn>
                    <a:cxn ang="0">
                      <a:pos x="45" y="21"/>
                    </a:cxn>
                    <a:cxn ang="0">
                      <a:pos x="49" y="31"/>
                    </a:cxn>
                    <a:cxn ang="0">
                      <a:pos x="57" y="20"/>
                    </a:cxn>
                    <a:cxn ang="0">
                      <a:pos x="49" y="0"/>
                    </a:cxn>
                    <a:cxn ang="0">
                      <a:pos x="27" y="15"/>
                    </a:cxn>
                    <a:cxn ang="0">
                      <a:pos x="48" y="6"/>
                    </a:cxn>
                    <a:cxn ang="0">
                      <a:pos x="54" y="18"/>
                    </a:cxn>
                    <a:cxn ang="0">
                      <a:pos x="50" y="25"/>
                    </a:cxn>
                    <a:cxn ang="0">
                      <a:pos x="45" y="17"/>
                    </a:cxn>
                    <a:cxn ang="0">
                      <a:pos x="30" y="28"/>
                    </a:cxn>
                    <a:cxn ang="0">
                      <a:pos x="21" y="74"/>
                    </a:cxn>
                    <a:cxn ang="0">
                      <a:pos x="10" y="89"/>
                    </a:cxn>
                    <a:cxn ang="0">
                      <a:pos x="6" y="70"/>
                    </a:cxn>
                    <a:cxn ang="0">
                      <a:pos x="12" y="70"/>
                    </a:cxn>
                    <a:cxn ang="0">
                      <a:pos x="21" y="21"/>
                    </a:cxn>
                  </a:cxnLst>
                  <a:rect l="0" t="0" r="r" b="b"/>
                  <a:pathLst>
                    <a:path w="57" h="96">
                      <a:moveTo>
                        <a:pt x="21" y="21"/>
                      </a:moveTo>
                      <a:lnTo>
                        <a:pt x="9" y="67"/>
                      </a:lnTo>
                      <a:lnTo>
                        <a:pt x="0" y="65"/>
                      </a:lnTo>
                      <a:lnTo>
                        <a:pt x="8" y="96"/>
                      </a:lnTo>
                      <a:lnTo>
                        <a:pt x="29" y="74"/>
                      </a:lnTo>
                      <a:lnTo>
                        <a:pt x="25" y="72"/>
                      </a:lnTo>
                      <a:lnTo>
                        <a:pt x="32" y="31"/>
                      </a:lnTo>
                      <a:lnTo>
                        <a:pt x="45" y="21"/>
                      </a:lnTo>
                      <a:lnTo>
                        <a:pt x="49" y="31"/>
                      </a:lnTo>
                      <a:lnTo>
                        <a:pt x="57" y="20"/>
                      </a:lnTo>
                      <a:lnTo>
                        <a:pt x="49" y="0"/>
                      </a:lnTo>
                      <a:lnTo>
                        <a:pt x="27" y="15"/>
                      </a:lnTo>
                      <a:lnTo>
                        <a:pt x="48" y="6"/>
                      </a:lnTo>
                      <a:lnTo>
                        <a:pt x="54" y="18"/>
                      </a:lnTo>
                      <a:lnTo>
                        <a:pt x="50" y="25"/>
                      </a:lnTo>
                      <a:lnTo>
                        <a:pt x="45" y="17"/>
                      </a:lnTo>
                      <a:lnTo>
                        <a:pt x="30" y="28"/>
                      </a:lnTo>
                      <a:lnTo>
                        <a:pt x="21" y="74"/>
                      </a:lnTo>
                      <a:lnTo>
                        <a:pt x="10" y="89"/>
                      </a:lnTo>
                      <a:lnTo>
                        <a:pt x="6" y="70"/>
                      </a:lnTo>
                      <a:lnTo>
                        <a:pt x="12" y="70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6" name="Freeform 428"/>
                <p:cNvSpPr>
                  <a:spLocks/>
                </p:cNvSpPr>
                <p:nvPr/>
              </p:nvSpPr>
              <p:spPr bwMode="auto">
                <a:xfrm>
                  <a:off x="3397" y="12297"/>
                  <a:ext cx="66" cy="59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0" y="45"/>
                    </a:cxn>
                    <a:cxn ang="0">
                      <a:pos x="17" y="59"/>
                    </a:cxn>
                    <a:cxn ang="0">
                      <a:pos x="53" y="27"/>
                    </a:cxn>
                    <a:cxn ang="0">
                      <a:pos x="56" y="34"/>
                    </a:cxn>
                    <a:cxn ang="0">
                      <a:pos x="66" y="14"/>
                    </a:cxn>
                    <a:cxn ang="0">
                      <a:pos x="50" y="0"/>
                    </a:cxn>
                    <a:cxn ang="0">
                      <a:pos x="50" y="11"/>
                    </a:cxn>
                    <a:cxn ang="0">
                      <a:pos x="21" y="34"/>
                    </a:cxn>
                    <a:cxn ang="0">
                      <a:pos x="26" y="16"/>
                    </a:cxn>
                    <a:cxn ang="0">
                      <a:pos x="17" y="37"/>
                    </a:cxn>
                    <a:cxn ang="0">
                      <a:pos x="18" y="39"/>
                    </a:cxn>
                    <a:cxn ang="0">
                      <a:pos x="53" y="14"/>
                    </a:cxn>
                    <a:cxn ang="0">
                      <a:pos x="53" y="8"/>
                    </a:cxn>
                    <a:cxn ang="0">
                      <a:pos x="62" y="15"/>
                    </a:cxn>
                    <a:cxn ang="0">
                      <a:pos x="57" y="26"/>
                    </a:cxn>
                    <a:cxn ang="0">
                      <a:pos x="54" y="23"/>
                    </a:cxn>
                    <a:cxn ang="0">
                      <a:pos x="16" y="53"/>
                    </a:cxn>
                    <a:cxn ang="0">
                      <a:pos x="5" y="43"/>
                    </a:cxn>
                    <a:cxn ang="0">
                      <a:pos x="10" y="23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66" h="59">
                      <a:moveTo>
                        <a:pt x="9" y="18"/>
                      </a:moveTo>
                      <a:lnTo>
                        <a:pt x="0" y="45"/>
                      </a:lnTo>
                      <a:lnTo>
                        <a:pt x="17" y="59"/>
                      </a:lnTo>
                      <a:lnTo>
                        <a:pt x="53" y="27"/>
                      </a:lnTo>
                      <a:lnTo>
                        <a:pt x="56" y="34"/>
                      </a:lnTo>
                      <a:lnTo>
                        <a:pt x="66" y="14"/>
                      </a:lnTo>
                      <a:lnTo>
                        <a:pt x="50" y="0"/>
                      </a:lnTo>
                      <a:lnTo>
                        <a:pt x="50" y="11"/>
                      </a:lnTo>
                      <a:lnTo>
                        <a:pt x="21" y="34"/>
                      </a:lnTo>
                      <a:lnTo>
                        <a:pt x="26" y="16"/>
                      </a:lnTo>
                      <a:lnTo>
                        <a:pt x="17" y="37"/>
                      </a:lnTo>
                      <a:lnTo>
                        <a:pt x="18" y="39"/>
                      </a:lnTo>
                      <a:lnTo>
                        <a:pt x="53" y="14"/>
                      </a:lnTo>
                      <a:lnTo>
                        <a:pt x="53" y="8"/>
                      </a:lnTo>
                      <a:lnTo>
                        <a:pt x="62" y="15"/>
                      </a:lnTo>
                      <a:lnTo>
                        <a:pt x="57" y="26"/>
                      </a:lnTo>
                      <a:lnTo>
                        <a:pt x="54" y="23"/>
                      </a:lnTo>
                      <a:lnTo>
                        <a:pt x="16" y="53"/>
                      </a:lnTo>
                      <a:lnTo>
                        <a:pt x="5" y="43"/>
                      </a:lnTo>
                      <a:lnTo>
                        <a:pt x="10" y="23"/>
                      </a:lnTo>
                      <a:lnTo>
                        <a:pt x="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7" name="Freeform 429"/>
                <p:cNvSpPr>
                  <a:spLocks/>
                </p:cNvSpPr>
                <p:nvPr/>
              </p:nvSpPr>
              <p:spPr bwMode="auto">
                <a:xfrm>
                  <a:off x="3457" y="12247"/>
                  <a:ext cx="31" cy="6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4"/>
                    </a:cxn>
                    <a:cxn ang="0">
                      <a:pos x="7" y="21"/>
                    </a:cxn>
                    <a:cxn ang="0">
                      <a:pos x="16" y="35"/>
                    </a:cxn>
                    <a:cxn ang="0">
                      <a:pos x="14" y="46"/>
                    </a:cxn>
                    <a:cxn ang="0">
                      <a:pos x="2" y="53"/>
                    </a:cxn>
                    <a:cxn ang="0">
                      <a:pos x="7" y="57"/>
                    </a:cxn>
                    <a:cxn ang="0">
                      <a:pos x="16" y="50"/>
                    </a:cxn>
                    <a:cxn ang="0">
                      <a:pos x="18" y="34"/>
                    </a:cxn>
                    <a:cxn ang="0">
                      <a:pos x="7" y="14"/>
                    </a:cxn>
                    <a:cxn ang="0">
                      <a:pos x="3" y="19"/>
                    </a:cxn>
                    <a:cxn ang="0">
                      <a:pos x="6" y="3"/>
                    </a:cxn>
                    <a:cxn ang="0">
                      <a:pos x="19" y="5"/>
                    </a:cxn>
                    <a:cxn ang="0">
                      <a:pos x="17" y="9"/>
                    </a:cxn>
                    <a:cxn ang="0">
                      <a:pos x="28" y="31"/>
                    </a:cxn>
                    <a:cxn ang="0">
                      <a:pos x="24" y="48"/>
                    </a:cxn>
                    <a:cxn ang="0">
                      <a:pos x="9" y="61"/>
                    </a:cxn>
                    <a:cxn ang="0">
                      <a:pos x="9" y="67"/>
                    </a:cxn>
                    <a:cxn ang="0">
                      <a:pos x="27" y="49"/>
                    </a:cxn>
                    <a:cxn ang="0">
                      <a:pos x="31" y="31"/>
                    </a:cxn>
                    <a:cxn ang="0">
                      <a:pos x="21" y="9"/>
                    </a:cxn>
                    <a:cxn ang="0">
                      <a:pos x="25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1" h="67">
                      <a:moveTo>
                        <a:pt x="3" y="0"/>
                      </a:moveTo>
                      <a:lnTo>
                        <a:pt x="0" y="24"/>
                      </a:lnTo>
                      <a:lnTo>
                        <a:pt x="7" y="21"/>
                      </a:lnTo>
                      <a:lnTo>
                        <a:pt x="16" y="35"/>
                      </a:lnTo>
                      <a:lnTo>
                        <a:pt x="14" y="46"/>
                      </a:lnTo>
                      <a:lnTo>
                        <a:pt x="2" y="53"/>
                      </a:lnTo>
                      <a:lnTo>
                        <a:pt x="7" y="57"/>
                      </a:lnTo>
                      <a:lnTo>
                        <a:pt x="16" y="50"/>
                      </a:lnTo>
                      <a:lnTo>
                        <a:pt x="18" y="34"/>
                      </a:lnTo>
                      <a:lnTo>
                        <a:pt x="7" y="14"/>
                      </a:lnTo>
                      <a:lnTo>
                        <a:pt x="3" y="19"/>
                      </a:lnTo>
                      <a:lnTo>
                        <a:pt x="6" y="3"/>
                      </a:lnTo>
                      <a:lnTo>
                        <a:pt x="19" y="5"/>
                      </a:lnTo>
                      <a:lnTo>
                        <a:pt x="17" y="9"/>
                      </a:lnTo>
                      <a:lnTo>
                        <a:pt x="28" y="31"/>
                      </a:lnTo>
                      <a:lnTo>
                        <a:pt x="24" y="48"/>
                      </a:lnTo>
                      <a:lnTo>
                        <a:pt x="9" y="61"/>
                      </a:lnTo>
                      <a:lnTo>
                        <a:pt x="9" y="67"/>
                      </a:lnTo>
                      <a:lnTo>
                        <a:pt x="27" y="49"/>
                      </a:lnTo>
                      <a:lnTo>
                        <a:pt x="31" y="31"/>
                      </a:lnTo>
                      <a:lnTo>
                        <a:pt x="21" y="9"/>
                      </a:lnTo>
                      <a:lnTo>
                        <a:pt x="25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8" name="Freeform 430"/>
                <p:cNvSpPr>
                  <a:spLocks/>
                </p:cNvSpPr>
                <p:nvPr/>
              </p:nvSpPr>
              <p:spPr bwMode="auto">
                <a:xfrm>
                  <a:off x="3133" y="12022"/>
                  <a:ext cx="365" cy="223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52" y="76"/>
                    </a:cxn>
                    <a:cxn ang="0">
                      <a:pos x="76" y="64"/>
                    </a:cxn>
                    <a:cxn ang="0">
                      <a:pos x="100" y="28"/>
                    </a:cxn>
                    <a:cxn ang="0">
                      <a:pos x="150" y="30"/>
                    </a:cxn>
                    <a:cxn ang="0">
                      <a:pos x="182" y="0"/>
                    </a:cxn>
                    <a:cxn ang="0">
                      <a:pos x="291" y="26"/>
                    </a:cxn>
                    <a:cxn ang="0">
                      <a:pos x="349" y="26"/>
                    </a:cxn>
                    <a:cxn ang="0">
                      <a:pos x="365" y="64"/>
                    </a:cxn>
                    <a:cxn ang="0">
                      <a:pos x="211" y="205"/>
                    </a:cxn>
                    <a:cxn ang="0">
                      <a:pos x="146" y="223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365" h="223">
                      <a:moveTo>
                        <a:pt x="0" y="115"/>
                      </a:moveTo>
                      <a:lnTo>
                        <a:pt x="52" y="76"/>
                      </a:lnTo>
                      <a:lnTo>
                        <a:pt x="76" y="64"/>
                      </a:lnTo>
                      <a:lnTo>
                        <a:pt x="100" y="28"/>
                      </a:lnTo>
                      <a:lnTo>
                        <a:pt x="150" y="30"/>
                      </a:lnTo>
                      <a:lnTo>
                        <a:pt x="182" y="0"/>
                      </a:lnTo>
                      <a:lnTo>
                        <a:pt x="291" y="26"/>
                      </a:lnTo>
                      <a:lnTo>
                        <a:pt x="349" y="26"/>
                      </a:lnTo>
                      <a:lnTo>
                        <a:pt x="365" y="64"/>
                      </a:lnTo>
                      <a:lnTo>
                        <a:pt x="211" y="205"/>
                      </a:lnTo>
                      <a:lnTo>
                        <a:pt x="146" y="223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79" name="Freeform 431"/>
                <p:cNvSpPr>
                  <a:spLocks/>
                </p:cNvSpPr>
                <p:nvPr/>
              </p:nvSpPr>
              <p:spPr bwMode="auto">
                <a:xfrm>
                  <a:off x="3193" y="12066"/>
                  <a:ext cx="307" cy="188"/>
                </a:xfrm>
                <a:custGeom>
                  <a:avLst/>
                  <a:gdLst/>
                  <a:ahLst/>
                  <a:cxnLst>
                    <a:cxn ang="0">
                      <a:pos x="0" y="114"/>
                    </a:cxn>
                    <a:cxn ang="0">
                      <a:pos x="51" y="128"/>
                    </a:cxn>
                    <a:cxn ang="0">
                      <a:pos x="91" y="142"/>
                    </a:cxn>
                    <a:cxn ang="0">
                      <a:pos x="95" y="168"/>
                    </a:cxn>
                    <a:cxn ang="0">
                      <a:pos x="128" y="160"/>
                    </a:cxn>
                    <a:cxn ang="0">
                      <a:pos x="128" y="132"/>
                    </a:cxn>
                    <a:cxn ang="0">
                      <a:pos x="196" y="92"/>
                    </a:cxn>
                    <a:cxn ang="0">
                      <a:pos x="196" y="76"/>
                    </a:cxn>
                    <a:cxn ang="0">
                      <a:pos x="108" y="42"/>
                    </a:cxn>
                    <a:cxn ang="0">
                      <a:pos x="202" y="62"/>
                    </a:cxn>
                    <a:cxn ang="0">
                      <a:pos x="222" y="66"/>
                    </a:cxn>
                    <a:cxn ang="0">
                      <a:pos x="268" y="4"/>
                    </a:cxn>
                    <a:cxn ang="0">
                      <a:pos x="296" y="0"/>
                    </a:cxn>
                    <a:cxn ang="0">
                      <a:pos x="307" y="18"/>
                    </a:cxn>
                    <a:cxn ang="0">
                      <a:pos x="157" y="160"/>
                    </a:cxn>
                    <a:cxn ang="0">
                      <a:pos x="98" y="188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307" h="188">
                      <a:moveTo>
                        <a:pt x="0" y="114"/>
                      </a:moveTo>
                      <a:lnTo>
                        <a:pt x="51" y="128"/>
                      </a:lnTo>
                      <a:lnTo>
                        <a:pt x="91" y="142"/>
                      </a:lnTo>
                      <a:lnTo>
                        <a:pt x="95" y="168"/>
                      </a:lnTo>
                      <a:lnTo>
                        <a:pt x="128" y="160"/>
                      </a:lnTo>
                      <a:lnTo>
                        <a:pt x="128" y="132"/>
                      </a:lnTo>
                      <a:lnTo>
                        <a:pt x="196" y="92"/>
                      </a:lnTo>
                      <a:lnTo>
                        <a:pt x="196" y="76"/>
                      </a:lnTo>
                      <a:lnTo>
                        <a:pt x="108" y="42"/>
                      </a:lnTo>
                      <a:lnTo>
                        <a:pt x="202" y="62"/>
                      </a:lnTo>
                      <a:lnTo>
                        <a:pt x="222" y="66"/>
                      </a:lnTo>
                      <a:lnTo>
                        <a:pt x="268" y="4"/>
                      </a:lnTo>
                      <a:lnTo>
                        <a:pt x="296" y="0"/>
                      </a:lnTo>
                      <a:lnTo>
                        <a:pt x="307" y="18"/>
                      </a:lnTo>
                      <a:lnTo>
                        <a:pt x="157" y="160"/>
                      </a:lnTo>
                      <a:lnTo>
                        <a:pt x="98" y="188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0" name="Freeform 432"/>
                <p:cNvSpPr>
                  <a:spLocks/>
                </p:cNvSpPr>
                <p:nvPr/>
              </p:nvSpPr>
              <p:spPr bwMode="auto">
                <a:xfrm>
                  <a:off x="3178" y="12097"/>
                  <a:ext cx="97" cy="46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97" y="18"/>
                    </a:cxn>
                    <a:cxn ang="0">
                      <a:pos x="66" y="46"/>
                    </a:cxn>
                    <a:cxn ang="0">
                      <a:pos x="0" y="3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97" h="46">
                      <a:moveTo>
                        <a:pt x="32" y="0"/>
                      </a:moveTo>
                      <a:lnTo>
                        <a:pt x="97" y="18"/>
                      </a:lnTo>
                      <a:lnTo>
                        <a:pt x="66" y="46"/>
                      </a:lnTo>
                      <a:lnTo>
                        <a:pt x="0" y="3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1" name="Freeform 433"/>
                <p:cNvSpPr>
                  <a:spLocks/>
                </p:cNvSpPr>
                <p:nvPr/>
              </p:nvSpPr>
              <p:spPr bwMode="auto">
                <a:xfrm>
                  <a:off x="3228" y="12122"/>
                  <a:ext cx="129" cy="71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04" y="10"/>
                    </a:cxn>
                    <a:cxn ang="0">
                      <a:pos x="129" y="26"/>
                    </a:cxn>
                    <a:cxn ang="0">
                      <a:pos x="72" y="18"/>
                    </a:cxn>
                    <a:cxn ang="0">
                      <a:pos x="101" y="38"/>
                    </a:cxn>
                    <a:cxn ang="0">
                      <a:pos x="51" y="28"/>
                    </a:cxn>
                    <a:cxn ang="0">
                      <a:pos x="85" y="51"/>
                    </a:cxn>
                    <a:cxn ang="0">
                      <a:pos x="29" y="40"/>
                    </a:cxn>
                    <a:cxn ang="0">
                      <a:pos x="77" y="71"/>
                    </a:cxn>
                    <a:cxn ang="0">
                      <a:pos x="0" y="50"/>
                    </a:cxn>
                    <a:cxn ang="0">
                      <a:pos x="40" y="1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129" h="71">
                      <a:moveTo>
                        <a:pt x="57" y="0"/>
                      </a:moveTo>
                      <a:lnTo>
                        <a:pt x="104" y="10"/>
                      </a:lnTo>
                      <a:lnTo>
                        <a:pt x="129" y="26"/>
                      </a:lnTo>
                      <a:lnTo>
                        <a:pt x="72" y="18"/>
                      </a:lnTo>
                      <a:lnTo>
                        <a:pt x="101" y="38"/>
                      </a:lnTo>
                      <a:lnTo>
                        <a:pt x="51" y="28"/>
                      </a:lnTo>
                      <a:lnTo>
                        <a:pt x="85" y="51"/>
                      </a:lnTo>
                      <a:lnTo>
                        <a:pt x="29" y="40"/>
                      </a:lnTo>
                      <a:lnTo>
                        <a:pt x="77" y="71"/>
                      </a:lnTo>
                      <a:lnTo>
                        <a:pt x="0" y="50"/>
                      </a:lnTo>
                      <a:lnTo>
                        <a:pt x="40" y="16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2" name="Freeform 434"/>
                <p:cNvSpPr>
                  <a:spLocks/>
                </p:cNvSpPr>
                <p:nvPr/>
              </p:nvSpPr>
              <p:spPr bwMode="auto">
                <a:xfrm>
                  <a:off x="3238" y="12060"/>
                  <a:ext cx="82" cy="33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50" y="33"/>
                    </a:cxn>
                    <a:cxn ang="0">
                      <a:pos x="32" y="16"/>
                    </a:cxn>
                    <a:cxn ang="0">
                      <a:pos x="82" y="16"/>
                    </a:cxn>
                    <a:cxn ang="0">
                      <a:pos x="13" y="0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82" h="33">
                      <a:moveTo>
                        <a:pt x="0" y="21"/>
                      </a:moveTo>
                      <a:lnTo>
                        <a:pt x="50" y="33"/>
                      </a:lnTo>
                      <a:lnTo>
                        <a:pt x="32" y="16"/>
                      </a:lnTo>
                      <a:lnTo>
                        <a:pt x="82" y="16"/>
                      </a:lnTo>
                      <a:lnTo>
                        <a:pt x="13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3" name="Freeform 435"/>
                <p:cNvSpPr>
                  <a:spLocks/>
                </p:cNvSpPr>
                <p:nvPr/>
              </p:nvSpPr>
              <p:spPr bwMode="auto">
                <a:xfrm>
                  <a:off x="3316" y="12035"/>
                  <a:ext cx="102" cy="39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96" y="39"/>
                    </a:cxn>
                    <a:cxn ang="0">
                      <a:pos x="40" y="13"/>
                    </a:cxn>
                    <a:cxn ang="0">
                      <a:pos x="102" y="23"/>
                    </a:cxn>
                    <a:cxn ang="0">
                      <a:pos x="20" y="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02" h="39">
                      <a:moveTo>
                        <a:pt x="0" y="15"/>
                      </a:moveTo>
                      <a:lnTo>
                        <a:pt x="96" y="39"/>
                      </a:lnTo>
                      <a:lnTo>
                        <a:pt x="40" y="13"/>
                      </a:lnTo>
                      <a:lnTo>
                        <a:pt x="102" y="23"/>
                      </a:lnTo>
                      <a:lnTo>
                        <a:pt x="2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4" name="Freeform 436"/>
                <p:cNvSpPr>
                  <a:spLocks/>
                </p:cNvSpPr>
                <p:nvPr/>
              </p:nvSpPr>
              <p:spPr bwMode="auto">
                <a:xfrm>
                  <a:off x="3332" y="12076"/>
                  <a:ext cx="84" cy="42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84" y="12"/>
                    </a:cxn>
                    <a:cxn ang="0">
                      <a:pos x="30" y="16"/>
                    </a:cxn>
                    <a:cxn ang="0">
                      <a:pos x="60" y="42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84" h="42">
                      <a:moveTo>
                        <a:pt x="19" y="0"/>
                      </a:moveTo>
                      <a:lnTo>
                        <a:pt x="84" y="12"/>
                      </a:lnTo>
                      <a:lnTo>
                        <a:pt x="30" y="16"/>
                      </a:lnTo>
                      <a:lnTo>
                        <a:pt x="60" y="42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5" name="Freeform 437"/>
                <p:cNvSpPr>
                  <a:spLocks/>
                </p:cNvSpPr>
                <p:nvPr/>
              </p:nvSpPr>
              <p:spPr bwMode="auto">
                <a:xfrm>
                  <a:off x="3142" y="12139"/>
                  <a:ext cx="71" cy="3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71" y="12"/>
                    </a:cxn>
                    <a:cxn ang="0">
                      <a:pos x="48" y="20"/>
                    </a:cxn>
                    <a:cxn ang="0">
                      <a:pos x="66" y="35"/>
                    </a:cxn>
                    <a:cxn ang="0">
                      <a:pos x="0" y="1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71" h="35">
                      <a:moveTo>
                        <a:pt x="16" y="0"/>
                      </a:moveTo>
                      <a:lnTo>
                        <a:pt x="71" y="12"/>
                      </a:lnTo>
                      <a:lnTo>
                        <a:pt x="48" y="20"/>
                      </a:lnTo>
                      <a:lnTo>
                        <a:pt x="66" y="35"/>
                      </a:lnTo>
                      <a:lnTo>
                        <a:pt x="0" y="1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6" name="Freeform 438"/>
                <p:cNvSpPr>
                  <a:spLocks/>
                </p:cNvSpPr>
                <p:nvPr/>
              </p:nvSpPr>
              <p:spPr bwMode="auto">
                <a:xfrm>
                  <a:off x="3209" y="12066"/>
                  <a:ext cx="211" cy="10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69" y="33"/>
                    </a:cxn>
                    <a:cxn ang="0">
                      <a:pos x="89" y="42"/>
                    </a:cxn>
                    <a:cxn ang="0">
                      <a:pos x="182" y="69"/>
                    </a:cxn>
                    <a:cxn ang="0">
                      <a:pos x="203" y="81"/>
                    </a:cxn>
                    <a:cxn ang="0">
                      <a:pos x="205" y="100"/>
                    </a:cxn>
                    <a:cxn ang="0">
                      <a:pos x="211" y="93"/>
                    </a:cxn>
                    <a:cxn ang="0">
                      <a:pos x="208" y="74"/>
                    </a:cxn>
                    <a:cxn ang="0">
                      <a:pos x="193" y="67"/>
                    </a:cxn>
                    <a:cxn ang="0">
                      <a:pos x="96" y="41"/>
                    </a:cxn>
                    <a:cxn ang="0">
                      <a:pos x="106" y="28"/>
                    </a:cxn>
                    <a:cxn ang="0">
                      <a:pos x="126" y="19"/>
                    </a:cxn>
                    <a:cxn ang="0">
                      <a:pos x="114" y="19"/>
                    </a:cxn>
                    <a:cxn ang="0">
                      <a:pos x="93" y="36"/>
                    </a:cxn>
                    <a:cxn ang="0">
                      <a:pos x="83" y="36"/>
                    </a:cxn>
                    <a:cxn ang="0">
                      <a:pos x="77" y="7"/>
                    </a:cxn>
                    <a:cxn ang="0">
                      <a:pos x="53" y="0"/>
                    </a:cxn>
                    <a:cxn ang="0">
                      <a:pos x="75" y="14"/>
                    </a:cxn>
                    <a:cxn ang="0">
                      <a:pos x="77" y="31"/>
                    </a:cxn>
                    <a:cxn ang="0">
                      <a:pos x="64" y="26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211" h="100">
                      <a:moveTo>
                        <a:pt x="0" y="21"/>
                      </a:moveTo>
                      <a:lnTo>
                        <a:pt x="69" y="33"/>
                      </a:lnTo>
                      <a:lnTo>
                        <a:pt x="89" y="42"/>
                      </a:lnTo>
                      <a:lnTo>
                        <a:pt x="182" y="69"/>
                      </a:lnTo>
                      <a:lnTo>
                        <a:pt x="203" y="81"/>
                      </a:lnTo>
                      <a:lnTo>
                        <a:pt x="205" y="100"/>
                      </a:lnTo>
                      <a:lnTo>
                        <a:pt x="211" y="93"/>
                      </a:lnTo>
                      <a:lnTo>
                        <a:pt x="208" y="74"/>
                      </a:lnTo>
                      <a:lnTo>
                        <a:pt x="193" y="67"/>
                      </a:lnTo>
                      <a:lnTo>
                        <a:pt x="96" y="41"/>
                      </a:lnTo>
                      <a:lnTo>
                        <a:pt x="106" y="28"/>
                      </a:lnTo>
                      <a:lnTo>
                        <a:pt x="126" y="19"/>
                      </a:lnTo>
                      <a:lnTo>
                        <a:pt x="114" y="19"/>
                      </a:lnTo>
                      <a:lnTo>
                        <a:pt x="93" y="36"/>
                      </a:lnTo>
                      <a:lnTo>
                        <a:pt x="83" y="36"/>
                      </a:lnTo>
                      <a:lnTo>
                        <a:pt x="77" y="7"/>
                      </a:lnTo>
                      <a:lnTo>
                        <a:pt x="53" y="0"/>
                      </a:lnTo>
                      <a:lnTo>
                        <a:pt x="75" y="14"/>
                      </a:lnTo>
                      <a:lnTo>
                        <a:pt x="77" y="31"/>
                      </a:lnTo>
                      <a:lnTo>
                        <a:pt x="64" y="2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7" name="Freeform 439"/>
                <p:cNvSpPr>
                  <a:spLocks/>
                </p:cNvSpPr>
                <p:nvPr/>
              </p:nvSpPr>
              <p:spPr bwMode="auto">
                <a:xfrm>
                  <a:off x="3289" y="12045"/>
                  <a:ext cx="25" cy="58"/>
                </a:xfrm>
                <a:custGeom>
                  <a:avLst/>
                  <a:gdLst/>
                  <a:ahLst/>
                  <a:cxnLst>
                    <a:cxn ang="0">
                      <a:pos x="5" y="58"/>
                    </a:cxn>
                    <a:cxn ang="0">
                      <a:pos x="0" y="17"/>
                    </a:cxn>
                    <a:cxn ang="0">
                      <a:pos x="11" y="0"/>
                    </a:cxn>
                    <a:cxn ang="0">
                      <a:pos x="25" y="8"/>
                    </a:cxn>
                    <a:cxn ang="0">
                      <a:pos x="25" y="26"/>
                    </a:cxn>
                    <a:cxn ang="0">
                      <a:pos x="12" y="58"/>
                    </a:cxn>
                    <a:cxn ang="0">
                      <a:pos x="18" y="26"/>
                    </a:cxn>
                    <a:cxn ang="0">
                      <a:pos x="17" y="12"/>
                    </a:cxn>
                    <a:cxn ang="0">
                      <a:pos x="11" y="9"/>
                    </a:cxn>
                    <a:cxn ang="0">
                      <a:pos x="7" y="21"/>
                    </a:cxn>
                    <a:cxn ang="0">
                      <a:pos x="5" y="58"/>
                    </a:cxn>
                  </a:cxnLst>
                  <a:rect l="0" t="0" r="r" b="b"/>
                  <a:pathLst>
                    <a:path w="25" h="58">
                      <a:moveTo>
                        <a:pt x="5" y="58"/>
                      </a:moveTo>
                      <a:lnTo>
                        <a:pt x="0" y="17"/>
                      </a:lnTo>
                      <a:lnTo>
                        <a:pt x="11" y="0"/>
                      </a:lnTo>
                      <a:lnTo>
                        <a:pt x="25" y="8"/>
                      </a:lnTo>
                      <a:lnTo>
                        <a:pt x="25" y="26"/>
                      </a:lnTo>
                      <a:lnTo>
                        <a:pt x="12" y="58"/>
                      </a:lnTo>
                      <a:lnTo>
                        <a:pt x="18" y="26"/>
                      </a:lnTo>
                      <a:lnTo>
                        <a:pt x="17" y="12"/>
                      </a:lnTo>
                      <a:lnTo>
                        <a:pt x="11" y="9"/>
                      </a:lnTo>
                      <a:lnTo>
                        <a:pt x="7" y="21"/>
                      </a:lnTo>
                      <a:lnTo>
                        <a:pt x="5" y="5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8" name="Freeform 440"/>
                <p:cNvSpPr>
                  <a:spLocks/>
                </p:cNvSpPr>
                <p:nvPr/>
              </p:nvSpPr>
              <p:spPr bwMode="auto">
                <a:xfrm>
                  <a:off x="3250" y="12101"/>
                  <a:ext cx="57" cy="27"/>
                </a:xfrm>
                <a:custGeom>
                  <a:avLst/>
                  <a:gdLst/>
                  <a:ahLst/>
                  <a:cxnLst>
                    <a:cxn ang="0">
                      <a:pos x="39" y="1"/>
                    </a:cxn>
                    <a:cxn ang="0">
                      <a:pos x="9" y="0"/>
                    </a:cxn>
                    <a:cxn ang="0">
                      <a:pos x="0" y="21"/>
                    </a:cxn>
                    <a:cxn ang="0">
                      <a:pos x="17" y="27"/>
                    </a:cxn>
                    <a:cxn ang="0">
                      <a:pos x="57" y="9"/>
                    </a:cxn>
                    <a:cxn ang="0">
                      <a:pos x="47" y="5"/>
                    </a:cxn>
                    <a:cxn ang="0">
                      <a:pos x="19" y="20"/>
                    </a:cxn>
                    <a:cxn ang="0">
                      <a:pos x="10" y="18"/>
                    </a:cxn>
                    <a:cxn ang="0">
                      <a:pos x="15" y="4"/>
                    </a:cxn>
                    <a:cxn ang="0">
                      <a:pos x="39" y="1"/>
                    </a:cxn>
                  </a:cxnLst>
                  <a:rect l="0" t="0" r="r" b="b"/>
                  <a:pathLst>
                    <a:path w="57" h="27">
                      <a:moveTo>
                        <a:pt x="39" y="1"/>
                      </a:move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17" y="27"/>
                      </a:lnTo>
                      <a:lnTo>
                        <a:pt x="57" y="9"/>
                      </a:lnTo>
                      <a:lnTo>
                        <a:pt x="47" y="5"/>
                      </a:lnTo>
                      <a:lnTo>
                        <a:pt x="19" y="20"/>
                      </a:lnTo>
                      <a:lnTo>
                        <a:pt x="10" y="18"/>
                      </a:lnTo>
                      <a:lnTo>
                        <a:pt x="15" y="4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89" name="Freeform 441"/>
                <p:cNvSpPr>
                  <a:spLocks/>
                </p:cNvSpPr>
                <p:nvPr/>
              </p:nvSpPr>
              <p:spPr bwMode="auto">
                <a:xfrm>
                  <a:off x="3195" y="12103"/>
                  <a:ext cx="47" cy="36"/>
                </a:xfrm>
                <a:custGeom>
                  <a:avLst/>
                  <a:gdLst/>
                  <a:ahLst/>
                  <a:cxnLst>
                    <a:cxn ang="0">
                      <a:pos x="47" y="12"/>
                    </a:cxn>
                    <a:cxn ang="0">
                      <a:pos x="17" y="0"/>
                    </a:cxn>
                    <a:cxn ang="0">
                      <a:pos x="0" y="20"/>
                    </a:cxn>
                    <a:cxn ang="0">
                      <a:pos x="19" y="24"/>
                    </a:cxn>
                    <a:cxn ang="0">
                      <a:pos x="20" y="16"/>
                    </a:cxn>
                    <a:cxn ang="0">
                      <a:pos x="29" y="16"/>
                    </a:cxn>
                    <a:cxn ang="0">
                      <a:pos x="43" y="36"/>
                    </a:cxn>
                    <a:cxn ang="0">
                      <a:pos x="47" y="12"/>
                    </a:cxn>
                  </a:cxnLst>
                  <a:rect l="0" t="0" r="r" b="b"/>
                  <a:pathLst>
                    <a:path w="47" h="36">
                      <a:moveTo>
                        <a:pt x="47" y="12"/>
                      </a:moveTo>
                      <a:lnTo>
                        <a:pt x="17" y="0"/>
                      </a:lnTo>
                      <a:lnTo>
                        <a:pt x="0" y="20"/>
                      </a:lnTo>
                      <a:lnTo>
                        <a:pt x="19" y="24"/>
                      </a:lnTo>
                      <a:lnTo>
                        <a:pt x="20" y="16"/>
                      </a:lnTo>
                      <a:lnTo>
                        <a:pt x="29" y="16"/>
                      </a:lnTo>
                      <a:lnTo>
                        <a:pt x="43" y="36"/>
                      </a:lnTo>
                      <a:lnTo>
                        <a:pt x="47" y="1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0" name="Freeform 442"/>
                <p:cNvSpPr>
                  <a:spLocks/>
                </p:cNvSpPr>
                <p:nvPr/>
              </p:nvSpPr>
              <p:spPr bwMode="auto">
                <a:xfrm>
                  <a:off x="3221" y="12199"/>
                  <a:ext cx="62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11"/>
                    </a:cxn>
                    <a:cxn ang="0">
                      <a:pos x="62" y="29"/>
                    </a:cxn>
                    <a:cxn ang="0">
                      <a:pos x="42" y="32"/>
                    </a:cxn>
                    <a:cxn ang="0">
                      <a:pos x="49" y="23"/>
                    </a:cxn>
                    <a:cxn ang="0">
                      <a:pos x="10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32">
                      <a:moveTo>
                        <a:pt x="0" y="0"/>
                      </a:moveTo>
                      <a:lnTo>
                        <a:pt x="55" y="11"/>
                      </a:lnTo>
                      <a:lnTo>
                        <a:pt x="62" y="29"/>
                      </a:lnTo>
                      <a:lnTo>
                        <a:pt x="42" y="32"/>
                      </a:lnTo>
                      <a:lnTo>
                        <a:pt x="49" y="23"/>
                      </a:lnTo>
                      <a:lnTo>
                        <a:pt x="1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1" name="Freeform 443"/>
                <p:cNvSpPr>
                  <a:spLocks/>
                </p:cNvSpPr>
                <p:nvPr/>
              </p:nvSpPr>
              <p:spPr bwMode="auto">
                <a:xfrm>
                  <a:off x="3275" y="12043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0" y="198"/>
                    </a:cxn>
                    <a:cxn ang="0">
                      <a:pos x="16" y="211"/>
                    </a:cxn>
                    <a:cxn ang="0">
                      <a:pos x="78" y="182"/>
                    </a:cxn>
                    <a:cxn ang="0">
                      <a:pos x="237" y="37"/>
                    </a:cxn>
                    <a:cxn ang="0">
                      <a:pos x="234" y="27"/>
                    </a:cxn>
                    <a:cxn ang="0">
                      <a:pos x="223" y="26"/>
                    </a:cxn>
                    <a:cxn ang="0">
                      <a:pos x="207" y="2"/>
                    </a:cxn>
                    <a:cxn ang="0">
                      <a:pos x="139" y="0"/>
                    </a:cxn>
                    <a:cxn ang="0">
                      <a:pos x="204" y="8"/>
                    </a:cxn>
                    <a:cxn ang="0">
                      <a:pos x="214" y="31"/>
                    </a:cxn>
                    <a:cxn ang="0">
                      <a:pos x="197" y="45"/>
                    </a:cxn>
                    <a:cxn ang="0">
                      <a:pos x="191" y="64"/>
                    </a:cxn>
                    <a:cxn ang="0">
                      <a:pos x="142" y="112"/>
                    </a:cxn>
                    <a:cxn ang="0">
                      <a:pos x="122" y="121"/>
                    </a:cxn>
                    <a:cxn ang="0">
                      <a:pos x="76" y="175"/>
                    </a:cxn>
                    <a:cxn ang="0">
                      <a:pos x="21" y="203"/>
                    </a:cxn>
                    <a:cxn ang="0">
                      <a:pos x="0" y="198"/>
                    </a:cxn>
                  </a:cxnLst>
                  <a:rect l="0" t="0" r="r" b="b"/>
                  <a:pathLst>
                    <a:path w="237" h="211">
                      <a:moveTo>
                        <a:pt x="0" y="198"/>
                      </a:moveTo>
                      <a:lnTo>
                        <a:pt x="16" y="211"/>
                      </a:lnTo>
                      <a:lnTo>
                        <a:pt x="78" y="182"/>
                      </a:lnTo>
                      <a:lnTo>
                        <a:pt x="237" y="37"/>
                      </a:lnTo>
                      <a:lnTo>
                        <a:pt x="234" y="27"/>
                      </a:lnTo>
                      <a:lnTo>
                        <a:pt x="223" y="26"/>
                      </a:lnTo>
                      <a:lnTo>
                        <a:pt x="207" y="2"/>
                      </a:lnTo>
                      <a:lnTo>
                        <a:pt x="139" y="0"/>
                      </a:lnTo>
                      <a:lnTo>
                        <a:pt x="204" y="8"/>
                      </a:lnTo>
                      <a:lnTo>
                        <a:pt x="214" y="31"/>
                      </a:lnTo>
                      <a:lnTo>
                        <a:pt x="197" y="45"/>
                      </a:lnTo>
                      <a:lnTo>
                        <a:pt x="191" y="64"/>
                      </a:lnTo>
                      <a:lnTo>
                        <a:pt x="142" y="112"/>
                      </a:lnTo>
                      <a:lnTo>
                        <a:pt x="122" y="121"/>
                      </a:lnTo>
                      <a:lnTo>
                        <a:pt x="76" y="175"/>
                      </a:lnTo>
                      <a:lnTo>
                        <a:pt x="21" y="203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2" name="Freeform 444"/>
                <p:cNvSpPr>
                  <a:spLocks/>
                </p:cNvSpPr>
                <p:nvPr/>
              </p:nvSpPr>
              <p:spPr bwMode="auto">
                <a:xfrm>
                  <a:off x="3082" y="12076"/>
                  <a:ext cx="166" cy="146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5" y="31"/>
                    </a:cxn>
                    <a:cxn ang="0">
                      <a:pos x="0" y="41"/>
                    </a:cxn>
                    <a:cxn ang="0">
                      <a:pos x="166" y="146"/>
                    </a:cxn>
                    <a:cxn ang="0">
                      <a:pos x="27" y="44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166" h="146">
                      <a:moveTo>
                        <a:pt x="69" y="0"/>
                      </a:moveTo>
                      <a:lnTo>
                        <a:pt x="5" y="31"/>
                      </a:lnTo>
                      <a:lnTo>
                        <a:pt x="0" y="41"/>
                      </a:lnTo>
                      <a:lnTo>
                        <a:pt x="166" y="146"/>
                      </a:lnTo>
                      <a:lnTo>
                        <a:pt x="27" y="4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3" name="Freeform 445"/>
                <p:cNvSpPr>
                  <a:spLocks/>
                </p:cNvSpPr>
                <p:nvPr/>
              </p:nvSpPr>
              <p:spPr bwMode="auto">
                <a:xfrm>
                  <a:off x="3154" y="11978"/>
                  <a:ext cx="381" cy="146"/>
                </a:xfrm>
                <a:custGeom>
                  <a:avLst/>
                  <a:gdLst/>
                  <a:ahLst/>
                  <a:cxnLst>
                    <a:cxn ang="0">
                      <a:pos x="28" y="77"/>
                    </a:cxn>
                    <a:cxn ang="0">
                      <a:pos x="185" y="3"/>
                    </a:cxn>
                    <a:cxn ang="0">
                      <a:pos x="205" y="0"/>
                    </a:cxn>
                    <a:cxn ang="0">
                      <a:pos x="381" y="42"/>
                    </a:cxn>
                    <a:cxn ang="0">
                      <a:pos x="214" y="18"/>
                    </a:cxn>
                    <a:cxn ang="0">
                      <a:pos x="217" y="53"/>
                    </a:cxn>
                    <a:cxn ang="0">
                      <a:pos x="243" y="66"/>
                    </a:cxn>
                    <a:cxn ang="0">
                      <a:pos x="157" y="51"/>
                    </a:cxn>
                    <a:cxn ang="0">
                      <a:pos x="132" y="75"/>
                    </a:cxn>
                    <a:cxn ang="0">
                      <a:pos x="78" y="76"/>
                    </a:cxn>
                    <a:cxn ang="0">
                      <a:pos x="58" y="109"/>
                    </a:cxn>
                    <a:cxn ang="0">
                      <a:pos x="49" y="109"/>
                    </a:cxn>
                    <a:cxn ang="0">
                      <a:pos x="0" y="146"/>
                    </a:cxn>
                    <a:cxn ang="0">
                      <a:pos x="42" y="104"/>
                    </a:cxn>
                    <a:cxn ang="0">
                      <a:pos x="56" y="100"/>
                    </a:cxn>
                    <a:cxn ang="0">
                      <a:pos x="73" y="72"/>
                    </a:cxn>
                    <a:cxn ang="0">
                      <a:pos x="109" y="68"/>
                    </a:cxn>
                    <a:cxn ang="0">
                      <a:pos x="123" y="44"/>
                    </a:cxn>
                    <a:cxn ang="0">
                      <a:pos x="28" y="77"/>
                    </a:cxn>
                  </a:cxnLst>
                  <a:rect l="0" t="0" r="r" b="b"/>
                  <a:pathLst>
                    <a:path w="381" h="146">
                      <a:moveTo>
                        <a:pt x="28" y="77"/>
                      </a:moveTo>
                      <a:lnTo>
                        <a:pt x="185" y="3"/>
                      </a:lnTo>
                      <a:lnTo>
                        <a:pt x="205" y="0"/>
                      </a:lnTo>
                      <a:lnTo>
                        <a:pt x="381" y="42"/>
                      </a:lnTo>
                      <a:lnTo>
                        <a:pt x="214" y="18"/>
                      </a:lnTo>
                      <a:lnTo>
                        <a:pt x="217" y="53"/>
                      </a:lnTo>
                      <a:lnTo>
                        <a:pt x="243" y="66"/>
                      </a:lnTo>
                      <a:lnTo>
                        <a:pt x="157" y="51"/>
                      </a:lnTo>
                      <a:lnTo>
                        <a:pt x="132" y="75"/>
                      </a:lnTo>
                      <a:lnTo>
                        <a:pt x="78" y="76"/>
                      </a:lnTo>
                      <a:lnTo>
                        <a:pt x="58" y="109"/>
                      </a:lnTo>
                      <a:lnTo>
                        <a:pt x="49" y="109"/>
                      </a:lnTo>
                      <a:lnTo>
                        <a:pt x="0" y="146"/>
                      </a:lnTo>
                      <a:lnTo>
                        <a:pt x="42" y="104"/>
                      </a:lnTo>
                      <a:lnTo>
                        <a:pt x="56" y="100"/>
                      </a:lnTo>
                      <a:lnTo>
                        <a:pt x="73" y="72"/>
                      </a:lnTo>
                      <a:lnTo>
                        <a:pt x="109" y="68"/>
                      </a:lnTo>
                      <a:lnTo>
                        <a:pt x="123" y="44"/>
                      </a:lnTo>
                      <a:lnTo>
                        <a:pt x="28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094" name="Group 446"/>
              <p:cNvGrpSpPr>
                <a:grpSpLocks/>
              </p:cNvGrpSpPr>
              <p:nvPr/>
            </p:nvGrpSpPr>
            <p:grpSpPr bwMode="auto">
              <a:xfrm>
                <a:off x="3678" y="10879"/>
                <a:ext cx="565" cy="523"/>
                <a:chOff x="4038" y="11964"/>
                <a:chExt cx="565" cy="523"/>
              </a:xfrm>
            </p:grpSpPr>
            <p:sp>
              <p:nvSpPr>
                <p:cNvPr id="412095" name="Freeform 447"/>
                <p:cNvSpPr>
                  <a:spLocks/>
                </p:cNvSpPr>
                <p:nvPr/>
              </p:nvSpPr>
              <p:spPr bwMode="auto">
                <a:xfrm>
                  <a:off x="4128" y="12335"/>
                  <a:ext cx="129" cy="102"/>
                </a:xfrm>
                <a:custGeom>
                  <a:avLst/>
                  <a:gdLst/>
                  <a:ahLst/>
                  <a:cxnLst>
                    <a:cxn ang="0">
                      <a:pos x="129" y="101"/>
                    </a:cxn>
                    <a:cxn ang="0">
                      <a:pos x="128" y="101"/>
                    </a:cxn>
                    <a:cxn ang="0">
                      <a:pos x="123" y="101"/>
                    </a:cxn>
                    <a:cxn ang="0">
                      <a:pos x="116" y="101"/>
                    </a:cxn>
                    <a:cxn ang="0">
                      <a:pos x="107" y="101"/>
                    </a:cxn>
                    <a:cxn ang="0">
                      <a:pos x="97" y="102"/>
                    </a:cxn>
                    <a:cxn ang="0">
                      <a:pos x="86" y="102"/>
                    </a:cxn>
                    <a:cxn ang="0">
                      <a:pos x="76" y="102"/>
                    </a:cxn>
                    <a:cxn ang="0">
                      <a:pos x="66" y="102"/>
                    </a:cxn>
                    <a:cxn ang="0">
                      <a:pos x="49" y="99"/>
                    </a:cxn>
                    <a:cxn ang="0">
                      <a:pos x="34" y="94"/>
                    </a:cxn>
                    <a:cxn ang="0">
                      <a:pos x="21" y="85"/>
                    </a:cxn>
                    <a:cxn ang="0">
                      <a:pos x="10" y="73"/>
                    </a:cxn>
                    <a:cxn ang="0">
                      <a:pos x="3" y="58"/>
                    </a:cxn>
                    <a:cxn ang="0">
                      <a:pos x="0" y="41"/>
                    </a:cxn>
                    <a:cxn ang="0">
                      <a:pos x="3" y="21"/>
                    </a:cxn>
                    <a:cxn ang="0">
                      <a:pos x="11" y="0"/>
                    </a:cxn>
                    <a:cxn ang="0">
                      <a:pos x="129" y="0"/>
                    </a:cxn>
                    <a:cxn ang="0">
                      <a:pos x="129" y="101"/>
                    </a:cxn>
                  </a:cxnLst>
                  <a:rect l="0" t="0" r="r" b="b"/>
                  <a:pathLst>
                    <a:path w="129" h="102">
                      <a:moveTo>
                        <a:pt x="129" y="101"/>
                      </a:moveTo>
                      <a:lnTo>
                        <a:pt x="128" y="101"/>
                      </a:lnTo>
                      <a:lnTo>
                        <a:pt x="123" y="101"/>
                      </a:lnTo>
                      <a:lnTo>
                        <a:pt x="116" y="101"/>
                      </a:lnTo>
                      <a:lnTo>
                        <a:pt x="107" y="101"/>
                      </a:lnTo>
                      <a:lnTo>
                        <a:pt x="97" y="102"/>
                      </a:lnTo>
                      <a:lnTo>
                        <a:pt x="86" y="102"/>
                      </a:lnTo>
                      <a:lnTo>
                        <a:pt x="76" y="102"/>
                      </a:lnTo>
                      <a:lnTo>
                        <a:pt x="66" y="102"/>
                      </a:lnTo>
                      <a:lnTo>
                        <a:pt x="49" y="99"/>
                      </a:lnTo>
                      <a:lnTo>
                        <a:pt x="34" y="94"/>
                      </a:lnTo>
                      <a:lnTo>
                        <a:pt x="21" y="85"/>
                      </a:lnTo>
                      <a:lnTo>
                        <a:pt x="10" y="73"/>
                      </a:lnTo>
                      <a:lnTo>
                        <a:pt x="3" y="58"/>
                      </a:lnTo>
                      <a:lnTo>
                        <a:pt x="0" y="41"/>
                      </a:lnTo>
                      <a:lnTo>
                        <a:pt x="3" y="21"/>
                      </a:lnTo>
                      <a:lnTo>
                        <a:pt x="11" y="0"/>
                      </a:lnTo>
                      <a:lnTo>
                        <a:pt x="129" y="0"/>
                      </a:lnTo>
                      <a:lnTo>
                        <a:pt x="129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6" name="Freeform 448"/>
                <p:cNvSpPr>
                  <a:spLocks/>
                </p:cNvSpPr>
                <p:nvPr/>
              </p:nvSpPr>
              <p:spPr bwMode="auto">
                <a:xfrm>
                  <a:off x="4038" y="12197"/>
                  <a:ext cx="168" cy="200"/>
                </a:xfrm>
                <a:custGeom>
                  <a:avLst/>
                  <a:gdLst/>
                  <a:ahLst/>
                  <a:cxnLst>
                    <a:cxn ang="0">
                      <a:pos x="80" y="200"/>
                    </a:cxn>
                    <a:cxn ang="0">
                      <a:pos x="76" y="182"/>
                    </a:cxn>
                    <a:cxn ang="0">
                      <a:pos x="78" y="163"/>
                    </a:cxn>
                    <a:cxn ang="0">
                      <a:pos x="82" y="146"/>
                    </a:cxn>
                    <a:cxn ang="0">
                      <a:pos x="89" y="129"/>
                    </a:cxn>
                    <a:cxn ang="0">
                      <a:pos x="98" y="113"/>
                    </a:cxn>
                    <a:cxn ang="0">
                      <a:pos x="107" y="99"/>
                    </a:cxn>
                    <a:cxn ang="0">
                      <a:pos x="116" y="86"/>
                    </a:cxn>
                    <a:cxn ang="0">
                      <a:pos x="124" y="75"/>
                    </a:cxn>
                    <a:cxn ang="0">
                      <a:pos x="168" y="101"/>
                    </a:cxn>
                    <a:cxn ang="0">
                      <a:pos x="115" y="7"/>
                    </a:cxn>
                    <a:cxn ang="0">
                      <a:pos x="0" y="0"/>
                    </a:cxn>
                    <a:cxn ang="0">
                      <a:pos x="40" y="26"/>
                    </a:cxn>
                    <a:cxn ang="0">
                      <a:pos x="36" y="33"/>
                    </a:cxn>
                    <a:cxn ang="0">
                      <a:pos x="31" y="42"/>
                    </a:cxn>
                    <a:cxn ang="0">
                      <a:pos x="26" y="51"/>
                    </a:cxn>
                    <a:cxn ang="0">
                      <a:pos x="22" y="60"/>
                    </a:cxn>
                    <a:cxn ang="0">
                      <a:pos x="18" y="69"/>
                    </a:cxn>
                    <a:cxn ang="0">
                      <a:pos x="17" y="79"/>
                    </a:cxn>
                    <a:cxn ang="0">
                      <a:pos x="18" y="88"/>
                    </a:cxn>
                    <a:cxn ang="0">
                      <a:pos x="20" y="95"/>
                    </a:cxn>
                    <a:cxn ang="0">
                      <a:pos x="29" y="110"/>
                    </a:cxn>
                    <a:cxn ang="0">
                      <a:pos x="38" y="128"/>
                    </a:cxn>
                    <a:cxn ang="0">
                      <a:pos x="48" y="145"/>
                    </a:cxn>
                    <a:cxn ang="0">
                      <a:pos x="58" y="162"/>
                    </a:cxn>
                    <a:cxn ang="0">
                      <a:pos x="66" y="177"/>
                    </a:cxn>
                    <a:cxn ang="0">
                      <a:pos x="74" y="189"/>
                    </a:cxn>
                    <a:cxn ang="0">
                      <a:pos x="78" y="197"/>
                    </a:cxn>
                    <a:cxn ang="0">
                      <a:pos x="80" y="200"/>
                    </a:cxn>
                  </a:cxnLst>
                  <a:rect l="0" t="0" r="r" b="b"/>
                  <a:pathLst>
                    <a:path w="168" h="200">
                      <a:moveTo>
                        <a:pt x="80" y="200"/>
                      </a:moveTo>
                      <a:lnTo>
                        <a:pt x="76" y="182"/>
                      </a:lnTo>
                      <a:lnTo>
                        <a:pt x="78" y="163"/>
                      </a:lnTo>
                      <a:lnTo>
                        <a:pt x="82" y="146"/>
                      </a:lnTo>
                      <a:lnTo>
                        <a:pt x="89" y="129"/>
                      </a:lnTo>
                      <a:lnTo>
                        <a:pt x="98" y="113"/>
                      </a:lnTo>
                      <a:lnTo>
                        <a:pt x="107" y="99"/>
                      </a:lnTo>
                      <a:lnTo>
                        <a:pt x="116" y="86"/>
                      </a:lnTo>
                      <a:lnTo>
                        <a:pt x="124" y="75"/>
                      </a:lnTo>
                      <a:lnTo>
                        <a:pt x="168" y="101"/>
                      </a:lnTo>
                      <a:lnTo>
                        <a:pt x="115" y="7"/>
                      </a:lnTo>
                      <a:lnTo>
                        <a:pt x="0" y="0"/>
                      </a:lnTo>
                      <a:lnTo>
                        <a:pt x="40" y="26"/>
                      </a:lnTo>
                      <a:lnTo>
                        <a:pt x="36" y="33"/>
                      </a:lnTo>
                      <a:lnTo>
                        <a:pt x="31" y="42"/>
                      </a:lnTo>
                      <a:lnTo>
                        <a:pt x="26" y="51"/>
                      </a:lnTo>
                      <a:lnTo>
                        <a:pt x="22" y="60"/>
                      </a:lnTo>
                      <a:lnTo>
                        <a:pt x="18" y="69"/>
                      </a:lnTo>
                      <a:lnTo>
                        <a:pt x="17" y="79"/>
                      </a:lnTo>
                      <a:lnTo>
                        <a:pt x="18" y="88"/>
                      </a:lnTo>
                      <a:lnTo>
                        <a:pt x="20" y="95"/>
                      </a:lnTo>
                      <a:lnTo>
                        <a:pt x="29" y="110"/>
                      </a:lnTo>
                      <a:lnTo>
                        <a:pt x="38" y="128"/>
                      </a:lnTo>
                      <a:lnTo>
                        <a:pt x="48" y="145"/>
                      </a:lnTo>
                      <a:lnTo>
                        <a:pt x="58" y="162"/>
                      </a:lnTo>
                      <a:lnTo>
                        <a:pt x="66" y="177"/>
                      </a:lnTo>
                      <a:lnTo>
                        <a:pt x="74" y="189"/>
                      </a:lnTo>
                      <a:lnTo>
                        <a:pt x="78" y="197"/>
                      </a:lnTo>
                      <a:lnTo>
                        <a:pt x="80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7" name="Freeform 449"/>
                <p:cNvSpPr>
                  <a:spLocks/>
                </p:cNvSpPr>
                <p:nvPr/>
              </p:nvSpPr>
              <p:spPr bwMode="auto">
                <a:xfrm>
                  <a:off x="4470" y="12189"/>
                  <a:ext cx="133" cy="148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94" y="2"/>
                    </a:cxn>
                    <a:cxn ang="0">
                      <a:pos x="97" y="6"/>
                    </a:cxn>
                    <a:cxn ang="0">
                      <a:pos x="101" y="11"/>
                    </a:cxn>
                    <a:cxn ang="0">
                      <a:pos x="105" y="19"/>
                    </a:cxn>
                    <a:cxn ang="0">
                      <a:pos x="110" y="27"/>
                    </a:cxn>
                    <a:cxn ang="0">
                      <a:pos x="115" y="36"/>
                    </a:cxn>
                    <a:cxn ang="0">
                      <a:pos x="120" y="44"/>
                    </a:cxn>
                    <a:cxn ang="0">
                      <a:pos x="125" y="53"/>
                    </a:cxn>
                    <a:cxn ang="0">
                      <a:pos x="131" y="67"/>
                    </a:cxn>
                    <a:cxn ang="0">
                      <a:pos x="133" y="83"/>
                    </a:cxn>
                    <a:cxn ang="0">
                      <a:pos x="131" y="98"/>
                    </a:cxn>
                    <a:cxn ang="0">
                      <a:pos x="126" y="113"/>
                    </a:cxn>
                    <a:cxn ang="0">
                      <a:pos x="115" y="126"/>
                    </a:cxn>
                    <a:cxn ang="0">
                      <a:pos x="101" y="137"/>
                    </a:cxn>
                    <a:cxn ang="0">
                      <a:pos x="81" y="144"/>
                    </a:cxn>
                    <a:cxn ang="0">
                      <a:pos x="58" y="148"/>
                    </a:cxn>
                    <a:cxn ang="0">
                      <a:pos x="0" y="50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133" h="148">
                      <a:moveTo>
                        <a:pt x="94" y="0"/>
                      </a:moveTo>
                      <a:lnTo>
                        <a:pt x="94" y="2"/>
                      </a:lnTo>
                      <a:lnTo>
                        <a:pt x="97" y="6"/>
                      </a:lnTo>
                      <a:lnTo>
                        <a:pt x="101" y="11"/>
                      </a:lnTo>
                      <a:lnTo>
                        <a:pt x="105" y="19"/>
                      </a:lnTo>
                      <a:lnTo>
                        <a:pt x="110" y="27"/>
                      </a:lnTo>
                      <a:lnTo>
                        <a:pt x="115" y="36"/>
                      </a:lnTo>
                      <a:lnTo>
                        <a:pt x="120" y="44"/>
                      </a:lnTo>
                      <a:lnTo>
                        <a:pt x="125" y="53"/>
                      </a:lnTo>
                      <a:lnTo>
                        <a:pt x="131" y="67"/>
                      </a:lnTo>
                      <a:lnTo>
                        <a:pt x="133" y="83"/>
                      </a:lnTo>
                      <a:lnTo>
                        <a:pt x="131" y="98"/>
                      </a:lnTo>
                      <a:lnTo>
                        <a:pt x="126" y="113"/>
                      </a:lnTo>
                      <a:lnTo>
                        <a:pt x="115" y="126"/>
                      </a:lnTo>
                      <a:lnTo>
                        <a:pt x="101" y="137"/>
                      </a:lnTo>
                      <a:lnTo>
                        <a:pt x="81" y="144"/>
                      </a:lnTo>
                      <a:lnTo>
                        <a:pt x="58" y="148"/>
                      </a:lnTo>
                      <a:lnTo>
                        <a:pt x="0" y="5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8" name="Freeform 450"/>
                <p:cNvSpPr>
                  <a:spLocks/>
                </p:cNvSpPr>
                <p:nvPr/>
              </p:nvSpPr>
              <p:spPr bwMode="auto">
                <a:xfrm>
                  <a:off x="4401" y="12297"/>
                  <a:ext cx="194" cy="190"/>
                </a:xfrm>
                <a:custGeom>
                  <a:avLst/>
                  <a:gdLst/>
                  <a:ahLst/>
                  <a:cxnLst>
                    <a:cxn ang="0">
                      <a:pos x="194" y="26"/>
                    </a:cxn>
                    <a:cxn ang="0">
                      <a:pos x="186" y="33"/>
                    </a:cxn>
                    <a:cxn ang="0">
                      <a:pos x="179" y="38"/>
                    </a:cxn>
                    <a:cxn ang="0">
                      <a:pos x="171" y="43"/>
                    </a:cxn>
                    <a:cxn ang="0">
                      <a:pos x="162" y="46"/>
                    </a:cxn>
                    <a:cxn ang="0">
                      <a:pos x="153" y="48"/>
                    </a:cxn>
                    <a:cxn ang="0">
                      <a:pos x="143" y="50"/>
                    </a:cxn>
                    <a:cxn ang="0">
                      <a:pos x="134" y="52"/>
                    </a:cxn>
                    <a:cxn ang="0">
                      <a:pos x="124" y="53"/>
                    </a:cxn>
                    <a:cxn ang="0">
                      <a:pos x="114" y="53"/>
                    </a:cxn>
                    <a:cxn ang="0">
                      <a:pos x="105" y="53"/>
                    </a:cxn>
                    <a:cxn ang="0">
                      <a:pos x="96" y="53"/>
                    </a:cxn>
                    <a:cxn ang="0">
                      <a:pos x="87" y="52"/>
                    </a:cxn>
                    <a:cxn ang="0">
                      <a:pos x="79" y="52"/>
                    </a:cxn>
                    <a:cxn ang="0">
                      <a:pos x="71" y="51"/>
                    </a:cxn>
                    <a:cxn ang="0">
                      <a:pos x="64" y="50"/>
                    </a:cxn>
                    <a:cxn ang="0">
                      <a:pos x="57" y="50"/>
                    </a:cxn>
                    <a:cxn ang="0">
                      <a:pos x="60" y="0"/>
                    </a:cxn>
                    <a:cxn ang="0">
                      <a:pos x="0" y="90"/>
                    </a:cxn>
                    <a:cxn ang="0">
                      <a:pos x="49" y="190"/>
                    </a:cxn>
                    <a:cxn ang="0">
                      <a:pos x="54" y="144"/>
                    </a:cxn>
                    <a:cxn ang="0">
                      <a:pos x="62" y="144"/>
                    </a:cxn>
                    <a:cxn ang="0">
                      <a:pos x="73" y="144"/>
                    </a:cxn>
                    <a:cxn ang="0">
                      <a:pos x="83" y="144"/>
                    </a:cxn>
                    <a:cxn ang="0">
                      <a:pos x="94" y="143"/>
                    </a:cxn>
                    <a:cxn ang="0">
                      <a:pos x="104" y="141"/>
                    </a:cxn>
                    <a:cxn ang="0">
                      <a:pos x="113" y="137"/>
                    </a:cxn>
                    <a:cxn ang="0">
                      <a:pos x="121" y="133"/>
                    </a:cxn>
                    <a:cxn ang="0">
                      <a:pos x="126" y="127"/>
                    </a:cxn>
                    <a:cxn ang="0">
                      <a:pos x="137" y="112"/>
                    </a:cxn>
                    <a:cxn ang="0">
                      <a:pos x="148" y="96"/>
                    </a:cxn>
                    <a:cxn ang="0">
                      <a:pos x="158" y="78"/>
                    </a:cxn>
                    <a:cxn ang="0">
                      <a:pos x="169" y="63"/>
                    </a:cxn>
                    <a:cxn ang="0">
                      <a:pos x="179" y="48"/>
                    </a:cxn>
                    <a:cxn ang="0">
                      <a:pos x="187" y="36"/>
                    </a:cxn>
                    <a:cxn ang="0">
                      <a:pos x="193" y="28"/>
                    </a:cxn>
                    <a:cxn ang="0">
                      <a:pos x="194" y="26"/>
                    </a:cxn>
                  </a:cxnLst>
                  <a:rect l="0" t="0" r="r" b="b"/>
                  <a:pathLst>
                    <a:path w="194" h="190">
                      <a:moveTo>
                        <a:pt x="194" y="26"/>
                      </a:moveTo>
                      <a:lnTo>
                        <a:pt x="186" y="33"/>
                      </a:lnTo>
                      <a:lnTo>
                        <a:pt x="179" y="38"/>
                      </a:lnTo>
                      <a:lnTo>
                        <a:pt x="171" y="43"/>
                      </a:lnTo>
                      <a:lnTo>
                        <a:pt x="162" y="46"/>
                      </a:lnTo>
                      <a:lnTo>
                        <a:pt x="153" y="48"/>
                      </a:lnTo>
                      <a:lnTo>
                        <a:pt x="143" y="50"/>
                      </a:lnTo>
                      <a:lnTo>
                        <a:pt x="134" y="52"/>
                      </a:lnTo>
                      <a:lnTo>
                        <a:pt x="124" y="53"/>
                      </a:lnTo>
                      <a:lnTo>
                        <a:pt x="114" y="53"/>
                      </a:lnTo>
                      <a:lnTo>
                        <a:pt x="105" y="53"/>
                      </a:lnTo>
                      <a:lnTo>
                        <a:pt x="96" y="53"/>
                      </a:lnTo>
                      <a:lnTo>
                        <a:pt x="87" y="52"/>
                      </a:lnTo>
                      <a:lnTo>
                        <a:pt x="79" y="52"/>
                      </a:lnTo>
                      <a:lnTo>
                        <a:pt x="71" y="51"/>
                      </a:lnTo>
                      <a:lnTo>
                        <a:pt x="64" y="50"/>
                      </a:lnTo>
                      <a:lnTo>
                        <a:pt x="57" y="50"/>
                      </a:lnTo>
                      <a:lnTo>
                        <a:pt x="60" y="0"/>
                      </a:lnTo>
                      <a:lnTo>
                        <a:pt x="0" y="90"/>
                      </a:lnTo>
                      <a:lnTo>
                        <a:pt x="49" y="190"/>
                      </a:lnTo>
                      <a:lnTo>
                        <a:pt x="54" y="144"/>
                      </a:lnTo>
                      <a:lnTo>
                        <a:pt x="62" y="144"/>
                      </a:lnTo>
                      <a:lnTo>
                        <a:pt x="73" y="144"/>
                      </a:lnTo>
                      <a:lnTo>
                        <a:pt x="83" y="144"/>
                      </a:lnTo>
                      <a:lnTo>
                        <a:pt x="94" y="143"/>
                      </a:lnTo>
                      <a:lnTo>
                        <a:pt x="104" y="141"/>
                      </a:lnTo>
                      <a:lnTo>
                        <a:pt x="113" y="137"/>
                      </a:lnTo>
                      <a:lnTo>
                        <a:pt x="121" y="133"/>
                      </a:lnTo>
                      <a:lnTo>
                        <a:pt x="126" y="127"/>
                      </a:lnTo>
                      <a:lnTo>
                        <a:pt x="137" y="112"/>
                      </a:lnTo>
                      <a:lnTo>
                        <a:pt x="148" y="96"/>
                      </a:lnTo>
                      <a:lnTo>
                        <a:pt x="158" y="78"/>
                      </a:lnTo>
                      <a:lnTo>
                        <a:pt x="169" y="63"/>
                      </a:lnTo>
                      <a:lnTo>
                        <a:pt x="179" y="48"/>
                      </a:lnTo>
                      <a:lnTo>
                        <a:pt x="187" y="36"/>
                      </a:lnTo>
                      <a:lnTo>
                        <a:pt x="193" y="28"/>
                      </a:lnTo>
                      <a:lnTo>
                        <a:pt x="19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099" name="Freeform 451"/>
                <p:cNvSpPr>
                  <a:spLocks/>
                </p:cNvSpPr>
                <p:nvPr/>
              </p:nvSpPr>
              <p:spPr bwMode="auto">
                <a:xfrm>
                  <a:off x="4184" y="11974"/>
                  <a:ext cx="153" cy="138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1" y="83"/>
                    </a:cxn>
                    <a:cxn ang="0">
                      <a:pos x="3" y="78"/>
                    </a:cxn>
                    <a:cxn ang="0">
                      <a:pos x="6" y="73"/>
                    </a:cxn>
                    <a:cxn ang="0">
                      <a:pos x="11" y="65"/>
                    </a:cxn>
                    <a:cxn ang="0">
                      <a:pos x="16" y="57"/>
                    </a:cxn>
                    <a:cxn ang="0">
                      <a:pos x="21" y="48"/>
                    </a:cxn>
                    <a:cxn ang="0">
                      <a:pos x="26" y="40"/>
                    </a:cxn>
                    <a:cxn ang="0">
                      <a:pos x="32" y="32"/>
                    </a:cxn>
                    <a:cxn ang="0">
                      <a:pos x="36" y="25"/>
                    </a:cxn>
                    <a:cxn ang="0">
                      <a:pos x="42" y="19"/>
                    </a:cxn>
                    <a:cxn ang="0">
                      <a:pos x="48" y="14"/>
                    </a:cxn>
                    <a:cxn ang="0">
                      <a:pos x="56" y="9"/>
                    </a:cxn>
                    <a:cxn ang="0">
                      <a:pos x="62" y="5"/>
                    </a:cxn>
                    <a:cxn ang="0">
                      <a:pos x="70" y="3"/>
                    </a:cxn>
                    <a:cxn ang="0">
                      <a:pos x="78" y="1"/>
                    </a:cxn>
                    <a:cxn ang="0">
                      <a:pos x="86" y="0"/>
                    </a:cxn>
                    <a:cxn ang="0">
                      <a:pos x="95" y="0"/>
                    </a:cxn>
                    <a:cxn ang="0">
                      <a:pos x="103" y="2"/>
                    </a:cxn>
                    <a:cxn ang="0">
                      <a:pos x="112" y="5"/>
                    </a:cxn>
                    <a:cxn ang="0">
                      <a:pos x="121" y="9"/>
                    </a:cxn>
                    <a:cxn ang="0">
                      <a:pos x="129" y="14"/>
                    </a:cxn>
                    <a:cxn ang="0">
                      <a:pos x="138" y="22"/>
                    </a:cxn>
                    <a:cxn ang="0">
                      <a:pos x="145" y="29"/>
                    </a:cxn>
                    <a:cxn ang="0">
                      <a:pos x="153" y="39"/>
                    </a:cxn>
                    <a:cxn ang="0">
                      <a:pos x="92" y="138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53" h="138">
                      <a:moveTo>
                        <a:pt x="0" y="84"/>
                      </a:moveTo>
                      <a:lnTo>
                        <a:pt x="1" y="83"/>
                      </a:lnTo>
                      <a:lnTo>
                        <a:pt x="3" y="78"/>
                      </a:lnTo>
                      <a:lnTo>
                        <a:pt x="6" y="73"/>
                      </a:lnTo>
                      <a:lnTo>
                        <a:pt x="11" y="65"/>
                      </a:lnTo>
                      <a:lnTo>
                        <a:pt x="16" y="57"/>
                      </a:lnTo>
                      <a:lnTo>
                        <a:pt x="21" y="48"/>
                      </a:lnTo>
                      <a:lnTo>
                        <a:pt x="26" y="40"/>
                      </a:lnTo>
                      <a:lnTo>
                        <a:pt x="32" y="32"/>
                      </a:lnTo>
                      <a:lnTo>
                        <a:pt x="36" y="25"/>
                      </a:lnTo>
                      <a:lnTo>
                        <a:pt x="42" y="19"/>
                      </a:lnTo>
                      <a:lnTo>
                        <a:pt x="48" y="14"/>
                      </a:lnTo>
                      <a:lnTo>
                        <a:pt x="56" y="9"/>
                      </a:lnTo>
                      <a:lnTo>
                        <a:pt x="62" y="5"/>
                      </a:lnTo>
                      <a:lnTo>
                        <a:pt x="70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lnTo>
                        <a:pt x="95" y="0"/>
                      </a:lnTo>
                      <a:lnTo>
                        <a:pt x="103" y="2"/>
                      </a:lnTo>
                      <a:lnTo>
                        <a:pt x="112" y="5"/>
                      </a:lnTo>
                      <a:lnTo>
                        <a:pt x="121" y="9"/>
                      </a:lnTo>
                      <a:lnTo>
                        <a:pt x="129" y="14"/>
                      </a:lnTo>
                      <a:lnTo>
                        <a:pt x="138" y="22"/>
                      </a:lnTo>
                      <a:lnTo>
                        <a:pt x="145" y="29"/>
                      </a:lnTo>
                      <a:lnTo>
                        <a:pt x="153" y="39"/>
                      </a:lnTo>
                      <a:lnTo>
                        <a:pt x="92" y="138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0" name="Freeform 452"/>
                <p:cNvSpPr>
                  <a:spLocks/>
                </p:cNvSpPr>
                <p:nvPr/>
              </p:nvSpPr>
              <p:spPr bwMode="auto">
                <a:xfrm>
                  <a:off x="4290" y="11964"/>
                  <a:ext cx="221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7"/>
                    </a:cxn>
                    <a:cxn ang="0">
                      <a:pos x="34" y="17"/>
                    </a:cxn>
                    <a:cxn ang="0">
                      <a:pos x="48" y="30"/>
                    </a:cxn>
                    <a:cxn ang="0">
                      <a:pos x="60" y="44"/>
                    </a:cxn>
                    <a:cxn ang="0">
                      <a:pos x="70" y="60"/>
                    </a:cxn>
                    <a:cxn ang="0">
                      <a:pos x="79" y="75"/>
                    </a:cxn>
                    <a:cxn ang="0">
                      <a:pos x="85" y="89"/>
                    </a:cxn>
                    <a:cxn ang="0">
                      <a:pos x="91" y="102"/>
                    </a:cxn>
                    <a:cxn ang="0">
                      <a:pos x="45" y="125"/>
                    </a:cxn>
                    <a:cxn ang="0">
                      <a:pos x="156" y="129"/>
                    </a:cxn>
                    <a:cxn ang="0">
                      <a:pos x="221" y="37"/>
                    </a:cxn>
                    <a:cxn ang="0">
                      <a:pos x="177" y="57"/>
                    </a:cxn>
                    <a:cxn ang="0">
                      <a:pos x="173" y="49"/>
                    </a:cxn>
                    <a:cxn ang="0">
                      <a:pos x="167" y="41"/>
                    </a:cxn>
                    <a:cxn ang="0">
                      <a:pos x="162" y="33"/>
                    </a:cxn>
                    <a:cxn ang="0">
                      <a:pos x="156" y="24"/>
                    </a:cxn>
                    <a:cxn ang="0">
                      <a:pos x="149" y="17"/>
                    </a:cxn>
                    <a:cxn ang="0">
                      <a:pos x="141" y="10"/>
                    </a:cxn>
                    <a:cxn ang="0">
                      <a:pos x="134" y="6"/>
                    </a:cxn>
                    <a:cxn ang="0">
                      <a:pos x="125" y="4"/>
                    </a:cxn>
                    <a:cxn ang="0">
                      <a:pos x="116" y="4"/>
                    </a:cxn>
                    <a:cxn ang="0">
                      <a:pos x="107" y="4"/>
                    </a:cxn>
                    <a:cxn ang="0">
                      <a:pos x="97" y="3"/>
                    </a:cxn>
                    <a:cxn ang="0">
                      <a:pos x="87" y="3"/>
                    </a:cxn>
                    <a:cxn ang="0">
                      <a:pos x="76" y="3"/>
                    </a:cxn>
                    <a:cxn ang="0">
                      <a:pos x="66" y="2"/>
                    </a:cxn>
                    <a:cxn ang="0">
                      <a:pos x="56" y="2"/>
                    </a:cxn>
                    <a:cxn ang="0">
                      <a:pos x="46" y="2"/>
                    </a:cxn>
                    <a:cxn ang="0">
                      <a:pos x="36" y="1"/>
                    </a:cxn>
                    <a:cxn ang="0">
                      <a:pos x="28" y="1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1" h="129">
                      <a:moveTo>
                        <a:pt x="0" y="0"/>
                      </a:moveTo>
                      <a:lnTo>
                        <a:pt x="19" y="7"/>
                      </a:lnTo>
                      <a:lnTo>
                        <a:pt x="34" y="17"/>
                      </a:lnTo>
                      <a:lnTo>
                        <a:pt x="48" y="30"/>
                      </a:lnTo>
                      <a:lnTo>
                        <a:pt x="60" y="44"/>
                      </a:lnTo>
                      <a:lnTo>
                        <a:pt x="70" y="60"/>
                      </a:lnTo>
                      <a:lnTo>
                        <a:pt x="79" y="75"/>
                      </a:lnTo>
                      <a:lnTo>
                        <a:pt x="85" y="89"/>
                      </a:lnTo>
                      <a:lnTo>
                        <a:pt x="91" y="102"/>
                      </a:lnTo>
                      <a:lnTo>
                        <a:pt x="45" y="125"/>
                      </a:lnTo>
                      <a:lnTo>
                        <a:pt x="156" y="129"/>
                      </a:lnTo>
                      <a:lnTo>
                        <a:pt x="221" y="37"/>
                      </a:lnTo>
                      <a:lnTo>
                        <a:pt x="177" y="57"/>
                      </a:lnTo>
                      <a:lnTo>
                        <a:pt x="173" y="49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4"/>
                      </a:lnTo>
                      <a:lnTo>
                        <a:pt x="149" y="17"/>
                      </a:lnTo>
                      <a:lnTo>
                        <a:pt x="141" y="10"/>
                      </a:lnTo>
                      <a:lnTo>
                        <a:pt x="134" y="6"/>
                      </a:lnTo>
                      <a:lnTo>
                        <a:pt x="125" y="4"/>
                      </a:lnTo>
                      <a:lnTo>
                        <a:pt x="116" y="4"/>
                      </a:lnTo>
                      <a:lnTo>
                        <a:pt x="107" y="4"/>
                      </a:lnTo>
                      <a:lnTo>
                        <a:pt x="97" y="3"/>
                      </a:lnTo>
                      <a:lnTo>
                        <a:pt x="87" y="3"/>
                      </a:lnTo>
                      <a:lnTo>
                        <a:pt x="76" y="3"/>
                      </a:lnTo>
                      <a:lnTo>
                        <a:pt x="66" y="2"/>
                      </a:lnTo>
                      <a:lnTo>
                        <a:pt x="56" y="2"/>
                      </a:lnTo>
                      <a:lnTo>
                        <a:pt x="46" y="2"/>
                      </a:lnTo>
                      <a:lnTo>
                        <a:pt x="36" y="1"/>
                      </a:lnTo>
                      <a:lnTo>
                        <a:pt x="28" y="1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1" name="Freeform 453"/>
                <p:cNvSpPr>
                  <a:spLocks/>
                </p:cNvSpPr>
                <p:nvPr/>
              </p:nvSpPr>
              <p:spPr bwMode="auto">
                <a:xfrm>
                  <a:off x="4218" y="12155"/>
                  <a:ext cx="273" cy="201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55" y="0"/>
                    </a:cxn>
                    <a:cxn ang="0">
                      <a:pos x="273" y="18"/>
                    </a:cxn>
                    <a:cxn ang="0">
                      <a:pos x="270" y="122"/>
                    </a:cxn>
                    <a:cxn ang="0">
                      <a:pos x="139" y="201"/>
                    </a:cxn>
                    <a:cxn ang="0">
                      <a:pos x="6" y="15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73" h="201">
                      <a:moveTo>
                        <a:pt x="0" y="48"/>
                      </a:moveTo>
                      <a:lnTo>
                        <a:pt x="155" y="0"/>
                      </a:lnTo>
                      <a:lnTo>
                        <a:pt x="273" y="18"/>
                      </a:lnTo>
                      <a:lnTo>
                        <a:pt x="270" y="122"/>
                      </a:lnTo>
                      <a:lnTo>
                        <a:pt x="139" y="201"/>
                      </a:lnTo>
                      <a:lnTo>
                        <a:pt x="6" y="15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2" name="Freeform 454"/>
                <p:cNvSpPr>
                  <a:spLocks/>
                </p:cNvSpPr>
                <p:nvPr/>
              </p:nvSpPr>
              <p:spPr bwMode="auto">
                <a:xfrm>
                  <a:off x="4364" y="12189"/>
                  <a:ext cx="117" cy="152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117" y="0"/>
                    </a:cxn>
                    <a:cxn ang="0">
                      <a:pos x="113" y="84"/>
                    </a:cxn>
                    <a:cxn ang="0">
                      <a:pos x="1" y="152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17" h="152">
                      <a:moveTo>
                        <a:pt x="0" y="51"/>
                      </a:moveTo>
                      <a:lnTo>
                        <a:pt x="117" y="0"/>
                      </a:lnTo>
                      <a:lnTo>
                        <a:pt x="113" y="84"/>
                      </a:lnTo>
                      <a:lnTo>
                        <a:pt x="1" y="15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BF72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3" name="Freeform 455"/>
                <p:cNvSpPr>
                  <a:spLocks/>
                </p:cNvSpPr>
                <p:nvPr/>
              </p:nvSpPr>
              <p:spPr bwMode="auto">
                <a:xfrm>
                  <a:off x="4231" y="12214"/>
                  <a:ext cx="121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9" y="28"/>
                    </a:cxn>
                    <a:cxn ang="0">
                      <a:pos x="121" y="129"/>
                    </a:cxn>
                    <a:cxn ang="0">
                      <a:pos x="4" y="9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29">
                      <a:moveTo>
                        <a:pt x="0" y="0"/>
                      </a:moveTo>
                      <a:lnTo>
                        <a:pt x="119" y="28"/>
                      </a:lnTo>
                      <a:lnTo>
                        <a:pt x="121" y="129"/>
                      </a:lnTo>
                      <a:lnTo>
                        <a:pt x="4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2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4" name="Freeform 456"/>
                <p:cNvSpPr>
                  <a:spLocks/>
                </p:cNvSpPr>
                <p:nvPr/>
              </p:nvSpPr>
              <p:spPr bwMode="auto">
                <a:xfrm>
                  <a:off x="4239" y="12166"/>
                  <a:ext cx="131" cy="6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131" y="0"/>
                    </a:cxn>
                    <a:cxn ang="0">
                      <a:pos x="130" y="59"/>
                    </a:cxn>
                    <a:cxn ang="0">
                      <a:pos x="117" y="6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31" h="65">
                      <a:moveTo>
                        <a:pt x="0" y="39"/>
                      </a:moveTo>
                      <a:lnTo>
                        <a:pt x="131" y="0"/>
                      </a:lnTo>
                      <a:lnTo>
                        <a:pt x="130" y="59"/>
                      </a:lnTo>
                      <a:lnTo>
                        <a:pt x="117" y="65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99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5" name="Freeform 457"/>
                <p:cNvSpPr>
                  <a:spLocks/>
                </p:cNvSpPr>
                <p:nvPr/>
              </p:nvSpPr>
              <p:spPr bwMode="auto">
                <a:xfrm>
                  <a:off x="4421" y="12189"/>
                  <a:ext cx="23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23" y="3"/>
                    </a:cxn>
                    <a:cxn ang="0">
                      <a:pos x="19" y="3"/>
                    </a:cxn>
                    <a:cxn ang="0">
                      <a:pos x="17" y="2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4" y="4"/>
                    </a:cxn>
                    <a:cxn ang="0">
                      <a:pos x="8" y="5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23" h="6">
                      <a:moveTo>
                        <a:pt x="14" y="6"/>
                      </a:moveTo>
                      <a:lnTo>
                        <a:pt x="23" y="3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4" y="4"/>
                      </a:lnTo>
                      <a:lnTo>
                        <a:pt x="8" y="5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B25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6" name="Freeform 458"/>
                <p:cNvSpPr>
                  <a:spLocks/>
                </p:cNvSpPr>
                <p:nvPr/>
              </p:nvSpPr>
              <p:spPr bwMode="auto">
                <a:xfrm>
                  <a:off x="4378" y="12166"/>
                  <a:ext cx="94" cy="54"/>
                </a:xfrm>
                <a:custGeom>
                  <a:avLst/>
                  <a:gdLst/>
                  <a:ahLst/>
                  <a:cxnLst>
                    <a:cxn ang="0">
                      <a:pos x="76" y="22"/>
                    </a:cxn>
                    <a:cxn ang="0">
                      <a:pos x="94" y="14"/>
                    </a:cxn>
                    <a:cxn ang="0">
                      <a:pos x="1" y="0"/>
                    </a:cxn>
                    <a:cxn ang="0">
                      <a:pos x="0" y="54"/>
                    </a:cxn>
                    <a:cxn ang="0">
                      <a:pos x="51" y="32"/>
                    </a:cxn>
                    <a:cxn ang="0">
                      <a:pos x="48" y="31"/>
                    </a:cxn>
                    <a:cxn ang="0">
                      <a:pos x="44" y="30"/>
                    </a:cxn>
                    <a:cxn ang="0">
                      <a:pos x="41" y="29"/>
                    </a:cxn>
                    <a:cxn ang="0">
                      <a:pos x="38" y="28"/>
                    </a:cxn>
                    <a:cxn ang="0">
                      <a:pos x="35" y="27"/>
                    </a:cxn>
                    <a:cxn ang="0">
                      <a:pos x="34" y="24"/>
                    </a:cxn>
                    <a:cxn ang="0">
                      <a:pos x="33" y="23"/>
                    </a:cxn>
                    <a:cxn ang="0">
                      <a:pos x="35" y="20"/>
                    </a:cxn>
                    <a:cxn ang="0">
                      <a:pos x="37" y="18"/>
                    </a:cxn>
                    <a:cxn ang="0">
                      <a:pos x="42" y="18"/>
                    </a:cxn>
                    <a:cxn ang="0">
                      <a:pos x="47" y="18"/>
                    </a:cxn>
                    <a:cxn ang="0">
                      <a:pos x="53" y="18"/>
                    </a:cxn>
                    <a:cxn ang="0">
                      <a:pos x="60" y="19"/>
                    </a:cxn>
                    <a:cxn ang="0">
                      <a:pos x="66" y="20"/>
                    </a:cxn>
                    <a:cxn ang="0">
                      <a:pos x="71" y="21"/>
                    </a:cxn>
                    <a:cxn ang="0">
                      <a:pos x="76" y="22"/>
                    </a:cxn>
                  </a:cxnLst>
                  <a:rect l="0" t="0" r="r" b="b"/>
                  <a:pathLst>
                    <a:path w="94" h="54">
                      <a:moveTo>
                        <a:pt x="76" y="22"/>
                      </a:moveTo>
                      <a:lnTo>
                        <a:pt x="94" y="14"/>
                      </a:lnTo>
                      <a:lnTo>
                        <a:pt x="1" y="0"/>
                      </a:lnTo>
                      <a:lnTo>
                        <a:pt x="0" y="54"/>
                      </a:lnTo>
                      <a:lnTo>
                        <a:pt x="51" y="32"/>
                      </a:lnTo>
                      <a:lnTo>
                        <a:pt x="48" y="31"/>
                      </a:lnTo>
                      <a:lnTo>
                        <a:pt x="44" y="30"/>
                      </a:lnTo>
                      <a:lnTo>
                        <a:pt x="41" y="29"/>
                      </a:lnTo>
                      <a:lnTo>
                        <a:pt x="38" y="28"/>
                      </a:lnTo>
                      <a:lnTo>
                        <a:pt x="35" y="27"/>
                      </a:lnTo>
                      <a:lnTo>
                        <a:pt x="34" y="24"/>
                      </a:lnTo>
                      <a:lnTo>
                        <a:pt x="33" y="23"/>
                      </a:lnTo>
                      <a:lnTo>
                        <a:pt x="35" y="20"/>
                      </a:lnTo>
                      <a:lnTo>
                        <a:pt x="37" y="18"/>
                      </a:lnTo>
                      <a:lnTo>
                        <a:pt x="42" y="18"/>
                      </a:lnTo>
                      <a:lnTo>
                        <a:pt x="47" y="18"/>
                      </a:lnTo>
                      <a:lnTo>
                        <a:pt x="53" y="18"/>
                      </a:lnTo>
                      <a:lnTo>
                        <a:pt x="60" y="19"/>
                      </a:lnTo>
                      <a:lnTo>
                        <a:pt x="66" y="20"/>
                      </a:lnTo>
                      <a:lnTo>
                        <a:pt x="71" y="21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solidFill>
                  <a:srgbClr val="99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7" name="Freeform 459"/>
                <p:cNvSpPr>
                  <a:spLocks/>
                </p:cNvSpPr>
                <p:nvPr/>
              </p:nvSpPr>
              <p:spPr bwMode="auto">
                <a:xfrm>
                  <a:off x="4257" y="12233"/>
                  <a:ext cx="60" cy="29"/>
                </a:xfrm>
                <a:custGeom>
                  <a:avLst/>
                  <a:gdLst/>
                  <a:ahLst/>
                  <a:cxnLst>
                    <a:cxn ang="0">
                      <a:pos x="59" y="24"/>
                    </a:cxn>
                    <a:cxn ang="0">
                      <a:pos x="54" y="28"/>
                    </a:cxn>
                    <a:cxn ang="0">
                      <a:pos x="49" y="29"/>
                    </a:cxn>
                    <a:cxn ang="0">
                      <a:pos x="43" y="28"/>
                    </a:cxn>
                    <a:cxn ang="0">
                      <a:pos x="37" y="26"/>
                    </a:cxn>
                    <a:cxn ang="0">
                      <a:pos x="27" y="24"/>
                    </a:cxn>
                    <a:cxn ang="0">
                      <a:pos x="17" y="22"/>
                    </a:cxn>
                    <a:cxn ang="0">
                      <a:pos x="10" y="20"/>
                    </a:cxn>
                    <a:cxn ang="0">
                      <a:pos x="3" y="18"/>
                    </a:cxn>
                    <a:cxn ang="0">
                      <a:pos x="0" y="11"/>
                    </a:cxn>
                    <a:cxn ang="0">
                      <a:pos x="2" y="3"/>
                    </a:cxn>
                    <a:cxn ang="0">
                      <a:pos x="11" y="0"/>
                    </a:cxn>
                    <a:cxn ang="0">
                      <a:pos x="20" y="1"/>
                    </a:cxn>
                    <a:cxn ang="0">
                      <a:pos x="28" y="3"/>
                    </a:cxn>
                    <a:cxn ang="0">
                      <a:pos x="37" y="5"/>
                    </a:cxn>
                    <a:cxn ang="0">
                      <a:pos x="44" y="7"/>
                    </a:cxn>
                    <a:cxn ang="0">
                      <a:pos x="53" y="9"/>
                    </a:cxn>
                    <a:cxn ang="0">
                      <a:pos x="60" y="16"/>
                    </a:cxn>
                    <a:cxn ang="0">
                      <a:pos x="52" y="20"/>
                    </a:cxn>
                    <a:cxn ang="0">
                      <a:pos x="50" y="16"/>
                    </a:cxn>
                    <a:cxn ang="0">
                      <a:pos x="47" y="14"/>
                    </a:cxn>
                    <a:cxn ang="0">
                      <a:pos x="41" y="13"/>
                    </a:cxn>
                    <a:cxn ang="0">
                      <a:pos x="30" y="10"/>
                    </a:cxn>
                    <a:cxn ang="0">
                      <a:pos x="20" y="8"/>
                    </a:cxn>
                    <a:cxn ang="0">
                      <a:pos x="14" y="6"/>
                    </a:cxn>
                    <a:cxn ang="0">
                      <a:pos x="10" y="6"/>
                    </a:cxn>
                    <a:cxn ang="0">
                      <a:pos x="7" y="9"/>
                    </a:cxn>
                    <a:cxn ang="0">
                      <a:pos x="8" y="12"/>
                    </a:cxn>
                    <a:cxn ang="0">
                      <a:pos x="10" y="14"/>
                    </a:cxn>
                    <a:cxn ang="0">
                      <a:pos x="16" y="15"/>
                    </a:cxn>
                    <a:cxn ang="0">
                      <a:pos x="27" y="18"/>
                    </a:cxn>
                    <a:cxn ang="0">
                      <a:pos x="38" y="20"/>
                    </a:cxn>
                    <a:cxn ang="0">
                      <a:pos x="44" y="22"/>
                    </a:cxn>
                    <a:cxn ang="0">
                      <a:pos x="48" y="22"/>
                    </a:cxn>
                    <a:cxn ang="0">
                      <a:pos x="52" y="20"/>
                    </a:cxn>
                  </a:cxnLst>
                  <a:rect l="0" t="0" r="r" b="b"/>
                  <a:pathLst>
                    <a:path w="60" h="29">
                      <a:moveTo>
                        <a:pt x="60" y="21"/>
                      </a:moveTo>
                      <a:lnTo>
                        <a:pt x="59" y="24"/>
                      </a:lnTo>
                      <a:lnTo>
                        <a:pt x="57" y="26"/>
                      </a:lnTo>
                      <a:lnTo>
                        <a:pt x="54" y="28"/>
                      </a:lnTo>
                      <a:lnTo>
                        <a:pt x="52" y="28"/>
                      </a:lnTo>
                      <a:lnTo>
                        <a:pt x="49" y="29"/>
                      </a:lnTo>
                      <a:lnTo>
                        <a:pt x="46" y="28"/>
                      </a:lnTo>
                      <a:lnTo>
                        <a:pt x="43" y="28"/>
                      </a:lnTo>
                      <a:lnTo>
                        <a:pt x="40" y="27"/>
                      </a:lnTo>
                      <a:lnTo>
                        <a:pt x="37" y="26"/>
                      </a:lnTo>
                      <a:lnTo>
                        <a:pt x="33" y="25"/>
                      </a:lnTo>
                      <a:lnTo>
                        <a:pt x="27" y="24"/>
                      </a:lnTo>
                      <a:lnTo>
                        <a:pt x="23" y="23"/>
                      </a:lnTo>
                      <a:lnTo>
                        <a:pt x="17" y="22"/>
                      </a:lnTo>
                      <a:lnTo>
                        <a:pt x="13" y="21"/>
                      </a:lnTo>
                      <a:lnTo>
                        <a:pt x="10" y="20"/>
                      </a:lnTo>
                      <a:lnTo>
                        <a:pt x="7" y="19"/>
                      </a:lnTo>
                      <a:lnTo>
                        <a:pt x="3" y="18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4" y="2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7" y="5"/>
                      </a:lnTo>
                      <a:lnTo>
                        <a:pt x="41" y="6"/>
                      </a:lnTo>
                      <a:lnTo>
                        <a:pt x="44" y="7"/>
                      </a:lnTo>
                      <a:lnTo>
                        <a:pt x="47" y="8"/>
                      </a:lnTo>
                      <a:lnTo>
                        <a:pt x="53" y="9"/>
                      </a:lnTo>
                      <a:lnTo>
                        <a:pt x="57" y="12"/>
                      </a:lnTo>
                      <a:lnTo>
                        <a:pt x="60" y="16"/>
                      </a:lnTo>
                      <a:lnTo>
                        <a:pt x="60" y="21"/>
                      </a:lnTo>
                      <a:lnTo>
                        <a:pt x="52" y="20"/>
                      </a:lnTo>
                      <a:lnTo>
                        <a:pt x="52" y="18"/>
                      </a:lnTo>
                      <a:lnTo>
                        <a:pt x="50" y="16"/>
                      </a:lnTo>
                      <a:lnTo>
                        <a:pt x="49" y="15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1" y="13"/>
                      </a:lnTo>
                      <a:lnTo>
                        <a:pt x="36" y="12"/>
                      </a:lnTo>
                      <a:lnTo>
                        <a:pt x="30" y="10"/>
                      </a:lnTo>
                      <a:lnTo>
                        <a:pt x="25" y="9"/>
                      </a:lnTo>
                      <a:lnTo>
                        <a:pt x="20" y="8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6" y="15"/>
                      </a:lnTo>
                      <a:lnTo>
                        <a:pt x="21" y="17"/>
                      </a:lnTo>
                      <a:lnTo>
                        <a:pt x="27" y="18"/>
                      </a:lnTo>
                      <a:lnTo>
                        <a:pt x="33" y="19"/>
                      </a:lnTo>
                      <a:lnTo>
                        <a:pt x="38" y="20"/>
                      </a:lnTo>
                      <a:lnTo>
                        <a:pt x="41" y="21"/>
                      </a:lnTo>
                      <a:lnTo>
                        <a:pt x="44" y="22"/>
                      </a:lnTo>
                      <a:lnTo>
                        <a:pt x="46" y="22"/>
                      </a:lnTo>
                      <a:lnTo>
                        <a:pt x="48" y="22"/>
                      </a:lnTo>
                      <a:lnTo>
                        <a:pt x="50" y="22"/>
                      </a:lnTo>
                      <a:lnTo>
                        <a:pt x="52" y="20"/>
                      </a:lnTo>
                      <a:lnTo>
                        <a:pt x="6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8" name="Freeform 460"/>
                <p:cNvSpPr>
                  <a:spLocks/>
                </p:cNvSpPr>
                <p:nvPr/>
              </p:nvSpPr>
              <p:spPr bwMode="auto">
                <a:xfrm>
                  <a:off x="4294" y="12091"/>
                  <a:ext cx="205" cy="140"/>
                </a:xfrm>
                <a:custGeom>
                  <a:avLst/>
                  <a:gdLst/>
                  <a:ahLst/>
                  <a:cxnLst>
                    <a:cxn ang="0">
                      <a:pos x="4" y="94"/>
                    </a:cxn>
                    <a:cxn ang="0">
                      <a:pos x="14" y="82"/>
                    </a:cxn>
                    <a:cxn ang="0">
                      <a:pos x="27" y="68"/>
                    </a:cxn>
                    <a:cxn ang="0">
                      <a:pos x="40" y="53"/>
                    </a:cxn>
                    <a:cxn ang="0">
                      <a:pos x="55" y="38"/>
                    </a:cxn>
                    <a:cxn ang="0">
                      <a:pos x="71" y="25"/>
                    </a:cxn>
                    <a:cxn ang="0">
                      <a:pos x="85" y="13"/>
                    </a:cxn>
                    <a:cxn ang="0">
                      <a:pos x="99" y="3"/>
                    </a:cxn>
                    <a:cxn ang="0">
                      <a:pos x="109" y="0"/>
                    </a:cxn>
                    <a:cxn ang="0">
                      <a:pos x="119" y="3"/>
                    </a:cxn>
                    <a:cxn ang="0">
                      <a:pos x="132" y="5"/>
                    </a:cxn>
                    <a:cxn ang="0">
                      <a:pos x="147" y="8"/>
                    </a:cxn>
                    <a:cxn ang="0">
                      <a:pos x="162" y="11"/>
                    </a:cxn>
                    <a:cxn ang="0">
                      <a:pos x="176" y="14"/>
                    </a:cxn>
                    <a:cxn ang="0">
                      <a:pos x="189" y="16"/>
                    </a:cxn>
                    <a:cxn ang="0">
                      <a:pos x="199" y="18"/>
                    </a:cxn>
                    <a:cxn ang="0">
                      <a:pos x="177" y="44"/>
                    </a:cxn>
                    <a:cxn ang="0">
                      <a:pos x="184" y="46"/>
                    </a:cxn>
                    <a:cxn ang="0">
                      <a:pos x="191" y="47"/>
                    </a:cxn>
                    <a:cxn ang="0">
                      <a:pos x="199" y="49"/>
                    </a:cxn>
                    <a:cxn ang="0">
                      <a:pos x="205" y="52"/>
                    </a:cxn>
                    <a:cxn ang="0">
                      <a:pos x="193" y="62"/>
                    </a:cxn>
                    <a:cxn ang="0">
                      <a:pos x="175" y="69"/>
                    </a:cxn>
                    <a:cxn ang="0">
                      <a:pos x="157" y="75"/>
                    </a:cxn>
                    <a:cxn ang="0">
                      <a:pos x="142" y="83"/>
                    </a:cxn>
                    <a:cxn ang="0">
                      <a:pos x="132" y="93"/>
                    </a:cxn>
                    <a:cxn ang="0">
                      <a:pos x="119" y="106"/>
                    </a:cxn>
                    <a:cxn ang="0">
                      <a:pos x="107" y="123"/>
                    </a:cxn>
                    <a:cxn ang="0">
                      <a:pos x="96" y="140"/>
                    </a:cxn>
                    <a:cxn ang="0">
                      <a:pos x="86" y="136"/>
                    </a:cxn>
                    <a:cxn ang="0">
                      <a:pos x="75" y="130"/>
                    </a:cxn>
                    <a:cxn ang="0">
                      <a:pos x="61" y="124"/>
                    </a:cxn>
                    <a:cxn ang="0">
                      <a:pos x="47" y="118"/>
                    </a:cxn>
                    <a:cxn ang="0">
                      <a:pos x="32" y="112"/>
                    </a:cxn>
                    <a:cxn ang="0">
                      <a:pos x="19" y="107"/>
                    </a:cxn>
                    <a:cxn ang="0">
                      <a:pos x="8" y="103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205" h="140">
                      <a:moveTo>
                        <a:pt x="0" y="100"/>
                      </a:moveTo>
                      <a:lnTo>
                        <a:pt x="4" y="94"/>
                      </a:lnTo>
                      <a:lnTo>
                        <a:pt x="9" y="89"/>
                      </a:lnTo>
                      <a:lnTo>
                        <a:pt x="14" y="82"/>
                      </a:lnTo>
                      <a:lnTo>
                        <a:pt x="20" y="75"/>
                      </a:lnTo>
                      <a:lnTo>
                        <a:pt x="27" y="68"/>
                      </a:lnTo>
                      <a:lnTo>
                        <a:pt x="34" y="61"/>
                      </a:lnTo>
                      <a:lnTo>
                        <a:pt x="40" y="53"/>
                      </a:lnTo>
                      <a:lnTo>
                        <a:pt x="48" y="46"/>
                      </a:lnTo>
                      <a:lnTo>
                        <a:pt x="55" y="38"/>
                      </a:lnTo>
                      <a:lnTo>
                        <a:pt x="63" y="31"/>
                      </a:lnTo>
                      <a:lnTo>
                        <a:pt x="71" y="25"/>
                      </a:lnTo>
                      <a:lnTo>
                        <a:pt x="78" y="18"/>
                      </a:lnTo>
                      <a:lnTo>
                        <a:pt x="85" y="13"/>
                      </a:lnTo>
                      <a:lnTo>
                        <a:pt x="91" y="8"/>
                      </a:lnTo>
                      <a:lnTo>
                        <a:pt x="99" y="3"/>
                      </a:lnTo>
                      <a:lnTo>
                        <a:pt x="104" y="0"/>
                      </a:lnTo>
                      <a:lnTo>
                        <a:pt x="109" y="0"/>
                      </a:lnTo>
                      <a:lnTo>
                        <a:pt x="113" y="1"/>
                      </a:lnTo>
                      <a:lnTo>
                        <a:pt x="119" y="3"/>
                      </a:lnTo>
                      <a:lnTo>
                        <a:pt x="126" y="4"/>
                      </a:lnTo>
                      <a:lnTo>
                        <a:pt x="132" y="5"/>
                      </a:lnTo>
                      <a:lnTo>
                        <a:pt x="140" y="7"/>
                      </a:lnTo>
                      <a:lnTo>
                        <a:pt x="147" y="8"/>
                      </a:lnTo>
                      <a:lnTo>
                        <a:pt x="155" y="9"/>
                      </a:lnTo>
                      <a:lnTo>
                        <a:pt x="162" y="11"/>
                      </a:lnTo>
                      <a:lnTo>
                        <a:pt x="169" y="13"/>
                      </a:lnTo>
                      <a:lnTo>
                        <a:pt x="176" y="14"/>
                      </a:lnTo>
                      <a:lnTo>
                        <a:pt x="183" y="15"/>
                      </a:lnTo>
                      <a:lnTo>
                        <a:pt x="189" y="16"/>
                      </a:lnTo>
                      <a:lnTo>
                        <a:pt x="194" y="17"/>
                      </a:lnTo>
                      <a:lnTo>
                        <a:pt x="199" y="18"/>
                      </a:lnTo>
                      <a:lnTo>
                        <a:pt x="202" y="19"/>
                      </a:lnTo>
                      <a:lnTo>
                        <a:pt x="177" y="44"/>
                      </a:lnTo>
                      <a:lnTo>
                        <a:pt x="180" y="45"/>
                      </a:lnTo>
                      <a:lnTo>
                        <a:pt x="184" y="46"/>
                      </a:lnTo>
                      <a:lnTo>
                        <a:pt x="188" y="46"/>
                      </a:lnTo>
                      <a:lnTo>
                        <a:pt x="191" y="47"/>
                      </a:lnTo>
                      <a:lnTo>
                        <a:pt x="195" y="48"/>
                      </a:lnTo>
                      <a:lnTo>
                        <a:pt x="199" y="49"/>
                      </a:lnTo>
                      <a:lnTo>
                        <a:pt x="202" y="51"/>
                      </a:lnTo>
                      <a:lnTo>
                        <a:pt x="205" y="52"/>
                      </a:lnTo>
                      <a:lnTo>
                        <a:pt x="200" y="58"/>
                      </a:lnTo>
                      <a:lnTo>
                        <a:pt x="193" y="62"/>
                      </a:lnTo>
                      <a:lnTo>
                        <a:pt x="185" y="66"/>
                      </a:lnTo>
                      <a:lnTo>
                        <a:pt x="175" y="69"/>
                      </a:lnTo>
                      <a:lnTo>
                        <a:pt x="165" y="73"/>
                      </a:lnTo>
                      <a:lnTo>
                        <a:pt x="157" y="75"/>
                      </a:lnTo>
                      <a:lnTo>
                        <a:pt x="148" y="79"/>
                      </a:lnTo>
                      <a:lnTo>
                        <a:pt x="142" y="83"/>
                      </a:lnTo>
                      <a:lnTo>
                        <a:pt x="138" y="87"/>
                      </a:lnTo>
                      <a:lnTo>
                        <a:pt x="132" y="93"/>
                      </a:lnTo>
                      <a:lnTo>
                        <a:pt x="127" y="99"/>
                      </a:lnTo>
                      <a:lnTo>
                        <a:pt x="119" y="106"/>
                      </a:lnTo>
                      <a:lnTo>
                        <a:pt x="113" y="114"/>
                      </a:lnTo>
                      <a:lnTo>
                        <a:pt x="107" y="123"/>
                      </a:lnTo>
                      <a:lnTo>
                        <a:pt x="101" y="131"/>
                      </a:lnTo>
                      <a:lnTo>
                        <a:pt x="96" y="140"/>
                      </a:lnTo>
                      <a:lnTo>
                        <a:pt x="91" y="138"/>
                      </a:lnTo>
                      <a:lnTo>
                        <a:pt x="86" y="136"/>
                      </a:lnTo>
                      <a:lnTo>
                        <a:pt x="81" y="133"/>
                      </a:lnTo>
                      <a:lnTo>
                        <a:pt x="75" y="130"/>
                      </a:lnTo>
                      <a:lnTo>
                        <a:pt x="68" y="127"/>
                      </a:lnTo>
                      <a:lnTo>
                        <a:pt x="61" y="124"/>
                      </a:lnTo>
                      <a:lnTo>
                        <a:pt x="54" y="121"/>
                      </a:lnTo>
                      <a:lnTo>
                        <a:pt x="47" y="118"/>
                      </a:lnTo>
                      <a:lnTo>
                        <a:pt x="39" y="115"/>
                      </a:lnTo>
                      <a:lnTo>
                        <a:pt x="32" y="112"/>
                      </a:lnTo>
                      <a:lnTo>
                        <a:pt x="26" y="109"/>
                      </a:lnTo>
                      <a:lnTo>
                        <a:pt x="19" y="107"/>
                      </a:lnTo>
                      <a:lnTo>
                        <a:pt x="13" y="104"/>
                      </a:lnTo>
                      <a:lnTo>
                        <a:pt x="8" y="103"/>
                      </a:lnTo>
                      <a:lnTo>
                        <a:pt x="4" y="101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09" name="Freeform 461"/>
                <p:cNvSpPr>
                  <a:spLocks/>
                </p:cNvSpPr>
                <p:nvPr/>
              </p:nvSpPr>
              <p:spPr bwMode="auto">
                <a:xfrm>
                  <a:off x="4309" y="12101"/>
                  <a:ext cx="167" cy="119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2" y="83"/>
                    </a:cxn>
                    <a:cxn ang="0">
                      <a:pos x="5" y="79"/>
                    </a:cxn>
                    <a:cxn ang="0">
                      <a:pos x="9" y="74"/>
                    </a:cxn>
                    <a:cxn ang="0">
                      <a:pos x="14" y="68"/>
                    </a:cxn>
                    <a:cxn ang="0">
                      <a:pos x="19" y="63"/>
                    </a:cxn>
                    <a:cxn ang="0">
                      <a:pos x="25" y="56"/>
                    </a:cxn>
                    <a:cxn ang="0">
                      <a:pos x="32" y="50"/>
                    </a:cxn>
                    <a:cxn ang="0">
                      <a:pos x="38" y="43"/>
                    </a:cxn>
                    <a:cxn ang="0">
                      <a:pos x="45" y="36"/>
                    </a:cxn>
                    <a:cxn ang="0">
                      <a:pos x="53" y="29"/>
                    </a:cxn>
                    <a:cxn ang="0">
                      <a:pos x="60" y="23"/>
                    </a:cxn>
                    <a:cxn ang="0">
                      <a:pos x="67" y="17"/>
                    </a:cxn>
                    <a:cxn ang="0">
                      <a:pos x="74" y="12"/>
                    </a:cxn>
                    <a:cxn ang="0">
                      <a:pos x="80" y="7"/>
                    </a:cxn>
                    <a:cxn ang="0">
                      <a:pos x="86" y="3"/>
                    </a:cxn>
                    <a:cxn ang="0">
                      <a:pos x="92" y="0"/>
                    </a:cxn>
                    <a:cxn ang="0">
                      <a:pos x="167" y="15"/>
                    </a:cxn>
                    <a:cxn ang="0">
                      <a:pos x="160" y="21"/>
                    </a:cxn>
                    <a:cxn ang="0">
                      <a:pos x="149" y="32"/>
                    </a:cxn>
                    <a:cxn ang="0">
                      <a:pos x="137" y="45"/>
                    </a:cxn>
                    <a:cxn ang="0">
                      <a:pos x="122" y="60"/>
                    </a:cxn>
                    <a:cxn ang="0">
                      <a:pos x="109" y="77"/>
                    </a:cxn>
                    <a:cxn ang="0">
                      <a:pos x="96" y="93"/>
                    </a:cxn>
                    <a:cxn ang="0">
                      <a:pos x="85" y="106"/>
                    </a:cxn>
                    <a:cxn ang="0">
                      <a:pos x="78" y="119"/>
                    </a:cxn>
                    <a:cxn ang="0">
                      <a:pos x="70" y="116"/>
                    </a:cxn>
                    <a:cxn ang="0">
                      <a:pos x="60" y="111"/>
                    </a:cxn>
                    <a:cxn ang="0">
                      <a:pos x="49" y="106"/>
                    </a:cxn>
                    <a:cxn ang="0">
                      <a:pos x="36" y="101"/>
                    </a:cxn>
                    <a:cxn ang="0">
                      <a:pos x="24" y="96"/>
                    </a:cxn>
                    <a:cxn ang="0">
                      <a:pos x="14" y="91"/>
                    </a:cxn>
                    <a:cxn ang="0">
                      <a:pos x="5" y="87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167" h="119">
                      <a:moveTo>
                        <a:pt x="0" y="85"/>
                      </a:moveTo>
                      <a:lnTo>
                        <a:pt x="2" y="83"/>
                      </a:lnTo>
                      <a:lnTo>
                        <a:pt x="5" y="79"/>
                      </a:lnTo>
                      <a:lnTo>
                        <a:pt x="9" y="74"/>
                      </a:lnTo>
                      <a:lnTo>
                        <a:pt x="14" y="68"/>
                      </a:lnTo>
                      <a:lnTo>
                        <a:pt x="19" y="63"/>
                      </a:lnTo>
                      <a:lnTo>
                        <a:pt x="25" y="56"/>
                      </a:lnTo>
                      <a:lnTo>
                        <a:pt x="32" y="50"/>
                      </a:lnTo>
                      <a:lnTo>
                        <a:pt x="38" y="43"/>
                      </a:lnTo>
                      <a:lnTo>
                        <a:pt x="45" y="36"/>
                      </a:lnTo>
                      <a:lnTo>
                        <a:pt x="53" y="29"/>
                      </a:lnTo>
                      <a:lnTo>
                        <a:pt x="60" y="23"/>
                      </a:lnTo>
                      <a:lnTo>
                        <a:pt x="67" y="17"/>
                      </a:lnTo>
                      <a:lnTo>
                        <a:pt x="74" y="12"/>
                      </a:lnTo>
                      <a:lnTo>
                        <a:pt x="80" y="7"/>
                      </a:lnTo>
                      <a:lnTo>
                        <a:pt x="86" y="3"/>
                      </a:lnTo>
                      <a:lnTo>
                        <a:pt x="92" y="0"/>
                      </a:lnTo>
                      <a:lnTo>
                        <a:pt x="167" y="15"/>
                      </a:lnTo>
                      <a:lnTo>
                        <a:pt x="160" y="21"/>
                      </a:lnTo>
                      <a:lnTo>
                        <a:pt x="149" y="32"/>
                      </a:lnTo>
                      <a:lnTo>
                        <a:pt x="137" y="45"/>
                      </a:lnTo>
                      <a:lnTo>
                        <a:pt x="122" y="60"/>
                      </a:lnTo>
                      <a:lnTo>
                        <a:pt x="109" y="77"/>
                      </a:lnTo>
                      <a:lnTo>
                        <a:pt x="96" y="93"/>
                      </a:lnTo>
                      <a:lnTo>
                        <a:pt x="85" y="106"/>
                      </a:lnTo>
                      <a:lnTo>
                        <a:pt x="78" y="119"/>
                      </a:lnTo>
                      <a:lnTo>
                        <a:pt x="70" y="116"/>
                      </a:lnTo>
                      <a:lnTo>
                        <a:pt x="60" y="111"/>
                      </a:lnTo>
                      <a:lnTo>
                        <a:pt x="49" y="106"/>
                      </a:lnTo>
                      <a:lnTo>
                        <a:pt x="36" y="101"/>
                      </a:lnTo>
                      <a:lnTo>
                        <a:pt x="24" y="96"/>
                      </a:lnTo>
                      <a:lnTo>
                        <a:pt x="14" y="91"/>
                      </a:lnTo>
                      <a:lnTo>
                        <a:pt x="5" y="87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0" name="Freeform 462"/>
                <p:cNvSpPr>
                  <a:spLocks/>
                </p:cNvSpPr>
                <p:nvPr/>
              </p:nvSpPr>
              <p:spPr bwMode="auto">
                <a:xfrm>
                  <a:off x="4446" y="12141"/>
                  <a:ext cx="36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1"/>
                    </a:cxn>
                    <a:cxn ang="0">
                      <a:pos x="26" y="2"/>
                    </a:cxn>
                    <a:cxn ang="0">
                      <a:pos x="29" y="3"/>
                    </a:cxn>
                    <a:cxn ang="0">
                      <a:pos x="32" y="4"/>
                    </a:cxn>
                    <a:cxn ang="0">
                      <a:pos x="34" y="4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4" y="6"/>
                    </a:cxn>
                    <a:cxn ang="0">
                      <a:pos x="30" y="8"/>
                    </a:cxn>
                    <a:cxn ang="0">
                      <a:pos x="24" y="9"/>
                    </a:cxn>
                    <a:cxn ang="0">
                      <a:pos x="18" y="12"/>
                    </a:cxn>
                    <a:cxn ang="0">
                      <a:pos x="12" y="14"/>
                    </a:cxn>
                    <a:cxn ang="0">
                      <a:pos x="7" y="16"/>
                    </a:cxn>
                    <a:cxn ang="0">
                      <a:pos x="3" y="18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6" h="19">
                      <a:moveTo>
                        <a:pt x="0" y="19"/>
                      </a:move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6" y="2"/>
                      </a:lnTo>
                      <a:lnTo>
                        <a:pt x="29" y="3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4" y="6"/>
                      </a:lnTo>
                      <a:lnTo>
                        <a:pt x="30" y="8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2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1" name="Freeform 463"/>
                <p:cNvSpPr>
                  <a:spLocks/>
                </p:cNvSpPr>
                <p:nvPr/>
              </p:nvSpPr>
              <p:spPr bwMode="auto">
                <a:xfrm>
                  <a:off x="4218" y="12087"/>
                  <a:ext cx="185" cy="125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5" y="60"/>
                    </a:cxn>
                    <a:cxn ang="0">
                      <a:pos x="10" y="57"/>
                    </a:cxn>
                    <a:cxn ang="0">
                      <a:pos x="15" y="53"/>
                    </a:cxn>
                    <a:cxn ang="0">
                      <a:pos x="23" y="49"/>
                    </a:cxn>
                    <a:cxn ang="0">
                      <a:pos x="30" y="44"/>
                    </a:cxn>
                    <a:cxn ang="0">
                      <a:pos x="38" y="40"/>
                    </a:cxn>
                    <a:cxn ang="0">
                      <a:pos x="47" y="34"/>
                    </a:cxn>
                    <a:cxn ang="0">
                      <a:pos x="56" y="30"/>
                    </a:cxn>
                    <a:cxn ang="0">
                      <a:pos x="65" y="25"/>
                    </a:cxn>
                    <a:cxn ang="0">
                      <a:pos x="74" y="20"/>
                    </a:cxn>
                    <a:cxn ang="0">
                      <a:pos x="83" y="15"/>
                    </a:cxn>
                    <a:cxn ang="0">
                      <a:pos x="92" y="11"/>
                    </a:cxn>
                    <a:cxn ang="0">
                      <a:pos x="100" y="7"/>
                    </a:cxn>
                    <a:cxn ang="0">
                      <a:pos x="108" y="4"/>
                    </a:cxn>
                    <a:cxn ang="0">
                      <a:pos x="115" y="2"/>
                    </a:cxn>
                    <a:cxn ang="0">
                      <a:pos x="120" y="0"/>
                    </a:cxn>
                    <a:cxn ang="0">
                      <a:pos x="126" y="4"/>
                    </a:cxn>
                    <a:cxn ang="0">
                      <a:pos x="134" y="10"/>
                    </a:cxn>
                    <a:cxn ang="0">
                      <a:pos x="143" y="17"/>
                    </a:cxn>
                    <a:cxn ang="0">
                      <a:pos x="152" y="26"/>
                    </a:cxn>
                    <a:cxn ang="0">
                      <a:pos x="161" y="35"/>
                    </a:cxn>
                    <a:cxn ang="0">
                      <a:pos x="170" y="45"/>
                    </a:cxn>
                    <a:cxn ang="0">
                      <a:pos x="179" y="55"/>
                    </a:cxn>
                    <a:cxn ang="0">
                      <a:pos x="185" y="65"/>
                    </a:cxn>
                    <a:cxn ang="0">
                      <a:pos x="181" y="68"/>
                    </a:cxn>
                    <a:cxn ang="0">
                      <a:pos x="176" y="70"/>
                    </a:cxn>
                    <a:cxn ang="0">
                      <a:pos x="170" y="74"/>
                    </a:cxn>
                    <a:cxn ang="0">
                      <a:pos x="163" y="78"/>
                    </a:cxn>
                    <a:cxn ang="0">
                      <a:pos x="156" y="82"/>
                    </a:cxn>
                    <a:cxn ang="0">
                      <a:pos x="148" y="87"/>
                    </a:cxn>
                    <a:cxn ang="0">
                      <a:pos x="139" y="92"/>
                    </a:cxn>
                    <a:cxn ang="0">
                      <a:pos x="131" y="96"/>
                    </a:cxn>
                    <a:cxn ang="0">
                      <a:pos x="123" y="101"/>
                    </a:cxn>
                    <a:cxn ang="0">
                      <a:pos x="115" y="106"/>
                    </a:cxn>
                    <a:cxn ang="0">
                      <a:pos x="107" y="110"/>
                    </a:cxn>
                    <a:cxn ang="0">
                      <a:pos x="99" y="114"/>
                    </a:cxn>
                    <a:cxn ang="0">
                      <a:pos x="93" y="118"/>
                    </a:cxn>
                    <a:cxn ang="0">
                      <a:pos x="87" y="120"/>
                    </a:cxn>
                    <a:cxn ang="0">
                      <a:pos x="83" y="123"/>
                    </a:cxn>
                    <a:cxn ang="0">
                      <a:pos x="79" y="125"/>
                    </a:cxn>
                    <a:cxn ang="0">
                      <a:pos x="71" y="118"/>
                    </a:cxn>
                    <a:cxn ang="0">
                      <a:pos x="61" y="109"/>
                    </a:cxn>
                    <a:cxn ang="0">
                      <a:pos x="50" y="100"/>
                    </a:cxn>
                    <a:cxn ang="0">
                      <a:pos x="38" y="90"/>
                    </a:cxn>
                    <a:cxn ang="0">
                      <a:pos x="26" y="81"/>
                    </a:cxn>
                    <a:cxn ang="0">
                      <a:pos x="16" y="73"/>
                    </a:cxn>
                    <a:cxn ang="0">
                      <a:pos x="7" y="67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85" h="125">
                      <a:moveTo>
                        <a:pt x="0" y="62"/>
                      </a:moveTo>
                      <a:lnTo>
                        <a:pt x="5" y="60"/>
                      </a:lnTo>
                      <a:lnTo>
                        <a:pt x="10" y="57"/>
                      </a:lnTo>
                      <a:lnTo>
                        <a:pt x="15" y="53"/>
                      </a:lnTo>
                      <a:lnTo>
                        <a:pt x="23" y="49"/>
                      </a:lnTo>
                      <a:lnTo>
                        <a:pt x="30" y="44"/>
                      </a:lnTo>
                      <a:lnTo>
                        <a:pt x="38" y="40"/>
                      </a:lnTo>
                      <a:lnTo>
                        <a:pt x="47" y="34"/>
                      </a:lnTo>
                      <a:lnTo>
                        <a:pt x="56" y="30"/>
                      </a:lnTo>
                      <a:lnTo>
                        <a:pt x="65" y="25"/>
                      </a:lnTo>
                      <a:lnTo>
                        <a:pt x="74" y="20"/>
                      </a:lnTo>
                      <a:lnTo>
                        <a:pt x="83" y="15"/>
                      </a:lnTo>
                      <a:lnTo>
                        <a:pt x="92" y="11"/>
                      </a:lnTo>
                      <a:lnTo>
                        <a:pt x="100" y="7"/>
                      </a:lnTo>
                      <a:lnTo>
                        <a:pt x="108" y="4"/>
                      </a:lnTo>
                      <a:lnTo>
                        <a:pt x="115" y="2"/>
                      </a:lnTo>
                      <a:lnTo>
                        <a:pt x="120" y="0"/>
                      </a:lnTo>
                      <a:lnTo>
                        <a:pt x="126" y="4"/>
                      </a:lnTo>
                      <a:lnTo>
                        <a:pt x="134" y="10"/>
                      </a:lnTo>
                      <a:lnTo>
                        <a:pt x="143" y="17"/>
                      </a:lnTo>
                      <a:lnTo>
                        <a:pt x="152" y="26"/>
                      </a:lnTo>
                      <a:lnTo>
                        <a:pt x="161" y="35"/>
                      </a:lnTo>
                      <a:lnTo>
                        <a:pt x="170" y="45"/>
                      </a:lnTo>
                      <a:lnTo>
                        <a:pt x="179" y="55"/>
                      </a:lnTo>
                      <a:lnTo>
                        <a:pt x="185" y="65"/>
                      </a:lnTo>
                      <a:lnTo>
                        <a:pt x="181" y="68"/>
                      </a:lnTo>
                      <a:lnTo>
                        <a:pt x="176" y="70"/>
                      </a:lnTo>
                      <a:lnTo>
                        <a:pt x="170" y="74"/>
                      </a:lnTo>
                      <a:lnTo>
                        <a:pt x="163" y="78"/>
                      </a:lnTo>
                      <a:lnTo>
                        <a:pt x="156" y="82"/>
                      </a:lnTo>
                      <a:lnTo>
                        <a:pt x="148" y="87"/>
                      </a:lnTo>
                      <a:lnTo>
                        <a:pt x="139" y="92"/>
                      </a:lnTo>
                      <a:lnTo>
                        <a:pt x="131" y="96"/>
                      </a:lnTo>
                      <a:lnTo>
                        <a:pt x="123" y="101"/>
                      </a:lnTo>
                      <a:lnTo>
                        <a:pt x="115" y="106"/>
                      </a:lnTo>
                      <a:lnTo>
                        <a:pt x="107" y="110"/>
                      </a:lnTo>
                      <a:lnTo>
                        <a:pt x="99" y="114"/>
                      </a:lnTo>
                      <a:lnTo>
                        <a:pt x="93" y="118"/>
                      </a:lnTo>
                      <a:lnTo>
                        <a:pt x="87" y="120"/>
                      </a:lnTo>
                      <a:lnTo>
                        <a:pt x="83" y="123"/>
                      </a:lnTo>
                      <a:lnTo>
                        <a:pt x="79" y="125"/>
                      </a:lnTo>
                      <a:lnTo>
                        <a:pt x="71" y="118"/>
                      </a:lnTo>
                      <a:lnTo>
                        <a:pt x="61" y="109"/>
                      </a:lnTo>
                      <a:lnTo>
                        <a:pt x="50" y="100"/>
                      </a:lnTo>
                      <a:lnTo>
                        <a:pt x="38" y="90"/>
                      </a:lnTo>
                      <a:lnTo>
                        <a:pt x="26" y="81"/>
                      </a:lnTo>
                      <a:lnTo>
                        <a:pt x="16" y="73"/>
                      </a:lnTo>
                      <a:lnTo>
                        <a:pt x="7" y="67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2" name="Freeform 464"/>
                <p:cNvSpPr>
                  <a:spLocks/>
                </p:cNvSpPr>
                <p:nvPr/>
              </p:nvSpPr>
              <p:spPr bwMode="auto">
                <a:xfrm>
                  <a:off x="4237" y="12097"/>
                  <a:ext cx="98" cy="54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3" y="50"/>
                    </a:cxn>
                    <a:cxn ang="0">
                      <a:pos x="8" y="47"/>
                    </a:cxn>
                    <a:cxn ang="0">
                      <a:pos x="13" y="43"/>
                    </a:cxn>
                    <a:cxn ang="0">
                      <a:pos x="19" y="40"/>
                    </a:cxn>
                    <a:cxn ang="0">
                      <a:pos x="26" y="37"/>
                    </a:cxn>
                    <a:cxn ang="0">
                      <a:pos x="32" y="33"/>
                    </a:cxn>
                    <a:cxn ang="0">
                      <a:pos x="40" y="28"/>
                    </a:cxn>
                    <a:cxn ang="0">
                      <a:pos x="48" y="24"/>
                    </a:cxn>
                    <a:cxn ang="0">
                      <a:pos x="56" y="20"/>
                    </a:cxn>
                    <a:cxn ang="0">
                      <a:pos x="63" y="17"/>
                    </a:cxn>
                    <a:cxn ang="0">
                      <a:pos x="71" y="12"/>
                    </a:cxn>
                    <a:cxn ang="0">
                      <a:pos x="77" y="9"/>
                    </a:cxn>
                    <a:cxn ang="0">
                      <a:pos x="84" y="6"/>
                    </a:cxn>
                    <a:cxn ang="0">
                      <a:pos x="89" y="3"/>
                    </a:cxn>
                    <a:cxn ang="0">
                      <a:pos x="94" y="2"/>
                    </a:cxn>
                    <a:cxn ang="0">
                      <a:pos x="98" y="0"/>
                    </a:cxn>
                    <a:cxn ang="0">
                      <a:pos x="96" y="11"/>
                    </a:cxn>
                    <a:cxn ang="0">
                      <a:pos x="91" y="28"/>
                    </a:cxn>
                    <a:cxn ang="0">
                      <a:pos x="87" y="42"/>
                    </a:cxn>
                    <a:cxn ang="0">
                      <a:pos x="82" y="51"/>
                    </a:cxn>
                    <a:cxn ang="0">
                      <a:pos x="77" y="53"/>
                    </a:cxn>
                    <a:cxn ang="0">
                      <a:pos x="68" y="54"/>
                    </a:cxn>
                    <a:cxn ang="0">
                      <a:pos x="56" y="54"/>
                    </a:cxn>
                    <a:cxn ang="0">
                      <a:pos x="43" y="54"/>
                    </a:cxn>
                    <a:cxn ang="0">
                      <a:pos x="29" y="53"/>
                    </a:cxn>
                    <a:cxn ang="0">
                      <a:pos x="17" y="53"/>
                    </a:cxn>
                    <a:cxn ang="0">
                      <a:pos x="6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98" h="54">
                      <a:moveTo>
                        <a:pt x="0" y="52"/>
                      </a:moveTo>
                      <a:lnTo>
                        <a:pt x="3" y="50"/>
                      </a:lnTo>
                      <a:lnTo>
                        <a:pt x="8" y="47"/>
                      </a:lnTo>
                      <a:lnTo>
                        <a:pt x="13" y="43"/>
                      </a:lnTo>
                      <a:lnTo>
                        <a:pt x="19" y="40"/>
                      </a:lnTo>
                      <a:lnTo>
                        <a:pt x="26" y="37"/>
                      </a:lnTo>
                      <a:lnTo>
                        <a:pt x="32" y="33"/>
                      </a:lnTo>
                      <a:lnTo>
                        <a:pt x="40" y="28"/>
                      </a:lnTo>
                      <a:lnTo>
                        <a:pt x="48" y="24"/>
                      </a:lnTo>
                      <a:lnTo>
                        <a:pt x="56" y="20"/>
                      </a:lnTo>
                      <a:lnTo>
                        <a:pt x="63" y="17"/>
                      </a:lnTo>
                      <a:lnTo>
                        <a:pt x="71" y="12"/>
                      </a:lnTo>
                      <a:lnTo>
                        <a:pt x="77" y="9"/>
                      </a:lnTo>
                      <a:lnTo>
                        <a:pt x="84" y="6"/>
                      </a:lnTo>
                      <a:lnTo>
                        <a:pt x="89" y="3"/>
                      </a:lnTo>
                      <a:lnTo>
                        <a:pt x="94" y="2"/>
                      </a:lnTo>
                      <a:lnTo>
                        <a:pt x="98" y="0"/>
                      </a:lnTo>
                      <a:lnTo>
                        <a:pt x="96" y="11"/>
                      </a:lnTo>
                      <a:lnTo>
                        <a:pt x="91" y="28"/>
                      </a:lnTo>
                      <a:lnTo>
                        <a:pt x="87" y="42"/>
                      </a:lnTo>
                      <a:lnTo>
                        <a:pt x="82" y="51"/>
                      </a:lnTo>
                      <a:lnTo>
                        <a:pt x="77" y="53"/>
                      </a:lnTo>
                      <a:lnTo>
                        <a:pt x="68" y="54"/>
                      </a:lnTo>
                      <a:lnTo>
                        <a:pt x="56" y="54"/>
                      </a:lnTo>
                      <a:lnTo>
                        <a:pt x="43" y="54"/>
                      </a:lnTo>
                      <a:lnTo>
                        <a:pt x="29" y="53"/>
                      </a:lnTo>
                      <a:lnTo>
                        <a:pt x="17" y="53"/>
                      </a:lnTo>
                      <a:lnTo>
                        <a:pt x="6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FDD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3" name="Freeform 465"/>
                <p:cNvSpPr>
                  <a:spLocks/>
                </p:cNvSpPr>
                <p:nvPr/>
              </p:nvSpPr>
              <p:spPr bwMode="auto">
                <a:xfrm>
                  <a:off x="4243" y="12157"/>
                  <a:ext cx="53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42"/>
                    </a:cxn>
                    <a:cxn ang="0">
                      <a:pos x="53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42">
                      <a:moveTo>
                        <a:pt x="0" y="0"/>
                      </a:moveTo>
                      <a:lnTo>
                        <a:pt x="53" y="42"/>
                      </a:lnTo>
                      <a:lnTo>
                        <a:pt x="5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D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4" name="Freeform 466"/>
                <p:cNvSpPr>
                  <a:spLocks/>
                </p:cNvSpPr>
                <p:nvPr/>
              </p:nvSpPr>
              <p:spPr bwMode="auto">
                <a:xfrm>
                  <a:off x="4335" y="12101"/>
                  <a:ext cx="53" cy="44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8" y="0"/>
                    </a:cxn>
                    <a:cxn ang="0">
                      <a:pos x="53" y="44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3" h="44">
                      <a:moveTo>
                        <a:pt x="0" y="32"/>
                      </a:moveTo>
                      <a:lnTo>
                        <a:pt x="8" y="0"/>
                      </a:lnTo>
                      <a:lnTo>
                        <a:pt x="53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DD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5" name="Freeform 467"/>
                <p:cNvSpPr>
                  <a:spLocks/>
                </p:cNvSpPr>
                <p:nvPr/>
              </p:nvSpPr>
              <p:spPr bwMode="auto">
                <a:xfrm>
                  <a:off x="4302" y="12139"/>
                  <a:ext cx="86" cy="58"/>
                </a:xfrm>
                <a:custGeom>
                  <a:avLst/>
                  <a:gdLst/>
                  <a:ahLst/>
                  <a:cxnLst>
                    <a:cxn ang="0">
                      <a:pos x="86" y="12"/>
                    </a:cxn>
                    <a:cxn ang="0">
                      <a:pos x="1" y="58"/>
                    </a:cxn>
                    <a:cxn ang="0">
                      <a:pos x="0" y="20"/>
                    </a:cxn>
                    <a:cxn ang="0">
                      <a:pos x="6" y="20"/>
                    </a:cxn>
                    <a:cxn ang="0">
                      <a:pos x="12" y="20"/>
                    </a:cxn>
                    <a:cxn ang="0">
                      <a:pos x="17" y="19"/>
                    </a:cxn>
                    <a:cxn ang="0">
                      <a:pos x="22" y="18"/>
                    </a:cxn>
                    <a:cxn ang="0">
                      <a:pos x="25" y="16"/>
                    </a:cxn>
                    <a:cxn ang="0">
                      <a:pos x="28" y="11"/>
                    </a:cxn>
                    <a:cxn ang="0">
                      <a:pos x="30" y="7"/>
                    </a:cxn>
                    <a:cxn ang="0">
                      <a:pos x="32" y="0"/>
                    </a:cxn>
                    <a:cxn ang="0">
                      <a:pos x="86" y="12"/>
                    </a:cxn>
                  </a:cxnLst>
                  <a:rect l="0" t="0" r="r" b="b"/>
                  <a:pathLst>
                    <a:path w="86" h="58">
                      <a:moveTo>
                        <a:pt x="86" y="12"/>
                      </a:moveTo>
                      <a:lnTo>
                        <a:pt x="1" y="58"/>
                      </a:lnTo>
                      <a:lnTo>
                        <a:pt x="0" y="20"/>
                      </a:lnTo>
                      <a:lnTo>
                        <a:pt x="6" y="20"/>
                      </a:lnTo>
                      <a:lnTo>
                        <a:pt x="12" y="20"/>
                      </a:lnTo>
                      <a:lnTo>
                        <a:pt x="17" y="19"/>
                      </a:lnTo>
                      <a:lnTo>
                        <a:pt x="22" y="18"/>
                      </a:lnTo>
                      <a:lnTo>
                        <a:pt x="25" y="16"/>
                      </a:lnTo>
                      <a:lnTo>
                        <a:pt x="28" y="11"/>
                      </a:lnTo>
                      <a:lnTo>
                        <a:pt x="30" y="7"/>
                      </a:lnTo>
                      <a:lnTo>
                        <a:pt x="32" y="0"/>
                      </a:lnTo>
                      <a:lnTo>
                        <a:pt x="86" y="12"/>
                      </a:lnTo>
                      <a:close/>
                    </a:path>
                  </a:pathLst>
                </a:custGeom>
                <a:solidFill>
                  <a:srgbClr val="FFDD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116" name="Group 468"/>
              <p:cNvGrpSpPr>
                <a:grpSpLocks/>
              </p:cNvGrpSpPr>
              <p:nvPr/>
            </p:nvGrpSpPr>
            <p:grpSpPr bwMode="auto">
              <a:xfrm>
                <a:off x="5025" y="10877"/>
                <a:ext cx="583" cy="521"/>
                <a:chOff x="5025" y="11962"/>
                <a:chExt cx="583" cy="521"/>
              </a:xfrm>
            </p:grpSpPr>
            <p:sp>
              <p:nvSpPr>
                <p:cNvPr id="412117" name="Freeform 469"/>
                <p:cNvSpPr>
                  <a:spLocks/>
                </p:cNvSpPr>
                <p:nvPr/>
              </p:nvSpPr>
              <p:spPr bwMode="auto">
                <a:xfrm>
                  <a:off x="5041" y="12024"/>
                  <a:ext cx="559" cy="446"/>
                </a:xfrm>
                <a:custGeom>
                  <a:avLst/>
                  <a:gdLst/>
                  <a:ahLst/>
                  <a:cxnLst>
                    <a:cxn ang="0">
                      <a:pos x="16" y="113"/>
                    </a:cxn>
                    <a:cxn ang="0">
                      <a:pos x="309" y="0"/>
                    </a:cxn>
                    <a:cxn ang="0">
                      <a:pos x="551" y="43"/>
                    </a:cxn>
                    <a:cxn ang="0">
                      <a:pos x="559" y="71"/>
                    </a:cxn>
                    <a:cxn ang="0">
                      <a:pos x="518" y="116"/>
                    </a:cxn>
                    <a:cxn ang="0">
                      <a:pos x="478" y="307"/>
                    </a:cxn>
                    <a:cxn ang="0">
                      <a:pos x="291" y="446"/>
                    </a:cxn>
                    <a:cxn ang="0">
                      <a:pos x="102" y="349"/>
                    </a:cxn>
                    <a:cxn ang="0">
                      <a:pos x="53" y="183"/>
                    </a:cxn>
                    <a:cxn ang="0">
                      <a:pos x="2" y="160"/>
                    </a:cxn>
                    <a:cxn ang="0">
                      <a:pos x="0" y="141"/>
                    </a:cxn>
                    <a:cxn ang="0">
                      <a:pos x="16" y="113"/>
                    </a:cxn>
                  </a:cxnLst>
                  <a:rect l="0" t="0" r="r" b="b"/>
                  <a:pathLst>
                    <a:path w="559" h="446">
                      <a:moveTo>
                        <a:pt x="16" y="113"/>
                      </a:moveTo>
                      <a:lnTo>
                        <a:pt x="309" y="0"/>
                      </a:lnTo>
                      <a:lnTo>
                        <a:pt x="551" y="43"/>
                      </a:lnTo>
                      <a:lnTo>
                        <a:pt x="559" y="71"/>
                      </a:lnTo>
                      <a:lnTo>
                        <a:pt x="518" y="116"/>
                      </a:lnTo>
                      <a:lnTo>
                        <a:pt x="478" y="307"/>
                      </a:lnTo>
                      <a:lnTo>
                        <a:pt x="291" y="446"/>
                      </a:lnTo>
                      <a:lnTo>
                        <a:pt x="102" y="349"/>
                      </a:lnTo>
                      <a:lnTo>
                        <a:pt x="53" y="183"/>
                      </a:lnTo>
                      <a:lnTo>
                        <a:pt x="2" y="160"/>
                      </a:lnTo>
                      <a:lnTo>
                        <a:pt x="0" y="141"/>
                      </a:lnTo>
                      <a:lnTo>
                        <a:pt x="16" y="113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8" name="Freeform 470"/>
                <p:cNvSpPr>
                  <a:spLocks/>
                </p:cNvSpPr>
                <p:nvPr/>
              </p:nvSpPr>
              <p:spPr bwMode="auto">
                <a:xfrm>
                  <a:off x="5097" y="12143"/>
                  <a:ext cx="460" cy="317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29" y="171"/>
                    </a:cxn>
                    <a:cxn ang="0">
                      <a:pos x="67" y="221"/>
                    </a:cxn>
                    <a:cxn ang="0">
                      <a:pos x="201" y="290"/>
                    </a:cxn>
                    <a:cxn ang="0">
                      <a:pos x="237" y="220"/>
                    </a:cxn>
                    <a:cxn ang="0">
                      <a:pos x="250" y="317"/>
                    </a:cxn>
                    <a:cxn ang="0">
                      <a:pos x="415" y="182"/>
                    </a:cxn>
                    <a:cxn ang="0">
                      <a:pos x="460" y="0"/>
                    </a:cxn>
                    <a:cxn ang="0">
                      <a:pos x="247" y="163"/>
                    </a:cxn>
                    <a:cxn ang="0">
                      <a:pos x="247" y="183"/>
                    </a:cxn>
                    <a:cxn ang="0">
                      <a:pos x="217" y="198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460" h="317">
                      <a:moveTo>
                        <a:pt x="0" y="85"/>
                      </a:moveTo>
                      <a:lnTo>
                        <a:pt x="29" y="171"/>
                      </a:lnTo>
                      <a:lnTo>
                        <a:pt x="67" y="221"/>
                      </a:lnTo>
                      <a:lnTo>
                        <a:pt x="201" y="290"/>
                      </a:lnTo>
                      <a:lnTo>
                        <a:pt x="237" y="220"/>
                      </a:lnTo>
                      <a:lnTo>
                        <a:pt x="250" y="317"/>
                      </a:lnTo>
                      <a:lnTo>
                        <a:pt x="415" y="182"/>
                      </a:lnTo>
                      <a:lnTo>
                        <a:pt x="460" y="0"/>
                      </a:lnTo>
                      <a:lnTo>
                        <a:pt x="247" y="163"/>
                      </a:lnTo>
                      <a:lnTo>
                        <a:pt x="247" y="183"/>
                      </a:lnTo>
                      <a:lnTo>
                        <a:pt x="217" y="198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19" name="Freeform 471"/>
                <p:cNvSpPr>
                  <a:spLocks/>
                </p:cNvSpPr>
                <p:nvPr/>
              </p:nvSpPr>
              <p:spPr bwMode="auto">
                <a:xfrm>
                  <a:off x="5091" y="12039"/>
                  <a:ext cx="468" cy="240"/>
                </a:xfrm>
                <a:custGeom>
                  <a:avLst/>
                  <a:gdLst/>
                  <a:ahLst/>
                  <a:cxnLst>
                    <a:cxn ang="0">
                      <a:pos x="64" y="157"/>
                    </a:cxn>
                    <a:cxn ang="0">
                      <a:pos x="0" y="118"/>
                    </a:cxn>
                    <a:cxn ang="0">
                      <a:pos x="262" y="0"/>
                    </a:cxn>
                    <a:cxn ang="0">
                      <a:pos x="456" y="42"/>
                    </a:cxn>
                    <a:cxn ang="0">
                      <a:pos x="468" y="54"/>
                    </a:cxn>
                    <a:cxn ang="0">
                      <a:pos x="266" y="215"/>
                    </a:cxn>
                    <a:cxn ang="0">
                      <a:pos x="201" y="240"/>
                    </a:cxn>
                    <a:cxn ang="0">
                      <a:pos x="64" y="157"/>
                    </a:cxn>
                  </a:cxnLst>
                  <a:rect l="0" t="0" r="r" b="b"/>
                  <a:pathLst>
                    <a:path w="468" h="240">
                      <a:moveTo>
                        <a:pt x="64" y="157"/>
                      </a:moveTo>
                      <a:lnTo>
                        <a:pt x="0" y="118"/>
                      </a:lnTo>
                      <a:lnTo>
                        <a:pt x="262" y="0"/>
                      </a:lnTo>
                      <a:lnTo>
                        <a:pt x="456" y="42"/>
                      </a:lnTo>
                      <a:lnTo>
                        <a:pt x="468" y="54"/>
                      </a:lnTo>
                      <a:lnTo>
                        <a:pt x="266" y="215"/>
                      </a:lnTo>
                      <a:lnTo>
                        <a:pt x="201" y="240"/>
                      </a:lnTo>
                      <a:lnTo>
                        <a:pt x="64" y="157"/>
                      </a:lnTo>
                      <a:close/>
                    </a:path>
                  </a:pathLst>
                </a:custGeom>
                <a:solidFill>
                  <a:srgbClr val="00A5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0" name="Freeform 472"/>
                <p:cNvSpPr>
                  <a:spLocks/>
                </p:cNvSpPr>
                <p:nvPr/>
              </p:nvSpPr>
              <p:spPr bwMode="auto">
                <a:xfrm>
                  <a:off x="5373" y="11962"/>
                  <a:ext cx="96" cy="258"/>
                </a:xfrm>
                <a:custGeom>
                  <a:avLst/>
                  <a:gdLst/>
                  <a:ahLst/>
                  <a:cxnLst>
                    <a:cxn ang="0">
                      <a:pos x="61" y="6"/>
                    </a:cxn>
                    <a:cxn ang="0">
                      <a:pos x="69" y="0"/>
                    </a:cxn>
                    <a:cxn ang="0">
                      <a:pos x="96" y="11"/>
                    </a:cxn>
                    <a:cxn ang="0">
                      <a:pos x="61" y="117"/>
                    </a:cxn>
                    <a:cxn ang="0">
                      <a:pos x="83" y="145"/>
                    </a:cxn>
                    <a:cxn ang="0">
                      <a:pos x="11" y="258"/>
                    </a:cxn>
                    <a:cxn ang="0">
                      <a:pos x="0" y="126"/>
                    </a:cxn>
                    <a:cxn ang="0">
                      <a:pos x="41" y="103"/>
                    </a:cxn>
                    <a:cxn ang="0">
                      <a:pos x="60" y="34"/>
                    </a:cxn>
                    <a:cxn ang="0">
                      <a:pos x="60" y="26"/>
                    </a:cxn>
                    <a:cxn ang="0">
                      <a:pos x="61" y="6"/>
                    </a:cxn>
                  </a:cxnLst>
                  <a:rect l="0" t="0" r="r" b="b"/>
                  <a:pathLst>
                    <a:path w="96" h="258">
                      <a:moveTo>
                        <a:pt x="61" y="6"/>
                      </a:moveTo>
                      <a:lnTo>
                        <a:pt x="69" y="0"/>
                      </a:lnTo>
                      <a:lnTo>
                        <a:pt x="96" y="11"/>
                      </a:lnTo>
                      <a:lnTo>
                        <a:pt x="61" y="117"/>
                      </a:lnTo>
                      <a:lnTo>
                        <a:pt x="83" y="145"/>
                      </a:lnTo>
                      <a:lnTo>
                        <a:pt x="11" y="258"/>
                      </a:lnTo>
                      <a:lnTo>
                        <a:pt x="0" y="126"/>
                      </a:lnTo>
                      <a:lnTo>
                        <a:pt x="41" y="103"/>
                      </a:lnTo>
                      <a:lnTo>
                        <a:pt x="60" y="34"/>
                      </a:lnTo>
                      <a:lnTo>
                        <a:pt x="60" y="26"/>
                      </a:lnTo>
                      <a:lnTo>
                        <a:pt x="61" y="6"/>
                      </a:lnTo>
                      <a:close/>
                    </a:path>
                  </a:pathLst>
                </a:custGeom>
                <a:solidFill>
                  <a:srgbClr val="DA93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1" name="Freeform 473"/>
                <p:cNvSpPr>
                  <a:spLocks/>
                </p:cNvSpPr>
                <p:nvPr/>
              </p:nvSpPr>
              <p:spPr bwMode="auto">
                <a:xfrm>
                  <a:off x="5140" y="11976"/>
                  <a:ext cx="159" cy="282"/>
                </a:xfrm>
                <a:custGeom>
                  <a:avLst/>
                  <a:gdLst/>
                  <a:ahLst/>
                  <a:cxnLst>
                    <a:cxn ang="0">
                      <a:pos x="52" y="29"/>
                    </a:cxn>
                    <a:cxn ang="0">
                      <a:pos x="28" y="28"/>
                    </a:cxn>
                    <a:cxn ang="0">
                      <a:pos x="15" y="53"/>
                    </a:cxn>
                    <a:cxn ang="0">
                      <a:pos x="25" y="72"/>
                    </a:cxn>
                    <a:cxn ang="0">
                      <a:pos x="31" y="152"/>
                    </a:cxn>
                    <a:cxn ang="0">
                      <a:pos x="0" y="178"/>
                    </a:cxn>
                    <a:cxn ang="0">
                      <a:pos x="0" y="192"/>
                    </a:cxn>
                    <a:cxn ang="0">
                      <a:pos x="66" y="249"/>
                    </a:cxn>
                    <a:cxn ang="0">
                      <a:pos x="92" y="266"/>
                    </a:cxn>
                    <a:cxn ang="0">
                      <a:pos x="130" y="282"/>
                    </a:cxn>
                    <a:cxn ang="0">
                      <a:pos x="135" y="194"/>
                    </a:cxn>
                    <a:cxn ang="0">
                      <a:pos x="159" y="149"/>
                    </a:cxn>
                    <a:cxn ang="0">
                      <a:pos x="141" y="107"/>
                    </a:cxn>
                    <a:cxn ang="0">
                      <a:pos x="114" y="96"/>
                    </a:cxn>
                    <a:cxn ang="0">
                      <a:pos x="71" y="0"/>
                    </a:cxn>
                    <a:cxn ang="0">
                      <a:pos x="50" y="18"/>
                    </a:cxn>
                    <a:cxn ang="0">
                      <a:pos x="77" y="100"/>
                    </a:cxn>
                    <a:cxn ang="0">
                      <a:pos x="70" y="120"/>
                    </a:cxn>
                    <a:cxn ang="0">
                      <a:pos x="73" y="157"/>
                    </a:cxn>
                    <a:cxn ang="0">
                      <a:pos x="59" y="162"/>
                    </a:cxn>
                    <a:cxn ang="0">
                      <a:pos x="52" y="29"/>
                    </a:cxn>
                  </a:cxnLst>
                  <a:rect l="0" t="0" r="r" b="b"/>
                  <a:pathLst>
                    <a:path w="159" h="282">
                      <a:moveTo>
                        <a:pt x="52" y="29"/>
                      </a:moveTo>
                      <a:lnTo>
                        <a:pt x="28" y="28"/>
                      </a:lnTo>
                      <a:lnTo>
                        <a:pt x="15" y="53"/>
                      </a:lnTo>
                      <a:lnTo>
                        <a:pt x="25" y="72"/>
                      </a:lnTo>
                      <a:lnTo>
                        <a:pt x="31" y="152"/>
                      </a:lnTo>
                      <a:lnTo>
                        <a:pt x="0" y="178"/>
                      </a:lnTo>
                      <a:lnTo>
                        <a:pt x="0" y="192"/>
                      </a:lnTo>
                      <a:lnTo>
                        <a:pt x="66" y="249"/>
                      </a:lnTo>
                      <a:lnTo>
                        <a:pt x="92" y="266"/>
                      </a:lnTo>
                      <a:lnTo>
                        <a:pt x="130" y="282"/>
                      </a:lnTo>
                      <a:lnTo>
                        <a:pt x="135" y="194"/>
                      </a:lnTo>
                      <a:lnTo>
                        <a:pt x="159" y="149"/>
                      </a:lnTo>
                      <a:lnTo>
                        <a:pt x="141" y="107"/>
                      </a:lnTo>
                      <a:lnTo>
                        <a:pt x="114" y="96"/>
                      </a:lnTo>
                      <a:lnTo>
                        <a:pt x="71" y="0"/>
                      </a:lnTo>
                      <a:lnTo>
                        <a:pt x="50" y="18"/>
                      </a:lnTo>
                      <a:lnTo>
                        <a:pt x="77" y="100"/>
                      </a:lnTo>
                      <a:lnTo>
                        <a:pt x="70" y="120"/>
                      </a:lnTo>
                      <a:lnTo>
                        <a:pt x="73" y="157"/>
                      </a:lnTo>
                      <a:lnTo>
                        <a:pt x="59" y="162"/>
                      </a:lnTo>
                      <a:lnTo>
                        <a:pt x="52" y="29"/>
                      </a:lnTo>
                      <a:close/>
                    </a:path>
                  </a:pathLst>
                </a:custGeom>
                <a:solidFill>
                  <a:srgbClr val="DA93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2" name="Freeform 474"/>
                <p:cNvSpPr>
                  <a:spLocks/>
                </p:cNvSpPr>
                <p:nvPr/>
              </p:nvSpPr>
              <p:spPr bwMode="auto">
                <a:xfrm>
                  <a:off x="5277" y="12010"/>
                  <a:ext cx="88" cy="256"/>
                </a:xfrm>
                <a:custGeom>
                  <a:avLst/>
                  <a:gdLst/>
                  <a:ahLst/>
                  <a:cxnLst>
                    <a:cxn ang="0">
                      <a:pos x="50" y="5"/>
                    </a:cxn>
                    <a:cxn ang="0">
                      <a:pos x="32" y="0"/>
                    </a:cxn>
                    <a:cxn ang="0">
                      <a:pos x="17" y="10"/>
                    </a:cxn>
                    <a:cxn ang="0">
                      <a:pos x="15" y="18"/>
                    </a:cxn>
                    <a:cxn ang="0">
                      <a:pos x="22" y="34"/>
                    </a:cxn>
                    <a:cxn ang="0">
                      <a:pos x="24" y="123"/>
                    </a:cxn>
                    <a:cxn ang="0">
                      <a:pos x="0" y="154"/>
                    </a:cxn>
                    <a:cxn ang="0">
                      <a:pos x="4" y="168"/>
                    </a:cxn>
                    <a:cxn ang="0">
                      <a:pos x="43" y="180"/>
                    </a:cxn>
                    <a:cxn ang="0">
                      <a:pos x="63" y="175"/>
                    </a:cxn>
                    <a:cxn ang="0">
                      <a:pos x="60" y="256"/>
                    </a:cxn>
                    <a:cxn ang="0">
                      <a:pos x="85" y="243"/>
                    </a:cxn>
                    <a:cxn ang="0">
                      <a:pos x="88" y="154"/>
                    </a:cxn>
                    <a:cxn ang="0">
                      <a:pos x="58" y="112"/>
                    </a:cxn>
                    <a:cxn ang="0">
                      <a:pos x="55" y="40"/>
                    </a:cxn>
                    <a:cxn ang="0">
                      <a:pos x="63" y="19"/>
                    </a:cxn>
                    <a:cxn ang="0">
                      <a:pos x="50" y="5"/>
                    </a:cxn>
                  </a:cxnLst>
                  <a:rect l="0" t="0" r="r" b="b"/>
                  <a:pathLst>
                    <a:path w="88" h="256">
                      <a:moveTo>
                        <a:pt x="50" y="5"/>
                      </a:moveTo>
                      <a:lnTo>
                        <a:pt x="32" y="0"/>
                      </a:lnTo>
                      <a:lnTo>
                        <a:pt x="17" y="10"/>
                      </a:lnTo>
                      <a:lnTo>
                        <a:pt x="15" y="18"/>
                      </a:lnTo>
                      <a:lnTo>
                        <a:pt x="22" y="34"/>
                      </a:lnTo>
                      <a:lnTo>
                        <a:pt x="24" y="123"/>
                      </a:lnTo>
                      <a:lnTo>
                        <a:pt x="0" y="154"/>
                      </a:lnTo>
                      <a:lnTo>
                        <a:pt x="4" y="168"/>
                      </a:lnTo>
                      <a:lnTo>
                        <a:pt x="43" y="180"/>
                      </a:lnTo>
                      <a:lnTo>
                        <a:pt x="63" y="175"/>
                      </a:lnTo>
                      <a:lnTo>
                        <a:pt x="60" y="256"/>
                      </a:lnTo>
                      <a:lnTo>
                        <a:pt x="85" y="243"/>
                      </a:lnTo>
                      <a:lnTo>
                        <a:pt x="88" y="154"/>
                      </a:lnTo>
                      <a:lnTo>
                        <a:pt x="58" y="112"/>
                      </a:lnTo>
                      <a:lnTo>
                        <a:pt x="55" y="40"/>
                      </a:lnTo>
                      <a:lnTo>
                        <a:pt x="63" y="19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A3F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3" name="Freeform 475"/>
                <p:cNvSpPr>
                  <a:spLocks/>
                </p:cNvSpPr>
                <p:nvPr/>
              </p:nvSpPr>
              <p:spPr bwMode="auto">
                <a:xfrm>
                  <a:off x="5330" y="11976"/>
                  <a:ext cx="76" cy="165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1" y="3"/>
                    </a:cxn>
                    <a:cxn ang="0">
                      <a:pos x="0" y="12"/>
                    </a:cxn>
                    <a:cxn ang="0">
                      <a:pos x="4" y="18"/>
                    </a:cxn>
                    <a:cxn ang="0">
                      <a:pos x="1" y="27"/>
                    </a:cxn>
                    <a:cxn ang="0">
                      <a:pos x="12" y="32"/>
                    </a:cxn>
                    <a:cxn ang="0">
                      <a:pos x="18" y="41"/>
                    </a:cxn>
                    <a:cxn ang="0">
                      <a:pos x="27" y="84"/>
                    </a:cxn>
                    <a:cxn ang="0">
                      <a:pos x="14" y="106"/>
                    </a:cxn>
                    <a:cxn ang="0">
                      <a:pos x="13" y="129"/>
                    </a:cxn>
                    <a:cxn ang="0">
                      <a:pos x="24" y="165"/>
                    </a:cxn>
                    <a:cxn ang="0">
                      <a:pos x="44" y="109"/>
                    </a:cxn>
                    <a:cxn ang="0">
                      <a:pos x="76" y="90"/>
                    </a:cxn>
                    <a:cxn ang="0">
                      <a:pos x="53" y="85"/>
                    </a:cxn>
                    <a:cxn ang="0">
                      <a:pos x="32" y="26"/>
                    </a:cxn>
                    <a:cxn ang="0">
                      <a:pos x="40" y="21"/>
                    </a:cxn>
                    <a:cxn ang="0">
                      <a:pos x="38" y="15"/>
                    </a:cxn>
                    <a:cxn ang="0">
                      <a:pos x="42" y="5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76" h="165">
                      <a:moveTo>
                        <a:pt x="23" y="0"/>
                      </a:moveTo>
                      <a:lnTo>
                        <a:pt x="11" y="3"/>
                      </a:lnTo>
                      <a:lnTo>
                        <a:pt x="0" y="12"/>
                      </a:lnTo>
                      <a:lnTo>
                        <a:pt x="4" y="18"/>
                      </a:lnTo>
                      <a:lnTo>
                        <a:pt x="1" y="27"/>
                      </a:lnTo>
                      <a:lnTo>
                        <a:pt x="12" y="32"/>
                      </a:lnTo>
                      <a:lnTo>
                        <a:pt x="18" y="41"/>
                      </a:lnTo>
                      <a:lnTo>
                        <a:pt x="27" y="84"/>
                      </a:lnTo>
                      <a:lnTo>
                        <a:pt x="14" y="106"/>
                      </a:lnTo>
                      <a:lnTo>
                        <a:pt x="13" y="129"/>
                      </a:lnTo>
                      <a:lnTo>
                        <a:pt x="24" y="165"/>
                      </a:lnTo>
                      <a:lnTo>
                        <a:pt x="44" y="109"/>
                      </a:lnTo>
                      <a:lnTo>
                        <a:pt x="76" y="90"/>
                      </a:lnTo>
                      <a:lnTo>
                        <a:pt x="53" y="85"/>
                      </a:lnTo>
                      <a:lnTo>
                        <a:pt x="32" y="26"/>
                      </a:lnTo>
                      <a:lnTo>
                        <a:pt x="40" y="21"/>
                      </a:lnTo>
                      <a:lnTo>
                        <a:pt x="38" y="15"/>
                      </a:lnTo>
                      <a:lnTo>
                        <a:pt x="42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A3F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4" name="Freeform 476"/>
                <p:cNvSpPr>
                  <a:spLocks/>
                </p:cNvSpPr>
                <p:nvPr/>
              </p:nvSpPr>
              <p:spPr bwMode="auto">
                <a:xfrm>
                  <a:off x="5377" y="11997"/>
                  <a:ext cx="166" cy="240"/>
                </a:xfrm>
                <a:custGeom>
                  <a:avLst/>
                  <a:gdLst/>
                  <a:ahLst/>
                  <a:cxnLst>
                    <a:cxn ang="0">
                      <a:pos x="133" y="0"/>
                    </a:cxn>
                    <a:cxn ang="0">
                      <a:pos x="118" y="12"/>
                    </a:cxn>
                    <a:cxn ang="0">
                      <a:pos x="123" y="23"/>
                    </a:cxn>
                    <a:cxn ang="0">
                      <a:pos x="116" y="33"/>
                    </a:cxn>
                    <a:cxn ang="0">
                      <a:pos x="118" y="43"/>
                    </a:cxn>
                    <a:cxn ang="0">
                      <a:pos x="89" y="107"/>
                    </a:cxn>
                    <a:cxn ang="0">
                      <a:pos x="63" y="109"/>
                    </a:cxn>
                    <a:cxn ang="0">
                      <a:pos x="0" y="240"/>
                    </a:cxn>
                    <a:cxn ang="0">
                      <a:pos x="127" y="130"/>
                    </a:cxn>
                    <a:cxn ang="0">
                      <a:pos x="127" y="105"/>
                    </a:cxn>
                    <a:cxn ang="0">
                      <a:pos x="149" y="39"/>
                    </a:cxn>
                    <a:cxn ang="0">
                      <a:pos x="158" y="34"/>
                    </a:cxn>
                    <a:cxn ang="0">
                      <a:pos x="158" y="27"/>
                    </a:cxn>
                    <a:cxn ang="0">
                      <a:pos x="166" y="24"/>
                    </a:cxn>
                    <a:cxn ang="0">
                      <a:pos x="159" y="4"/>
                    </a:cxn>
                    <a:cxn ang="0">
                      <a:pos x="133" y="0"/>
                    </a:cxn>
                  </a:cxnLst>
                  <a:rect l="0" t="0" r="r" b="b"/>
                  <a:pathLst>
                    <a:path w="166" h="240">
                      <a:moveTo>
                        <a:pt x="133" y="0"/>
                      </a:moveTo>
                      <a:lnTo>
                        <a:pt x="118" y="12"/>
                      </a:lnTo>
                      <a:lnTo>
                        <a:pt x="123" y="23"/>
                      </a:lnTo>
                      <a:lnTo>
                        <a:pt x="116" y="33"/>
                      </a:lnTo>
                      <a:lnTo>
                        <a:pt x="118" y="43"/>
                      </a:lnTo>
                      <a:lnTo>
                        <a:pt x="89" y="107"/>
                      </a:lnTo>
                      <a:lnTo>
                        <a:pt x="63" y="109"/>
                      </a:lnTo>
                      <a:lnTo>
                        <a:pt x="0" y="240"/>
                      </a:lnTo>
                      <a:lnTo>
                        <a:pt x="127" y="130"/>
                      </a:lnTo>
                      <a:lnTo>
                        <a:pt x="127" y="105"/>
                      </a:lnTo>
                      <a:lnTo>
                        <a:pt x="149" y="39"/>
                      </a:lnTo>
                      <a:lnTo>
                        <a:pt x="158" y="34"/>
                      </a:lnTo>
                      <a:lnTo>
                        <a:pt x="158" y="27"/>
                      </a:lnTo>
                      <a:lnTo>
                        <a:pt x="166" y="24"/>
                      </a:lnTo>
                      <a:lnTo>
                        <a:pt x="159" y="4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A3F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5" name="Freeform 477"/>
                <p:cNvSpPr>
                  <a:spLocks/>
                </p:cNvSpPr>
                <p:nvPr/>
              </p:nvSpPr>
              <p:spPr bwMode="auto">
                <a:xfrm>
                  <a:off x="5138" y="12166"/>
                  <a:ext cx="67" cy="5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7"/>
                    </a:cxn>
                    <a:cxn ang="0">
                      <a:pos x="66" y="56"/>
                    </a:cxn>
                    <a:cxn ang="0">
                      <a:pos x="67" y="15"/>
                    </a:cxn>
                    <a:cxn ang="0">
                      <a:pos x="24" y="1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7" h="56">
                      <a:moveTo>
                        <a:pt x="2" y="0"/>
                      </a:moveTo>
                      <a:lnTo>
                        <a:pt x="0" y="17"/>
                      </a:lnTo>
                      <a:lnTo>
                        <a:pt x="66" y="56"/>
                      </a:lnTo>
                      <a:lnTo>
                        <a:pt x="67" y="15"/>
                      </a:lnTo>
                      <a:lnTo>
                        <a:pt x="24" y="1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6" name="Freeform 478"/>
                <p:cNvSpPr>
                  <a:spLocks/>
                </p:cNvSpPr>
                <p:nvPr/>
              </p:nvSpPr>
              <p:spPr bwMode="auto">
                <a:xfrm>
                  <a:off x="5271" y="12170"/>
                  <a:ext cx="71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94"/>
                    </a:cxn>
                    <a:cxn ang="0">
                      <a:pos x="20" y="104"/>
                    </a:cxn>
                    <a:cxn ang="0">
                      <a:pos x="58" y="97"/>
                    </a:cxn>
                    <a:cxn ang="0">
                      <a:pos x="71" y="92"/>
                    </a:cxn>
                    <a:cxn ang="0">
                      <a:pos x="70" y="9"/>
                    </a:cxn>
                    <a:cxn ang="0">
                      <a:pos x="41" y="17"/>
                    </a:cxn>
                    <a:cxn ang="0">
                      <a:pos x="12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104">
                      <a:moveTo>
                        <a:pt x="0" y="0"/>
                      </a:moveTo>
                      <a:lnTo>
                        <a:pt x="2" y="94"/>
                      </a:lnTo>
                      <a:lnTo>
                        <a:pt x="20" y="104"/>
                      </a:lnTo>
                      <a:lnTo>
                        <a:pt x="58" y="97"/>
                      </a:lnTo>
                      <a:lnTo>
                        <a:pt x="71" y="92"/>
                      </a:lnTo>
                      <a:lnTo>
                        <a:pt x="70" y="9"/>
                      </a:lnTo>
                      <a:lnTo>
                        <a:pt x="41" y="17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7" name="Freeform 479"/>
                <p:cNvSpPr>
                  <a:spLocks/>
                </p:cNvSpPr>
                <p:nvPr/>
              </p:nvSpPr>
              <p:spPr bwMode="auto">
                <a:xfrm>
                  <a:off x="5221" y="12101"/>
                  <a:ext cx="72" cy="128"/>
                </a:xfrm>
                <a:custGeom>
                  <a:avLst/>
                  <a:gdLst/>
                  <a:ahLst/>
                  <a:cxnLst>
                    <a:cxn ang="0">
                      <a:pos x="2" y="24"/>
                    </a:cxn>
                    <a:cxn ang="0">
                      <a:pos x="10" y="6"/>
                    </a:cxn>
                    <a:cxn ang="0">
                      <a:pos x="44" y="0"/>
                    </a:cxn>
                    <a:cxn ang="0">
                      <a:pos x="72" y="41"/>
                    </a:cxn>
                    <a:cxn ang="0">
                      <a:pos x="50" y="65"/>
                    </a:cxn>
                    <a:cxn ang="0">
                      <a:pos x="52" y="85"/>
                    </a:cxn>
                    <a:cxn ang="0">
                      <a:pos x="44" y="125"/>
                    </a:cxn>
                    <a:cxn ang="0">
                      <a:pos x="34" y="128"/>
                    </a:cxn>
                    <a:cxn ang="0">
                      <a:pos x="18" y="62"/>
                    </a:cxn>
                    <a:cxn ang="0">
                      <a:pos x="1" y="34"/>
                    </a:cxn>
                    <a:cxn ang="0">
                      <a:pos x="0" y="31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72" h="128">
                      <a:moveTo>
                        <a:pt x="2" y="24"/>
                      </a:moveTo>
                      <a:lnTo>
                        <a:pt x="10" y="6"/>
                      </a:lnTo>
                      <a:lnTo>
                        <a:pt x="44" y="0"/>
                      </a:lnTo>
                      <a:lnTo>
                        <a:pt x="72" y="41"/>
                      </a:lnTo>
                      <a:lnTo>
                        <a:pt x="50" y="65"/>
                      </a:lnTo>
                      <a:lnTo>
                        <a:pt x="52" y="85"/>
                      </a:lnTo>
                      <a:lnTo>
                        <a:pt x="44" y="125"/>
                      </a:lnTo>
                      <a:lnTo>
                        <a:pt x="34" y="128"/>
                      </a:lnTo>
                      <a:lnTo>
                        <a:pt x="18" y="62"/>
                      </a:lnTo>
                      <a:lnTo>
                        <a:pt x="1" y="34"/>
                      </a:lnTo>
                      <a:lnTo>
                        <a:pt x="0" y="31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8" name="Freeform 480"/>
                <p:cNvSpPr>
                  <a:spLocks/>
                </p:cNvSpPr>
                <p:nvPr/>
              </p:nvSpPr>
              <p:spPr bwMode="auto">
                <a:xfrm>
                  <a:off x="5353" y="12089"/>
                  <a:ext cx="67" cy="135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23" y="0"/>
                    </a:cxn>
                    <a:cxn ang="0">
                      <a:pos x="54" y="6"/>
                    </a:cxn>
                    <a:cxn ang="0">
                      <a:pos x="67" y="40"/>
                    </a:cxn>
                    <a:cxn ang="0">
                      <a:pos x="29" y="135"/>
                    </a:cxn>
                    <a:cxn ang="0">
                      <a:pos x="7" y="123"/>
                    </a:cxn>
                    <a:cxn ang="0">
                      <a:pos x="4" y="65"/>
                    </a:cxn>
                    <a:cxn ang="0">
                      <a:pos x="0" y="61"/>
                    </a:cxn>
                    <a:cxn ang="0">
                      <a:pos x="14" y="4"/>
                    </a:cxn>
                  </a:cxnLst>
                  <a:rect l="0" t="0" r="r" b="b"/>
                  <a:pathLst>
                    <a:path w="67" h="135">
                      <a:moveTo>
                        <a:pt x="14" y="4"/>
                      </a:moveTo>
                      <a:lnTo>
                        <a:pt x="23" y="0"/>
                      </a:lnTo>
                      <a:lnTo>
                        <a:pt x="54" y="6"/>
                      </a:lnTo>
                      <a:lnTo>
                        <a:pt x="67" y="40"/>
                      </a:lnTo>
                      <a:lnTo>
                        <a:pt x="29" y="135"/>
                      </a:lnTo>
                      <a:lnTo>
                        <a:pt x="7" y="123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29" name="Freeform 481"/>
                <p:cNvSpPr>
                  <a:spLocks/>
                </p:cNvSpPr>
                <p:nvPr/>
              </p:nvSpPr>
              <p:spPr bwMode="auto">
                <a:xfrm>
                  <a:off x="5377" y="12114"/>
                  <a:ext cx="121" cy="12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66" y="18"/>
                    </a:cxn>
                    <a:cxn ang="0">
                      <a:pos x="121" y="21"/>
                    </a:cxn>
                    <a:cxn ang="0">
                      <a:pos x="0" y="123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121" h="123">
                      <a:moveTo>
                        <a:pt x="56" y="0"/>
                      </a:moveTo>
                      <a:lnTo>
                        <a:pt x="66" y="18"/>
                      </a:lnTo>
                      <a:lnTo>
                        <a:pt x="121" y="21"/>
                      </a:lnTo>
                      <a:lnTo>
                        <a:pt x="0" y="12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0" name="Freeform 482"/>
                <p:cNvSpPr>
                  <a:spLocks/>
                </p:cNvSpPr>
                <p:nvPr/>
              </p:nvSpPr>
              <p:spPr bwMode="auto">
                <a:xfrm>
                  <a:off x="5342" y="12089"/>
                  <a:ext cx="27" cy="58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" y="58"/>
                    </a:cxn>
                    <a:cxn ang="0">
                      <a:pos x="27" y="0"/>
                    </a:cxn>
                    <a:cxn ang="0">
                      <a:pos x="1" y="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27" h="58">
                      <a:moveTo>
                        <a:pt x="0" y="12"/>
                      </a:moveTo>
                      <a:lnTo>
                        <a:pt x="14" y="58"/>
                      </a:lnTo>
                      <a:lnTo>
                        <a:pt x="27" y="0"/>
                      </a:lnTo>
                      <a:lnTo>
                        <a:pt x="1" y="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1" name="Freeform 483"/>
                <p:cNvSpPr>
                  <a:spLocks/>
                </p:cNvSpPr>
                <p:nvPr/>
              </p:nvSpPr>
              <p:spPr bwMode="auto">
                <a:xfrm>
                  <a:off x="5412" y="12254"/>
                  <a:ext cx="53" cy="79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19" y="13"/>
                    </a:cxn>
                    <a:cxn ang="0">
                      <a:pos x="9" y="57"/>
                    </a:cxn>
                    <a:cxn ang="0">
                      <a:pos x="0" y="57"/>
                    </a:cxn>
                    <a:cxn ang="0">
                      <a:pos x="7" y="79"/>
                    </a:cxn>
                    <a:cxn ang="0">
                      <a:pos x="20" y="65"/>
                    </a:cxn>
                    <a:cxn ang="0">
                      <a:pos x="29" y="23"/>
                    </a:cxn>
                    <a:cxn ang="0">
                      <a:pos x="43" y="14"/>
                    </a:cxn>
                    <a:cxn ang="0">
                      <a:pos x="48" y="21"/>
                    </a:cxn>
                    <a:cxn ang="0">
                      <a:pos x="53" y="14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3" h="79">
                      <a:moveTo>
                        <a:pt x="47" y="0"/>
                      </a:moveTo>
                      <a:lnTo>
                        <a:pt x="19" y="13"/>
                      </a:lnTo>
                      <a:lnTo>
                        <a:pt x="9" y="57"/>
                      </a:lnTo>
                      <a:lnTo>
                        <a:pt x="0" y="57"/>
                      </a:lnTo>
                      <a:lnTo>
                        <a:pt x="7" y="79"/>
                      </a:lnTo>
                      <a:lnTo>
                        <a:pt x="20" y="65"/>
                      </a:lnTo>
                      <a:lnTo>
                        <a:pt x="29" y="23"/>
                      </a:lnTo>
                      <a:lnTo>
                        <a:pt x="43" y="14"/>
                      </a:lnTo>
                      <a:lnTo>
                        <a:pt x="48" y="21"/>
                      </a:lnTo>
                      <a:lnTo>
                        <a:pt x="53" y="1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2" name="Freeform 484"/>
                <p:cNvSpPr>
                  <a:spLocks/>
                </p:cNvSpPr>
                <p:nvPr/>
              </p:nvSpPr>
              <p:spPr bwMode="auto">
                <a:xfrm>
                  <a:off x="5463" y="12276"/>
                  <a:ext cx="27" cy="55"/>
                </a:xfrm>
                <a:custGeom>
                  <a:avLst/>
                  <a:gdLst/>
                  <a:ahLst/>
                  <a:cxnLst>
                    <a:cxn ang="0">
                      <a:pos x="19" y="3"/>
                    </a:cxn>
                    <a:cxn ang="0">
                      <a:pos x="3" y="0"/>
                    </a:cxn>
                    <a:cxn ang="0">
                      <a:pos x="0" y="17"/>
                    </a:cxn>
                    <a:cxn ang="0">
                      <a:pos x="5" y="15"/>
                    </a:cxn>
                    <a:cxn ang="0">
                      <a:pos x="15" y="29"/>
                    </a:cxn>
                    <a:cxn ang="0">
                      <a:pos x="13" y="40"/>
                    </a:cxn>
                    <a:cxn ang="0">
                      <a:pos x="4" y="45"/>
                    </a:cxn>
                    <a:cxn ang="0">
                      <a:pos x="7" y="55"/>
                    </a:cxn>
                    <a:cxn ang="0">
                      <a:pos x="24" y="42"/>
                    </a:cxn>
                    <a:cxn ang="0">
                      <a:pos x="27" y="27"/>
                    </a:cxn>
                    <a:cxn ang="0">
                      <a:pos x="17" y="7"/>
                    </a:cxn>
                    <a:cxn ang="0">
                      <a:pos x="19" y="3"/>
                    </a:cxn>
                  </a:cxnLst>
                  <a:rect l="0" t="0" r="r" b="b"/>
                  <a:pathLst>
                    <a:path w="27" h="55">
                      <a:moveTo>
                        <a:pt x="19" y="3"/>
                      </a:moveTo>
                      <a:lnTo>
                        <a:pt x="3" y="0"/>
                      </a:lnTo>
                      <a:lnTo>
                        <a:pt x="0" y="17"/>
                      </a:lnTo>
                      <a:lnTo>
                        <a:pt x="5" y="15"/>
                      </a:lnTo>
                      <a:lnTo>
                        <a:pt x="15" y="29"/>
                      </a:lnTo>
                      <a:lnTo>
                        <a:pt x="13" y="40"/>
                      </a:lnTo>
                      <a:lnTo>
                        <a:pt x="4" y="45"/>
                      </a:lnTo>
                      <a:lnTo>
                        <a:pt x="7" y="55"/>
                      </a:lnTo>
                      <a:lnTo>
                        <a:pt x="24" y="42"/>
                      </a:lnTo>
                      <a:lnTo>
                        <a:pt x="27" y="27"/>
                      </a:lnTo>
                      <a:lnTo>
                        <a:pt x="17" y="7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3" name="Freeform 485"/>
                <p:cNvSpPr>
                  <a:spLocks/>
                </p:cNvSpPr>
                <p:nvPr/>
              </p:nvSpPr>
              <p:spPr bwMode="auto">
                <a:xfrm>
                  <a:off x="5406" y="12322"/>
                  <a:ext cx="59" cy="46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7" y="7"/>
                    </a:cxn>
                    <a:cxn ang="0">
                      <a:pos x="15" y="30"/>
                    </a:cxn>
                    <a:cxn ang="0">
                      <a:pos x="18" y="18"/>
                    </a:cxn>
                    <a:cxn ang="0">
                      <a:pos x="4" y="16"/>
                    </a:cxn>
                    <a:cxn ang="0">
                      <a:pos x="0" y="35"/>
                    </a:cxn>
                    <a:cxn ang="0">
                      <a:pos x="11" y="46"/>
                    </a:cxn>
                    <a:cxn ang="0">
                      <a:pos x="49" y="19"/>
                    </a:cxn>
                    <a:cxn ang="0">
                      <a:pos x="51" y="25"/>
                    </a:cxn>
                    <a:cxn ang="0">
                      <a:pos x="59" y="1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9" h="46">
                      <a:moveTo>
                        <a:pt x="48" y="0"/>
                      </a:moveTo>
                      <a:lnTo>
                        <a:pt x="47" y="7"/>
                      </a:lnTo>
                      <a:lnTo>
                        <a:pt x="15" y="30"/>
                      </a:lnTo>
                      <a:lnTo>
                        <a:pt x="18" y="18"/>
                      </a:lnTo>
                      <a:lnTo>
                        <a:pt x="4" y="16"/>
                      </a:lnTo>
                      <a:lnTo>
                        <a:pt x="0" y="35"/>
                      </a:lnTo>
                      <a:lnTo>
                        <a:pt x="11" y="46"/>
                      </a:lnTo>
                      <a:lnTo>
                        <a:pt x="49" y="19"/>
                      </a:lnTo>
                      <a:lnTo>
                        <a:pt x="51" y="25"/>
                      </a:lnTo>
                      <a:lnTo>
                        <a:pt x="59" y="1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73E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4" name="Freeform 486"/>
                <p:cNvSpPr>
                  <a:spLocks/>
                </p:cNvSpPr>
                <p:nvPr/>
              </p:nvSpPr>
              <p:spPr bwMode="auto">
                <a:xfrm>
                  <a:off x="5301" y="12030"/>
                  <a:ext cx="54" cy="232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19" y="43"/>
                    </a:cxn>
                    <a:cxn ang="0">
                      <a:pos x="14" y="113"/>
                    </a:cxn>
                    <a:cxn ang="0">
                      <a:pos x="29" y="119"/>
                    </a:cxn>
                    <a:cxn ang="0">
                      <a:pos x="21" y="136"/>
                    </a:cxn>
                    <a:cxn ang="0">
                      <a:pos x="43" y="151"/>
                    </a:cxn>
                    <a:cxn ang="0">
                      <a:pos x="40" y="232"/>
                    </a:cxn>
                    <a:cxn ang="0">
                      <a:pos x="50" y="225"/>
                    </a:cxn>
                    <a:cxn ang="0">
                      <a:pos x="50" y="145"/>
                    </a:cxn>
                    <a:cxn ang="0">
                      <a:pos x="54" y="128"/>
                    </a:cxn>
                    <a:cxn ang="0">
                      <a:pos x="33" y="97"/>
                    </a:cxn>
                    <a:cxn ang="0">
                      <a:pos x="28" y="18"/>
                    </a:cxn>
                    <a:cxn ang="0">
                      <a:pos x="36" y="0"/>
                    </a:cxn>
                    <a:cxn ang="0">
                      <a:pos x="27" y="9"/>
                    </a:cxn>
                    <a:cxn ang="0">
                      <a:pos x="0" y="3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54" h="232">
                      <a:moveTo>
                        <a:pt x="8" y="16"/>
                      </a:moveTo>
                      <a:lnTo>
                        <a:pt x="19" y="43"/>
                      </a:lnTo>
                      <a:lnTo>
                        <a:pt x="14" y="113"/>
                      </a:lnTo>
                      <a:lnTo>
                        <a:pt x="29" y="119"/>
                      </a:lnTo>
                      <a:lnTo>
                        <a:pt x="21" y="136"/>
                      </a:lnTo>
                      <a:lnTo>
                        <a:pt x="43" y="151"/>
                      </a:lnTo>
                      <a:lnTo>
                        <a:pt x="40" y="232"/>
                      </a:lnTo>
                      <a:lnTo>
                        <a:pt x="50" y="225"/>
                      </a:lnTo>
                      <a:lnTo>
                        <a:pt x="50" y="145"/>
                      </a:lnTo>
                      <a:lnTo>
                        <a:pt x="54" y="128"/>
                      </a:lnTo>
                      <a:lnTo>
                        <a:pt x="33" y="97"/>
                      </a:lnTo>
                      <a:lnTo>
                        <a:pt x="28" y="18"/>
                      </a:lnTo>
                      <a:lnTo>
                        <a:pt x="36" y="0"/>
                      </a:lnTo>
                      <a:lnTo>
                        <a:pt x="27" y="9"/>
                      </a:lnTo>
                      <a:lnTo>
                        <a:pt x="0" y="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5" name="Freeform 487"/>
                <p:cNvSpPr>
                  <a:spLocks/>
                </p:cNvSpPr>
                <p:nvPr/>
              </p:nvSpPr>
              <p:spPr bwMode="auto">
                <a:xfrm>
                  <a:off x="5510" y="1199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3" y="17"/>
                    </a:cxn>
                    <a:cxn ang="0">
                      <a:pos x="21" y="14"/>
                    </a:cxn>
                    <a:cxn ang="0">
                      <a:pos x="17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17">
                      <a:moveTo>
                        <a:pt x="0" y="10"/>
                      </a:moveTo>
                      <a:lnTo>
                        <a:pt x="13" y="17"/>
                      </a:lnTo>
                      <a:lnTo>
                        <a:pt x="21" y="14"/>
                      </a:lnTo>
                      <a:lnTo>
                        <a:pt x="1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6" name="Freeform 488"/>
                <p:cNvSpPr>
                  <a:spLocks/>
                </p:cNvSpPr>
                <p:nvPr/>
              </p:nvSpPr>
              <p:spPr bwMode="auto">
                <a:xfrm>
                  <a:off x="5434" y="12014"/>
                  <a:ext cx="97" cy="118"/>
                </a:xfrm>
                <a:custGeom>
                  <a:avLst/>
                  <a:gdLst/>
                  <a:ahLst/>
                  <a:cxnLst>
                    <a:cxn ang="0">
                      <a:pos x="70" y="0"/>
                    </a:cxn>
                    <a:cxn ang="0">
                      <a:pos x="97" y="13"/>
                    </a:cxn>
                    <a:cxn ang="0">
                      <a:pos x="90" y="24"/>
                    </a:cxn>
                    <a:cxn ang="0">
                      <a:pos x="66" y="97"/>
                    </a:cxn>
                    <a:cxn ang="0">
                      <a:pos x="46" y="118"/>
                    </a:cxn>
                    <a:cxn ang="0">
                      <a:pos x="9" y="116"/>
                    </a:cxn>
                    <a:cxn ang="0">
                      <a:pos x="0" y="101"/>
                    </a:cxn>
                    <a:cxn ang="0">
                      <a:pos x="20" y="110"/>
                    </a:cxn>
                    <a:cxn ang="0">
                      <a:pos x="47" y="103"/>
                    </a:cxn>
                    <a:cxn ang="0">
                      <a:pos x="48" y="85"/>
                    </a:cxn>
                    <a:cxn ang="0">
                      <a:pos x="72" y="34"/>
                    </a:cxn>
                    <a:cxn ang="0">
                      <a:pos x="68" y="15"/>
                    </a:cxn>
                    <a:cxn ang="0">
                      <a:pos x="83" y="21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97" h="118">
                      <a:moveTo>
                        <a:pt x="70" y="0"/>
                      </a:moveTo>
                      <a:lnTo>
                        <a:pt x="97" y="13"/>
                      </a:lnTo>
                      <a:lnTo>
                        <a:pt x="90" y="24"/>
                      </a:lnTo>
                      <a:lnTo>
                        <a:pt x="66" y="97"/>
                      </a:lnTo>
                      <a:lnTo>
                        <a:pt x="46" y="118"/>
                      </a:lnTo>
                      <a:lnTo>
                        <a:pt x="9" y="116"/>
                      </a:lnTo>
                      <a:lnTo>
                        <a:pt x="0" y="101"/>
                      </a:lnTo>
                      <a:lnTo>
                        <a:pt x="20" y="110"/>
                      </a:lnTo>
                      <a:lnTo>
                        <a:pt x="47" y="103"/>
                      </a:lnTo>
                      <a:lnTo>
                        <a:pt x="48" y="85"/>
                      </a:lnTo>
                      <a:lnTo>
                        <a:pt x="72" y="34"/>
                      </a:lnTo>
                      <a:lnTo>
                        <a:pt x="68" y="15"/>
                      </a:lnTo>
                      <a:lnTo>
                        <a:pt x="83" y="21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7" name="Freeform 489"/>
                <p:cNvSpPr>
                  <a:spLocks/>
                </p:cNvSpPr>
                <p:nvPr/>
              </p:nvSpPr>
              <p:spPr bwMode="auto">
                <a:xfrm>
                  <a:off x="5342" y="11978"/>
                  <a:ext cx="43" cy="111"/>
                </a:xfrm>
                <a:custGeom>
                  <a:avLst/>
                  <a:gdLst/>
                  <a:ahLst/>
                  <a:cxnLst>
                    <a:cxn ang="0">
                      <a:pos x="12" y="24"/>
                    </a:cxn>
                    <a:cxn ang="0">
                      <a:pos x="21" y="43"/>
                    </a:cxn>
                    <a:cxn ang="0">
                      <a:pos x="27" y="81"/>
                    </a:cxn>
                    <a:cxn ang="0">
                      <a:pos x="19" y="100"/>
                    </a:cxn>
                    <a:cxn ang="0">
                      <a:pos x="26" y="111"/>
                    </a:cxn>
                    <a:cxn ang="0">
                      <a:pos x="43" y="88"/>
                    </a:cxn>
                    <a:cxn ang="0">
                      <a:pos x="22" y="25"/>
                    </a:cxn>
                    <a:cxn ang="0">
                      <a:pos x="27" y="20"/>
                    </a:cxn>
                    <a:cxn ang="0">
                      <a:pos x="21" y="13"/>
                    </a:cxn>
                    <a:cxn ang="0">
                      <a:pos x="28" y="7"/>
                    </a:cxn>
                    <a:cxn ang="0">
                      <a:pos x="12" y="0"/>
                    </a:cxn>
                    <a:cxn ang="0">
                      <a:pos x="0" y="16"/>
                    </a:cxn>
                    <a:cxn ang="0">
                      <a:pos x="16" y="12"/>
                    </a:cxn>
                    <a:cxn ang="0">
                      <a:pos x="12" y="24"/>
                    </a:cxn>
                  </a:cxnLst>
                  <a:rect l="0" t="0" r="r" b="b"/>
                  <a:pathLst>
                    <a:path w="43" h="111">
                      <a:moveTo>
                        <a:pt x="12" y="24"/>
                      </a:moveTo>
                      <a:lnTo>
                        <a:pt x="21" y="43"/>
                      </a:lnTo>
                      <a:lnTo>
                        <a:pt x="27" y="81"/>
                      </a:lnTo>
                      <a:lnTo>
                        <a:pt x="19" y="100"/>
                      </a:lnTo>
                      <a:lnTo>
                        <a:pt x="26" y="111"/>
                      </a:lnTo>
                      <a:lnTo>
                        <a:pt x="43" y="88"/>
                      </a:lnTo>
                      <a:lnTo>
                        <a:pt x="22" y="25"/>
                      </a:lnTo>
                      <a:lnTo>
                        <a:pt x="27" y="20"/>
                      </a:lnTo>
                      <a:lnTo>
                        <a:pt x="21" y="13"/>
                      </a:lnTo>
                      <a:lnTo>
                        <a:pt x="28" y="7"/>
                      </a:lnTo>
                      <a:lnTo>
                        <a:pt x="12" y="0"/>
                      </a:lnTo>
                      <a:lnTo>
                        <a:pt x="0" y="16"/>
                      </a:lnTo>
                      <a:lnTo>
                        <a:pt x="16" y="12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8" name="Freeform 490"/>
                <p:cNvSpPr>
                  <a:spLocks/>
                </p:cNvSpPr>
                <p:nvPr/>
              </p:nvSpPr>
              <p:spPr bwMode="auto">
                <a:xfrm>
                  <a:off x="5158" y="12041"/>
                  <a:ext cx="76" cy="20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1" y="16"/>
                    </a:cxn>
                    <a:cxn ang="0">
                      <a:pos x="19" y="95"/>
                    </a:cxn>
                    <a:cxn ang="0">
                      <a:pos x="30" y="104"/>
                    </a:cxn>
                    <a:cxn ang="0">
                      <a:pos x="36" y="124"/>
                    </a:cxn>
                    <a:cxn ang="0">
                      <a:pos x="26" y="130"/>
                    </a:cxn>
                    <a:cxn ang="0">
                      <a:pos x="0" y="137"/>
                    </a:cxn>
                    <a:cxn ang="0">
                      <a:pos x="45" y="142"/>
                    </a:cxn>
                    <a:cxn ang="0">
                      <a:pos x="46" y="180"/>
                    </a:cxn>
                    <a:cxn ang="0">
                      <a:pos x="76" y="200"/>
                    </a:cxn>
                    <a:cxn ang="0">
                      <a:pos x="68" y="124"/>
                    </a:cxn>
                    <a:cxn ang="0">
                      <a:pos x="61" y="125"/>
                    </a:cxn>
                    <a:cxn ang="0">
                      <a:pos x="48" y="114"/>
                    </a:cxn>
                    <a:cxn ang="0">
                      <a:pos x="57" y="103"/>
                    </a:cxn>
                    <a:cxn ang="0">
                      <a:pos x="36" y="84"/>
                    </a:cxn>
                    <a:cxn ang="0">
                      <a:pos x="35" y="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6" h="200">
                      <a:moveTo>
                        <a:pt x="10" y="0"/>
                      </a:moveTo>
                      <a:lnTo>
                        <a:pt x="21" y="16"/>
                      </a:lnTo>
                      <a:lnTo>
                        <a:pt x="19" y="95"/>
                      </a:lnTo>
                      <a:lnTo>
                        <a:pt x="30" y="104"/>
                      </a:lnTo>
                      <a:lnTo>
                        <a:pt x="36" y="124"/>
                      </a:lnTo>
                      <a:lnTo>
                        <a:pt x="26" y="130"/>
                      </a:lnTo>
                      <a:lnTo>
                        <a:pt x="0" y="137"/>
                      </a:lnTo>
                      <a:lnTo>
                        <a:pt x="45" y="142"/>
                      </a:lnTo>
                      <a:lnTo>
                        <a:pt x="46" y="180"/>
                      </a:lnTo>
                      <a:lnTo>
                        <a:pt x="76" y="200"/>
                      </a:lnTo>
                      <a:lnTo>
                        <a:pt x="68" y="124"/>
                      </a:lnTo>
                      <a:lnTo>
                        <a:pt x="61" y="125"/>
                      </a:lnTo>
                      <a:lnTo>
                        <a:pt x="48" y="114"/>
                      </a:lnTo>
                      <a:lnTo>
                        <a:pt x="57" y="103"/>
                      </a:lnTo>
                      <a:lnTo>
                        <a:pt x="36" y="84"/>
                      </a:lnTo>
                      <a:lnTo>
                        <a:pt x="35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A5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39" name="Freeform 491"/>
                <p:cNvSpPr>
                  <a:spLocks/>
                </p:cNvSpPr>
                <p:nvPr/>
              </p:nvSpPr>
              <p:spPr bwMode="auto">
                <a:xfrm>
                  <a:off x="5199" y="11980"/>
                  <a:ext cx="98" cy="161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0" y="16"/>
                    </a:cxn>
                    <a:cxn ang="0">
                      <a:pos x="21" y="13"/>
                    </a:cxn>
                    <a:cxn ang="0">
                      <a:pos x="9" y="22"/>
                    </a:cxn>
                    <a:cxn ang="0">
                      <a:pos x="3" y="31"/>
                    </a:cxn>
                    <a:cxn ang="0">
                      <a:pos x="15" y="36"/>
                    </a:cxn>
                    <a:cxn ang="0">
                      <a:pos x="38" y="86"/>
                    </a:cxn>
                    <a:cxn ang="0">
                      <a:pos x="37" y="100"/>
                    </a:cxn>
                    <a:cxn ang="0">
                      <a:pos x="62" y="101"/>
                    </a:cxn>
                    <a:cxn ang="0">
                      <a:pos x="77" y="115"/>
                    </a:cxn>
                    <a:cxn ang="0">
                      <a:pos x="89" y="161"/>
                    </a:cxn>
                    <a:cxn ang="0">
                      <a:pos x="98" y="151"/>
                    </a:cxn>
                    <a:cxn ang="0">
                      <a:pos x="75" y="100"/>
                    </a:cxn>
                    <a:cxn ang="0">
                      <a:pos x="51" y="90"/>
                    </a:cxn>
                    <a:cxn ang="0">
                      <a:pos x="22" y="28"/>
                    </a:cxn>
                    <a:cxn ang="0">
                      <a:pos x="26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98" h="161">
                      <a:moveTo>
                        <a:pt x="11" y="0"/>
                      </a:moveTo>
                      <a:lnTo>
                        <a:pt x="0" y="16"/>
                      </a:lnTo>
                      <a:lnTo>
                        <a:pt x="21" y="13"/>
                      </a:lnTo>
                      <a:lnTo>
                        <a:pt x="9" y="22"/>
                      </a:lnTo>
                      <a:lnTo>
                        <a:pt x="3" y="31"/>
                      </a:lnTo>
                      <a:lnTo>
                        <a:pt x="15" y="36"/>
                      </a:lnTo>
                      <a:lnTo>
                        <a:pt x="38" y="86"/>
                      </a:lnTo>
                      <a:lnTo>
                        <a:pt x="37" y="100"/>
                      </a:lnTo>
                      <a:lnTo>
                        <a:pt x="62" y="101"/>
                      </a:lnTo>
                      <a:lnTo>
                        <a:pt x="77" y="115"/>
                      </a:lnTo>
                      <a:lnTo>
                        <a:pt x="89" y="161"/>
                      </a:lnTo>
                      <a:lnTo>
                        <a:pt x="98" y="151"/>
                      </a:lnTo>
                      <a:lnTo>
                        <a:pt x="75" y="100"/>
                      </a:lnTo>
                      <a:lnTo>
                        <a:pt x="51" y="90"/>
                      </a:lnTo>
                      <a:lnTo>
                        <a:pt x="22" y="28"/>
                      </a:lnTo>
                      <a:lnTo>
                        <a:pt x="26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A5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0" name="Freeform 492"/>
                <p:cNvSpPr>
                  <a:spLocks/>
                </p:cNvSpPr>
                <p:nvPr/>
              </p:nvSpPr>
              <p:spPr bwMode="auto">
                <a:xfrm>
                  <a:off x="5406" y="11970"/>
                  <a:ext cx="63" cy="142"/>
                </a:xfrm>
                <a:custGeom>
                  <a:avLst/>
                  <a:gdLst/>
                  <a:ahLst/>
                  <a:cxnLst>
                    <a:cxn ang="0">
                      <a:pos x="36" y="6"/>
                    </a:cxn>
                    <a:cxn ang="0">
                      <a:pos x="50" y="0"/>
                    </a:cxn>
                    <a:cxn ang="0">
                      <a:pos x="62" y="4"/>
                    </a:cxn>
                    <a:cxn ang="0">
                      <a:pos x="63" y="13"/>
                    </a:cxn>
                    <a:cxn ang="0">
                      <a:pos x="57" y="19"/>
                    </a:cxn>
                    <a:cxn ang="0">
                      <a:pos x="59" y="27"/>
                    </a:cxn>
                    <a:cxn ang="0">
                      <a:pos x="31" y="108"/>
                    </a:cxn>
                    <a:cxn ang="0">
                      <a:pos x="45" y="130"/>
                    </a:cxn>
                    <a:cxn ang="0">
                      <a:pos x="22" y="142"/>
                    </a:cxn>
                    <a:cxn ang="0">
                      <a:pos x="26" y="127"/>
                    </a:cxn>
                    <a:cxn ang="0">
                      <a:pos x="0" y="107"/>
                    </a:cxn>
                    <a:cxn ang="0">
                      <a:pos x="21" y="98"/>
                    </a:cxn>
                    <a:cxn ang="0">
                      <a:pos x="44" y="37"/>
                    </a:cxn>
                    <a:cxn ang="0">
                      <a:pos x="35" y="23"/>
                    </a:cxn>
                    <a:cxn ang="0">
                      <a:pos x="50" y="18"/>
                    </a:cxn>
                    <a:cxn ang="0">
                      <a:pos x="36" y="6"/>
                    </a:cxn>
                  </a:cxnLst>
                  <a:rect l="0" t="0" r="r" b="b"/>
                  <a:pathLst>
                    <a:path w="63" h="142">
                      <a:moveTo>
                        <a:pt x="36" y="6"/>
                      </a:moveTo>
                      <a:lnTo>
                        <a:pt x="50" y="0"/>
                      </a:lnTo>
                      <a:lnTo>
                        <a:pt x="62" y="4"/>
                      </a:lnTo>
                      <a:lnTo>
                        <a:pt x="63" y="13"/>
                      </a:lnTo>
                      <a:lnTo>
                        <a:pt x="57" y="19"/>
                      </a:lnTo>
                      <a:lnTo>
                        <a:pt x="59" y="27"/>
                      </a:lnTo>
                      <a:lnTo>
                        <a:pt x="31" y="108"/>
                      </a:lnTo>
                      <a:lnTo>
                        <a:pt x="45" y="130"/>
                      </a:lnTo>
                      <a:lnTo>
                        <a:pt x="22" y="142"/>
                      </a:lnTo>
                      <a:lnTo>
                        <a:pt x="26" y="127"/>
                      </a:lnTo>
                      <a:lnTo>
                        <a:pt x="0" y="107"/>
                      </a:lnTo>
                      <a:lnTo>
                        <a:pt x="21" y="98"/>
                      </a:lnTo>
                      <a:lnTo>
                        <a:pt x="44" y="37"/>
                      </a:lnTo>
                      <a:lnTo>
                        <a:pt x="35" y="23"/>
                      </a:lnTo>
                      <a:lnTo>
                        <a:pt x="50" y="18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9A5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1" name="Freeform 493"/>
                <p:cNvSpPr>
                  <a:spLocks/>
                </p:cNvSpPr>
                <p:nvPr/>
              </p:nvSpPr>
              <p:spPr bwMode="auto">
                <a:xfrm>
                  <a:off x="5267" y="12014"/>
                  <a:ext cx="77" cy="233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25" y="4"/>
                    </a:cxn>
                    <a:cxn ang="0">
                      <a:pos x="21" y="16"/>
                    </a:cxn>
                    <a:cxn ang="0">
                      <a:pos x="27" y="29"/>
                    </a:cxn>
                    <a:cxn ang="0">
                      <a:pos x="29" y="112"/>
                    </a:cxn>
                    <a:cxn ang="0">
                      <a:pos x="5" y="145"/>
                    </a:cxn>
                    <a:cxn ang="0">
                      <a:pos x="0" y="155"/>
                    </a:cxn>
                    <a:cxn ang="0">
                      <a:pos x="4" y="233"/>
                    </a:cxn>
                    <a:cxn ang="0">
                      <a:pos x="6" y="159"/>
                    </a:cxn>
                    <a:cxn ang="0">
                      <a:pos x="16" y="170"/>
                    </a:cxn>
                    <a:cxn ang="0">
                      <a:pos x="45" y="177"/>
                    </a:cxn>
                    <a:cxn ang="0">
                      <a:pos x="71" y="171"/>
                    </a:cxn>
                    <a:cxn ang="0">
                      <a:pos x="74" y="227"/>
                    </a:cxn>
                    <a:cxn ang="0">
                      <a:pos x="77" y="164"/>
                    </a:cxn>
                    <a:cxn ang="0">
                      <a:pos x="43" y="171"/>
                    </a:cxn>
                    <a:cxn ang="0">
                      <a:pos x="10" y="162"/>
                    </a:cxn>
                    <a:cxn ang="0">
                      <a:pos x="12" y="147"/>
                    </a:cxn>
                    <a:cxn ang="0">
                      <a:pos x="28" y="124"/>
                    </a:cxn>
                    <a:cxn ang="0">
                      <a:pos x="41" y="132"/>
                    </a:cxn>
                    <a:cxn ang="0">
                      <a:pos x="32" y="116"/>
                    </a:cxn>
                    <a:cxn ang="0">
                      <a:pos x="33" y="28"/>
                    </a:cxn>
                    <a:cxn ang="0">
                      <a:pos x="26" y="14"/>
                    </a:cxn>
                    <a:cxn ang="0">
                      <a:pos x="37" y="15"/>
                    </a:cxn>
                    <a:cxn ang="0">
                      <a:pos x="31" y="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7" h="233">
                      <a:moveTo>
                        <a:pt x="35" y="0"/>
                      </a:moveTo>
                      <a:lnTo>
                        <a:pt x="25" y="4"/>
                      </a:lnTo>
                      <a:lnTo>
                        <a:pt x="21" y="16"/>
                      </a:lnTo>
                      <a:lnTo>
                        <a:pt x="27" y="29"/>
                      </a:lnTo>
                      <a:lnTo>
                        <a:pt x="29" y="112"/>
                      </a:lnTo>
                      <a:lnTo>
                        <a:pt x="5" y="145"/>
                      </a:lnTo>
                      <a:lnTo>
                        <a:pt x="0" y="155"/>
                      </a:lnTo>
                      <a:lnTo>
                        <a:pt x="4" y="233"/>
                      </a:lnTo>
                      <a:lnTo>
                        <a:pt x="6" y="159"/>
                      </a:lnTo>
                      <a:lnTo>
                        <a:pt x="16" y="170"/>
                      </a:lnTo>
                      <a:lnTo>
                        <a:pt x="45" y="177"/>
                      </a:lnTo>
                      <a:lnTo>
                        <a:pt x="71" y="171"/>
                      </a:lnTo>
                      <a:lnTo>
                        <a:pt x="74" y="227"/>
                      </a:lnTo>
                      <a:lnTo>
                        <a:pt x="77" y="164"/>
                      </a:lnTo>
                      <a:lnTo>
                        <a:pt x="43" y="171"/>
                      </a:lnTo>
                      <a:lnTo>
                        <a:pt x="10" y="162"/>
                      </a:lnTo>
                      <a:lnTo>
                        <a:pt x="12" y="147"/>
                      </a:lnTo>
                      <a:lnTo>
                        <a:pt x="28" y="124"/>
                      </a:lnTo>
                      <a:lnTo>
                        <a:pt x="41" y="132"/>
                      </a:lnTo>
                      <a:lnTo>
                        <a:pt x="32" y="116"/>
                      </a:lnTo>
                      <a:lnTo>
                        <a:pt x="33" y="28"/>
                      </a:lnTo>
                      <a:lnTo>
                        <a:pt x="26" y="14"/>
                      </a:lnTo>
                      <a:lnTo>
                        <a:pt x="37" y="15"/>
                      </a:lnTo>
                      <a:lnTo>
                        <a:pt x="31" y="6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2" name="Freeform 494"/>
                <p:cNvSpPr>
                  <a:spLocks/>
                </p:cNvSpPr>
                <p:nvPr/>
              </p:nvSpPr>
              <p:spPr bwMode="auto">
                <a:xfrm>
                  <a:off x="5502" y="11995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25" y="19"/>
                    </a:cxn>
                    <a:cxn ang="0">
                      <a:pos x="9" y="14"/>
                    </a:cxn>
                    <a:cxn ang="0">
                      <a:pos x="5" y="4"/>
                    </a:cxn>
                    <a:cxn ang="0">
                      <a:pos x="0" y="5"/>
                    </a:cxn>
                    <a:cxn ang="0">
                      <a:pos x="3" y="1"/>
                    </a:cxn>
                    <a:cxn ang="0">
                      <a:pos x="15" y="0"/>
                    </a:cxn>
                    <a:cxn ang="0">
                      <a:pos x="27" y="4"/>
                    </a:cxn>
                    <a:cxn ang="0">
                      <a:pos x="22" y="9"/>
                    </a:cxn>
                    <a:cxn ang="0">
                      <a:pos x="25" y="19"/>
                    </a:cxn>
                  </a:cxnLst>
                  <a:rect l="0" t="0" r="r" b="b"/>
                  <a:pathLst>
                    <a:path w="27" h="19">
                      <a:moveTo>
                        <a:pt x="25" y="19"/>
                      </a:moveTo>
                      <a:lnTo>
                        <a:pt x="9" y="14"/>
                      </a:lnTo>
                      <a:lnTo>
                        <a:pt x="5" y="4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15" y="0"/>
                      </a:lnTo>
                      <a:lnTo>
                        <a:pt x="27" y="4"/>
                      </a:lnTo>
                      <a:lnTo>
                        <a:pt x="22" y="9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3" name="Freeform 495"/>
                <p:cNvSpPr>
                  <a:spLocks/>
                </p:cNvSpPr>
                <p:nvPr/>
              </p:nvSpPr>
              <p:spPr bwMode="auto">
                <a:xfrm>
                  <a:off x="5025" y="12053"/>
                  <a:ext cx="583" cy="292"/>
                </a:xfrm>
                <a:custGeom>
                  <a:avLst/>
                  <a:gdLst/>
                  <a:ahLst/>
                  <a:cxnLst>
                    <a:cxn ang="0">
                      <a:pos x="504" y="0"/>
                    </a:cxn>
                    <a:cxn ang="0">
                      <a:pos x="571" y="13"/>
                    </a:cxn>
                    <a:cxn ang="0">
                      <a:pos x="583" y="27"/>
                    </a:cxn>
                    <a:cxn ang="0">
                      <a:pos x="580" y="48"/>
                    </a:cxn>
                    <a:cxn ang="0">
                      <a:pos x="536" y="95"/>
                    </a:cxn>
                    <a:cxn ang="0">
                      <a:pos x="492" y="250"/>
                    </a:cxn>
                    <a:cxn ang="0">
                      <a:pos x="519" y="107"/>
                    </a:cxn>
                    <a:cxn ang="0">
                      <a:pos x="314" y="281"/>
                    </a:cxn>
                    <a:cxn ang="0">
                      <a:pos x="281" y="292"/>
                    </a:cxn>
                    <a:cxn ang="0">
                      <a:pos x="11" y="143"/>
                    </a:cxn>
                    <a:cxn ang="0">
                      <a:pos x="0" y="106"/>
                    </a:cxn>
                    <a:cxn ang="0">
                      <a:pos x="33" y="80"/>
                    </a:cxn>
                    <a:cxn ang="0">
                      <a:pos x="137" y="43"/>
                    </a:cxn>
                    <a:cxn ang="0">
                      <a:pos x="30" y="91"/>
                    </a:cxn>
                    <a:cxn ang="0">
                      <a:pos x="25" y="120"/>
                    </a:cxn>
                    <a:cxn ang="0">
                      <a:pos x="279" y="274"/>
                    </a:cxn>
                    <a:cxn ang="0">
                      <a:pos x="317" y="255"/>
                    </a:cxn>
                    <a:cxn ang="0">
                      <a:pos x="285" y="257"/>
                    </a:cxn>
                    <a:cxn ang="0">
                      <a:pos x="265" y="246"/>
                    </a:cxn>
                    <a:cxn ang="0">
                      <a:pos x="332" y="224"/>
                    </a:cxn>
                    <a:cxn ang="0">
                      <a:pos x="568" y="36"/>
                    </a:cxn>
                    <a:cxn ang="0">
                      <a:pos x="566" y="18"/>
                    </a:cxn>
                    <a:cxn ang="0">
                      <a:pos x="504" y="0"/>
                    </a:cxn>
                  </a:cxnLst>
                  <a:rect l="0" t="0" r="r" b="b"/>
                  <a:pathLst>
                    <a:path w="583" h="292">
                      <a:moveTo>
                        <a:pt x="504" y="0"/>
                      </a:moveTo>
                      <a:lnTo>
                        <a:pt x="571" y="13"/>
                      </a:lnTo>
                      <a:lnTo>
                        <a:pt x="583" y="27"/>
                      </a:lnTo>
                      <a:lnTo>
                        <a:pt x="580" y="48"/>
                      </a:lnTo>
                      <a:lnTo>
                        <a:pt x="536" y="95"/>
                      </a:lnTo>
                      <a:lnTo>
                        <a:pt x="492" y="250"/>
                      </a:lnTo>
                      <a:lnTo>
                        <a:pt x="519" y="107"/>
                      </a:lnTo>
                      <a:lnTo>
                        <a:pt x="314" y="281"/>
                      </a:lnTo>
                      <a:lnTo>
                        <a:pt x="281" y="292"/>
                      </a:lnTo>
                      <a:lnTo>
                        <a:pt x="11" y="143"/>
                      </a:lnTo>
                      <a:lnTo>
                        <a:pt x="0" y="106"/>
                      </a:lnTo>
                      <a:lnTo>
                        <a:pt x="33" y="80"/>
                      </a:lnTo>
                      <a:lnTo>
                        <a:pt x="137" y="43"/>
                      </a:lnTo>
                      <a:lnTo>
                        <a:pt x="30" y="91"/>
                      </a:lnTo>
                      <a:lnTo>
                        <a:pt x="25" y="120"/>
                      </a:lnTo>
                      <a:lnTo>
                        <a:pt x="279" y="274"/>
                      </a:lnTo>
                      <a:lnTo>
                        <a:pt x="317" y="255"/>
                      </a:lnTo>
                      <a:lnTo>
                        <a:pt x="285" y="257"/>
                      </a:lnTo>
                      <a:lnTo>
                        <a:pt x="265" y="246"/>
                      </a:lnTo>
                      <a:lnTo>
                        <a:pt x="332" y="224"/>
                      </a:lnTo>
                      <a:lnTo>
                        <a:pt x="568" y="36"/>
                      </a:lnTo>
                      <a:lnTo>
                        <a:pt x="566" y="18"/>
                      </a:ln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4" name="Freeform 496"/>
                <p:cNvSpPr>
                  <a:spLocks/>
                </p:cNvSpPr>
                <p:nvPr/>
              </p:nvSpPr>
              <p:spPr bwMode="auto">
                <a:xfrm>
                  <a:off x="5107" y="12249"/>
                  <a:ext cx="399" cy="2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110"/>
                    </a:cxn>
                    <a:cxn ang="0">
                      <a:pos x="43" y="136"/>
                    </a:cxn>
                    <a:cxn ang="0">
                      <a:pos x="209" y="234"/>
                    </a:cxn>
                    <a:cxn ang="0">
                      <a:pos x="242" y="231"/>
                    </a:cxn>
                    <a:cxn ang="0">
                      <a:pos x="399" y="88"/>
                    </a:cxn>
                    <a:cxn ang="0">
                      <a:pos x="251" y="195"/>
                    </a:cxn>
                    <a:cxn ang="0">
                      <a:pos x="227" y="117"/>
                    </a:cxn>
                    <a:cxn ang="0">
                      <a:pos x="212" y="209"/>
                    </a:cxn>
                    <a:cxn ang="0">
                      <a:pos x="45" y="1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9" h="234">
                      <a:moveTo>
                        <a:pt x="0" y="0"/>
                      </a:moveTo>
                      <a:lnTo>
                        <a:pt x="31" y="110"/>
                      </a:lnTo>
                      <a:lnTo>
                        <a:pt x="43" y="136"/>
                      </a:lnTo>
                      <a:lnTo>
                        <a:pt x="209" y="234"/>
                      </a:lnTo>
                      <a:lnTo>
                        <a:pt x="242" y="231"/>
                      </a:lnTo>
                      <a:lnTo>
                        <a:pt x="399" y="88"/>
                      </a:lnTo>
                      <a:lnTo>
                        <a:pt x="251" y="195"/>
                      </a:lnTo>
                      <a:lnTo>
                        <a:pt x="227" y="117"/>
                      </a:lnTo>
                      <a:lnTo>
                        <a:pt x="212" y="209"/>
                      </a:lnTo>
                      <a:lnTo>
                        <a:pt x="45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5" name="Freeform 497"/>
                <p:cNvSpPr>
                  <a:spLocks/>
                </p:cNvSpPr>
                <p:nvPr/>
              </p:nvSpPr>
              <p:spPr bwMode="auto">
                <a:xfrm>
                  <a:off x="5168" y="12007"/>
                  <a:ext cx="64" cy="21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1" y="7"/>
                    </a:cxn>
                    <a:cxn ang="0">
                      <a:pos x="31" y="13"/>
                    </a:cxn>
                    <a:cxn ang="0">
                      <a:pos x="28" y="18"/>
                    </a:cxn>
                    <a:cxn ang="0">
                      <a:pos x="35" y="25"/>
                    </a:cxn>
                    <a:cxn ang="0">
                      <a:pos x="30" y="30"/>
                    </a:cxn>
                    <a:cxn ang="0">
                      <a:pos x="30" y="113"/>
                    </a:cxn>
                    <a:cxn ang="0">
                      <a:pos x="53" y="135"/>
                    </a:cxn>
                    <a:cxn ang="0">
                      <a:pos x="48" y="138"/>
                    </a:cxn>
                    <a:cxn ang="0">
                      <a:pos x="45" y="144"/>
                    </a:cxn>
                    <a:cxn ang="0">
                      <a:pos x="55" y="157"/>
                    </a:cxn>
                    <a:cxn ang="0">
                      <a:pos x="58" y="142"/>
                    </a:cxn>
                    <a:cxn ang="0">
                      <a:pos x="62" y="150"/>
                    </a:cxn>
                    <a:cxn ang="0">
                      <a:pos x="64" y="219"/>
                    </a:cxn>
                    <a:cxn ang="0">
                      <a:pos x="58" y="169"/>
                    </a:cxn>
                    <a:cxn ang="0">
                      <a:pos x="30" y="146"/>
                    </a:cxn>
                    <a:cxn ang="0">
                      <a:pos x="42" y="134"/>
                    </a:cxn>
                    <a:cxn ang="0">
                      <a:pos x="24" y="129"/>
                    </a:cxn>
                    <a:cxn ang="0">
                      <a:pos x="5" y="129"/>
                    </a:cxn>
                    <a:cxn ang="0">
                      <a:pos x="21" y="121"/>
                    </a:cxn>
                    <a:cxn ang="0">
                      <a:pos x="22" y="44"/>
                    </a:cxn>
                    <a:cxn ang="0">
                      <a:pos x="0" y="35"/>
                    </a:cxn>
                    <a:cxn ang="0">
                      <a:pos x="11" y="34"/>
                    </a:cxn>
                    <a:cxn ang="0">
                      <a:pos x="23" y="29"/>
                    </a:cxn>
                    <a:cxn ang="0">
                      <a:pos x="12" y="26"/>
                    </a:cxn>
                    <a:cxn ang="0">
                      <a:pos x="27" y="1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64" h="219">
                      <a:moveTo>
                        <a:pt x="23" y="0"/>
                      </a:moveTo>
                      <a:lnTo>
                        <a:pt x="31" y="7"/>
                      </a:lnTo>
                      <a:lnTo>
                        <a:pt x="31" y="13"/>
                      </a:lnTo>
                      <a:lnTo>
                        <a:pt x="28" y="18"/>
                      </a:lnTo>
                      <a:lnTo>
                        <a:pt x="35" y="25"/>
                      </a:lnTo>
                      <a:lnTo>
                        <a:pt x="30" y="30"/>
                      </a:lnTo>
                      <a:lnTo>
                        <a:pt x="30" y="113"/>
                      </a:lnTo>
                      <a:lnTo>
                        <a:pt x="53" y="135"/>
                      </a:lnTo>
                      <a:lnTo>
                        <a:pt x="48" y="138"/>
                      </a:lnTo>
                      <a:lnTo>
                        <a:pt x="45" y="144"/>
                      </a:lnTo>
                      <a:lnTo>
                        <a:pt x="55" y="157"/>
                      </a:lnTo>
                      <a:lnTo>
                        <a:pt x="58" y="142"/>
                      </a:lnTo>
                      <a:lnTo>
                        <a:pt x="62" y="150"/>
                      </a:lnTo>
                      <a:lnTo>
                        <a:pt x="64" y="219"/>
                      </a:lnTo>
                      <a:lnTo>
                        <a:pt x="58" y="169"/>
                      </a:lnTo>
                      <a:lnTo>
                        <a:pt x="30" y="146"/>
                      </a:lnTo>
                      <a:lnTo>
                        <a:pt x="42" y="134"/>
                      </a:lnTo>
                      <a:lnTo>
                        <a:pt x="24" y="129"/>
                      </a:lnTo>
                      <a:lnTo>
                        <a:pt x="5" y="129"/>
                      </a:lnTo>
                      <a:lnTo>
                        <a:pt x="21" y="121"/>
                      </a:lnTo>
                      <a:lnTo>
                        <a:pt x="22" y="44"/>
                      </a:lnTo>
                      <a:lnTo>
                        <a:pt x="0" y="35"/>
                      </a:lnTo>
                      <a:lnTo>
                        <a:pt x="11" y="34"/>
                      </a:lnTo>
                      <a:lnTo>
                        <a:pt x="23" y="29"/>
                      </a:lnTo>
                      <a:lnTo>
                        <a:pt x="12" y="26"/>
                      </a:lnTo>
                      <a:lnTo>
                        <a:pt x="27" y="1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6" name="Freeform 498"/>
                <p:cNvSpPr>
                  <a:spLocks/>
                </p:cNvSpPr>
                <p:nvPr/>
              </p:nvSpPr>
              <p:spPr bwMode="auto">
                <a:xfrm>
                  <a:off x="5132" y="12020"/>
                  <a:ext cx="77" cy="19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0" y="15"/>
                    </a:cxn>
                    <a:cxn ang="0">
                      <a:pos x="29" y="31"/>
                    </a:cxn>
                    <a:cxn ang="0">
                      <a:pos x="29" y="107"/>
                    </a:cxn>
                    <a:cxn ang="0">
                      <a:pos x="4" y="131"/>
                    </a:cxn>
                    <a:cxn ang="0">
                      <a:pos x="0" y="140"/>
                    </a:cxn>
                    <a:cxn ang="0">
                      <a:pos x="4" y="169"/>
                    </a:cxn>
                    <a:cxn ang="0">
                      <a:pos x="10" y="153"/>
                    </a:cxn>
                    <a:cxn ang="0">
                      <a:pos x="32" y="166"/>
                    </a:cxn>
                    <a:cxn ang="0">
                      <a:pos x="70" y="164"/>
                    </a:cxn>
                    <a:cxn ang="0">
                      <a:pos x="74" y="198"/>
                    </a:cxn>
                    <a:cxn ang="0">
                      <a:pos x="77" y="157"/>
                    </a:cxn>
                    <a:cxn ang="0">
                      <a:pos x="48" y="160"/>
                    </a:cxn>
                    <a:cxn ang="0">
                      <a:pos x="26" y="157"/>
                    </a:cxn>
                    <a:cxn ang="0">
                      <a:pos x="8" y="143"/>
                    </a:cxn>
                    <a:cxn ang="0">
                      <a:pos x="9" y="132"/>
                    </a:cxn>
                    <a:cxn ang="0">
                      <a:pos x="30" y="122"/>
                    </a:cxn>
                    <a:cxn ang="0">
                      <a:pos x="40" y="113"/>
                    </a:cxn>
                    <a:cxn ang="0">
                      <a:pos x="35" y="36"/>
                    </a:cxn>
                    <a:cxn ang="0">
                      <a:pos x="43" y="33"/>
                    </a:cxn>
                    <a:cxn ang="0">
                      <a:pos x="33" y="25"/>
                    </a:cxn>
                    <a:cxn ang="0">
                      <a:pos x="28" y="14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77" h="198">
                      <a:moveTo>
                        <a:pt x="27" y="0"/>
                      </a:moveTo>
                      <a:lnTo>
                        <a:pt x="20" y="15"/>
                      </a:lnTo>
                      <a:lnTo>
                        <a:pt x="29" y="31"/>
                      </a:lnTo>
                      <a:lnTo>
                        <a:pt x="29" y="107"/>
                      </a:lnTo>
                      <a:lnTo>
                        <a:pt x="4" y="131"/>
                      </a:lnTo>
                      <a:lnTo>
                        <a:pt x="0" y="140"/>
                      </a:lnTo>
                      <a:lnTo>
                        <a:pt x="4" y="169"/>
                      </a:lnTo>
                      <a:lnTo>
                        <a:pt x="10" y="153"/>
                      </a:lnTo>
                      <a:lnTo>
                        <a:pt x="32" y="166"/>
                      </a:lnTo>
                      <a:lnTo>
                        <a:pt x="70" y="164"/>
                      </a:lnTo>
                      <a:lnTo>
                        <a:pt x="74" y="198"/>
                      </a:lnTo>
                      <a:lnTo>
                        <a:pt x="77" y="157"/>
                      </a:lnTo>
                      <a:lnTo>
                        <a:pt x="48" y="160"/>
                      </a:lnTo>
                      <a:lnTo>
                        <a:pt x="26" y="157"/>
                      </a:lnTo>
                      <a:lnTo>
                        <a:pt x="8" y="143"/>
                      </a:lnTo>
                      <a:lnTo>
                        <a:pt x="9" y="132"/>
                      </a:lnTo>
                      <a:lnTo>
                        <a:pt x="30" y="122"/>
                      </a:lnTo>
                      <a:lnTo>
                        <a:pt x="40" y="113"/>
                      </a:lnTo>
                      <a:lnTo>
                        <a:pt x="35" y="36"/>
                      </a:lnTo>
                      <a:lnTo>
                        <a:pt x="43" y="33"/>
                      </a:lnTo>
                      <a:lnTo>
                        <a:pt x="33" y="25"/>
                      </a:lnTo>
                      <a:lnTo>
                        <a:pt x="28" y="14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7" name="Freeform 499"/>
                <p:cNvSpPr>
                  <a:spLocks/>
                </p:cNvSpPr>
                <p:nvPr/>
              </p:nvSpPr>
              <p:spPr bwMode="auto">
                <a:xfrm>
                  <a:off x="5084" y="12124"/>
                  <a:ext cx="168" cy="130"/>
                </a:xfrm>
                <a:custGeom>
                  <a:avLst/>
                  <a:gdLst/>
                  <a:ahLst/>
                  <a:cxnLst>
                    <a:cxn ang="0">
                      <a:pos x="70" y="0"/>
                    </a:cxn>
                    <a:cxn ang="0">
                      <a:pos x="5" y="28"/>
                    </a:cxn>
                    <a:cxn ang="0">
                      <a:pos x="0" y="37"/>
                    </a:cxn>
                    <a:cxn ang="0">
                      <a:pos x="168" y="130"/>
                    </a:cxn>
                    <a:cxn ang="0">
                      <a:pos x="28" y="40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168" h="130">
                      <a:moveTo>
                        <a:pt x="70" y="0"/>
                      </a:moveTo>
                      <a:lnTo>
                        <a:pt x="5" y="28"/>
                      </a:lnTo>
                      <a:lnTo>
                        <a:pt x="0" y="37"/>
                      </a:lnTo>
                      <a:lnTo>
                        <a:pt x="168" y="130"/>
                      </a:lnTo>
                      <a:lnTo>
                        <a:pt x="28" y="4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8" name="Freeform 500"/>
                <p:cNvSpPr>
                  <a:spLocks/>
                </p:cNvSpPr>
                <p:nvPr/>
              </p:nvSpPr>
              <p:spPr bwMode="auto">
                <a:xfrm>
                  <a:off x="5197" y="11976"/>
                  <a:ext cx="100" cy="144"/>
                </a:xfrm>
                <a:custGeom>
                  <a:avLst/>
                  <a:gdLst/>
                  <a:ahLst/>
                  <a:cxnLst>
                    <a:cxn ang="0">
                      <a:pos x="4" y="6"/>
                    </a:cxn>
                    <a:cxn ang="0">
                      <a:pos x="13" y="0"/>
                    </a:cxn>
                    <a:cxn ang="0">
                      <a:pos x="22" y="4"/>
                    </a:cxn>
                    <a:cxn ang="0">
                      <a:pos x="21" y="10"/>
                    </a:cxn>
                    <a:cxn ang="0">
                      <a:pos x="29" y="14"/>
                    </a:cxn>
                    <a:cxn ang="0">
                      <a:pos x="30" y="23"/>
                    </a:cxn>
                    <a:cxn ang="0">
                      <a:pos x="27" y="32"/>
                    </a:cxn>
                    <a:cxn ang="0">
                      <a:pos x="55" y="89"/>
                    </a:cxn>
                    <a:cxn ang="0">
                      <a:pos x="84" y="104"/>
                    </a:cxn>
                    <a:cxn ang="0">
                      <a:pos x="100" y="144"/>
                    </a:cxn>
                    <a:cxn ang="0">
                      <a:pos x="78" y="107"/>
                    </a:cxn>
                    <a:cxn ang="0">
                      <a:pos x="60" y="100"/>
                    </a:cxn>
                    <a:cxn ang="0">
                      <a:pos x="47" y="106"/>
                    </a:cxn>
                    <a:cxn ang="0">
                      <a:pos x="50" y="91"/>
                    </a:cxn>
                    <a:cxn ang="0">
                      <a:pos x="20" y="37"/>
                    </a:cxn>
                    <a:cxn ang="0">
                      <a:pos x="9" y="31"/>
                    </a:cxn>
                    <a:cxn ang="0">
                      <a:pos x="17" y="25"/>
                    </a:cxn>
                    <a:cxn ang="0">
                      <a:pos x="23" y="26"/>
                    </a:cxn>
                    <a:cxn ang="0">
                      <a:pos x="24" y="19"/>
                    </a:cxn>
                    <a:cxn ang="0">
                      <a:pos x="0" y="21"/>
                    </a:cxn>
                    <a:cxn ang="0">
                      <a:pos x="14" y="13"/>
                    </a:cxn>
                    <a:cxn ang="0">
                      <a:pos x="11" y="7"/>
                    </a:cxn>
                    <a:cxn ang="0">
                      <a:pos x="4" y="6"/>
                    </a:cxn>
                  </a:cxnLst>
                  <a:rect l="0" t="0" r="r" b="b"/>
                  <a:pathLst>
                    <a:path w="100" h="144">
                      <a:moveTo>
                        <a:pt x="4" y="6"/>
                      </a:moveTo>
                      <a:lnTo>
                        <a:pt x="13" y="0"/>
                      </a:lnTo>
                      <a:lnTo>
                        <a:pt x="22" y="4"/>
                      </a:lnTo>
                      <a:lnTo>
                        <a:pt x="21" y="10"/>
                      </a:lnTo>
                      <a:lnTo>
                        <a:pt x="29" y="14"/>
                      </a:lnTo>
                      <a:lnTo>
                        <a:pt x="30" y="23"/>
                      </a:lnTo>
                      <a:lnTo>
                        <a:pt x="27" y="32"/>
                      </a:lnTo>
                      <a:lnTo>
                        <a:pt x="55" y="89"/>
                      </a:lnTo>
                      <a:lnTo>
                        <a:pt x="84" y="104"/>
                      </a:lnTo>
                      <a:lnTo>
                        <a:pt x="100" y="144"/>
                      </a:lnTo>
                      <a:lnTo>
                        <a:pt x="78" y="107"/>
                      </a:lnTo>
                      <a:lnTo>
                        <a:pt x="60" y="100"/>
                      </a:lnTo>
                      <a:lnTo>
                        <a:pt x="47" y="106"/>
                      </a:lnTo>
                      <a:lnTo>
                        <a:pt x="50" y="91"/>
                      </a:lnTo>
                      <a:lnTo>
                        <a:pt x="20" y="37"/>
                      </a:lnTo>
                      <a:lnTo>
                        <a:pt x="9" y="31"/>
                      </a:lnTo>
                      <a:lnTo>
                        <a:pt x="17" y="25"/>
                      </a:lnTo>
                      <a:lnTo>
                        <a:pt x="23" y="26"/>
                      </a:lnTo>
                      <a:lnTo>
                        <a:pt x="24" y="19"/>
                      </a:lnTo>
                      <a:lnTo>
                        <a:pt x="0" y="21"/>
                      </a:lnTo>
                      <a:lnTo>
                        <a:pt x="14" y="13"/>
                      </a:lnTo>
                      <a:lnTo>
                        <a:pt x="11" y="7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49" name="Freeform 501"/>
                <p:cNvSpPr>
                  <a:spLocks/>
                </p:cNvSpPr>
                <p:nvPr/>
              </p:nvSpPr>
              <p:spPr bwMode="auto">
                <a:xfrm>
                  <a:off x="5201" y="12022"/>
                  <a:ext cx="86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54"/>
                    </a:cxn>
                    <a:cxn ang="0">
                      <a:pos x="34" y="54"/>
                    </a:cxn>
                    <a:cxn ang="0">
                      <a:pos x="15" y="63"/>
                    </a:cxn>
                    <a:cxn ang="0">
                      <a:pos x="18" y="90"/>
                    </a:cxn>
                    <a:cxn ang="0">
                      <a:pos x="35" y="78"/>
                    </a:cxn>
                    <a:cxn ang="0">
                      <a:pos x="64" y="72"/>
                    </a:cxn>
                    <a:cxn ang="0">
                      <a:pos x="86" y="116"/>
                    </a:cxn>
                    <a:cxn ang="0">
                      <a:pos x="62" y="84"/>
                    </a:cxn>
                    <a:cxn ang="0">
                      <a:pos x="33" y="91"/>
                    </a:cxn>
                    <a:cxn ang="0">
                      <a:pos x="32" y="115"/>
                    </a:cxn>
                    <a:cxn ang="0">
                      <a:pos x="70" y="190"/>
                    </a:cxn>
                    <a:cxn ang="0">
                      <a:pos x="70" y="240"/>
                    </a:cxn>
                    <a:cxn ang="0">
                      <a:pos x="36" y="220"/>
                    </a:cxn>
                    <a:cxn ang="0">
                      <a:pos x="31" y="129"/>
                    </a:cxn>
                    <a:cxn ang="0">
                      <a:pos x="12" y="114"/>
                    </a:cxn>
                    <a:cxn ang="0">
                      <a:pos x="5" y="81"/>
                    </a:cxn>
                    <a:cxn ang="0">
                      <a:pos x="11" y="5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240">
                      <a:moveTo>
                        <a:pt x="0" y="0"/>
                      </a:moveTo>
                      <a:lnTo>
                        <a:pt x="18" y="54"/>
                      </a:lnTo>
                      <a:lnTo>
                        <a:pt x="34" y="54"/>
                      </a:lnTo>
                      <a:lnTo>
                        <a:pt x="15" y="63"/>
                      </a:lnTo>
                      <a:lnTo>
                        <a:pt x="18" y="90"/>
                      </a:lnTo>
                      <a:lnTo>
                        <a:pt x="35" y="78"/>
                      </a:lnTo>
                      <a:lnTo>
                        <a:pt x="64" y="72"/>
                      </a:lnTo>
                      <a:lnTo>
                        <a:pt x="86" y="116"/>
                      </a:lnTo>
                      <a:lnTo>
                        <a:pt x="62" y="84"/>
                      </a:lnTo>
                      <a:lnTo>
                        <a:pt x="33" y="91"/>
                      </a:lnTo>
                      <a:lnTo>
                        <a:pt x="32" y="115"/>
                      </a:lnTo>
                      <a:lnTo>
                        <a:pt x="70" y="190"/>
                      </a:lnTo>
                      <a:lnTo>
                        <a:pt x="70" y="240"/>
                      </a:lnTo>
                      <a:lnTo>
                        <a:pt x="36" y="220"/>
                      </a:lnTo>
                      <a:lnTo>
                        <a:pt x="31" y="129"/>
                      </a:lnTo>
                      <a:lnTo>
                        <a:pt x="12" y="114"/>
                      </a:lnTo>
                      <a:lnTo>
                        <a:pt x="5" y="81"/>
                      </a:lnTo>
                      <a:lnTo>
                        <a:pt x="11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0" name="Freeform 502"/>
                <p:cNvSpPr>
                  <a:spLocks/>
                </p:cNvSpPr>
                <p:nvPr/>
              </p:nvSpPr>
              <p:spPr bwMode="auto">
                <a:xfrm>
                  <a:off x="5451" y="12003"/>
                  <a:ext cx="96" cy="148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96" y="9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89" y="32"/>
                    </a:cxn>
                    <a:cxn ang="0">
                      <a:pos x="78" y="37"/>
                    </a:cxn>
                    <a:cxn ang="0">
                      <a:pos x="57" y="98"/>
                    </a:cxn>
                    <a:cxn ang="0">
                      <a:pos x="66" y="120"/>
                    </a:cxn>
                    <a:cxn ang="0">
                      <a:pos x="32" y="148"/>
                    </a:cxn>
                    <a:cxn ang="0">
                      <a:pos x="37" y="133"/>
                    </a:cxn>
                    <a:cxn ang="0">
                      <a:pos x="10" y="134"/>
                    </a:cxn>
                    <a:cxn ang="0">
                      <a:pos x="0" y="127"/>
                    </a:cxn>
                    <a:cxn ang="0">
                      <a:pos x="27" y="127"/>
                    </a:cxn>
                    <a:cxn ang="0">
                      <a:pos x="40" y="114"/>
                    </a:cxn>
                    <a:cxn ang="0">
                      <a:pos x="31" y="96"/>
                    </a:cxn>
                    <a:cxn ang="0">
                      <a:pos x="46" y="95"/>
                    </a:cxn>
                    <a:cxn ang="0">
                      <a:pos x="66" y="44"/>
                    </a:cxn>
                    <a:cxn ang="0">
                      <a:pos x="53" y="27"/>
                    </a:cxn>
                    <a:cxn ang="0">
                      <a:pos x="64" y="34"/>
                    </a:cxn>
                    <a:cxn ang="0">
                      <a:pos x="78" y="27"/>
                    </a:cxn>
                    <a:cxn ang="0">
                      <a:pos x="64" y="23"/>
                    </a:cxn>
                    <a:cxn ang="0">
                      <a:pos x="56" y="14"/>
                    </a:cxn>
                    <a:cxn ang="0">
                      <a:pos x="78" y="20"/>
                    </a:cxn>
                    <a:cxn ang="0">
                      <a:pos x="89" y="16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96" h="148">
                      <a:moveTo>
                        <a:pt x="85" y="0"/>
                      </a:moveTo>
                      <a:lnTo>
                        <a:pt x="96" y="9"/>
                      </a:lnTo>
                      <a:lnTo>
                        <a:pt x="96" y="20"/>
                      </a:lnTo>
                      <a:lnTo>
                        <a:pt x="87" y="23"/>
                      </a:lnTo>
                      <a:lnTo>
                        <a:pt x="89" y="32"/>
                      </a:lnTo>
                      <a:lnTo>
                        <a:pt x="78" y="37"/>
                      </a:lnTo>
                      <a:lnTo>
                        <a:pt x="57" y="98"/>
                      </a:lnTo>
                      <a:lnTo>
                        <a:pt x="66" y="120"/>
                      </a:lnTo>
                      <a:lnTo>
                        <a:pt x="32" y="148"/>
                      </a:lnTo>
                      <a:lnTo>
                        <a:pt x="37" y="133"/>
                      </a:lnTo>
                      <a:lnTo>
                        <a:pt x="10" y="134"/>
                      </a:lnTo>
                      <a:lnTo>
                        <a:pt x="0" y="127"/>
                      </a:lnTo>
                      <a:lnTo>
                        <a:pt x="27" y="127"/>
                      </a:lnTo>
                      <a:lnTo>
                        <a:pt x="40" y="114"/>
                      </a:lnTo>
                      <a:lnTo>
                        <a:pt x="31" y="96"/>
                      </a:lnTo>
                      <a:lnTo>
                        <a:pt x="46" y="95"/>
                      </a:lnTo>
                      <a:lnTo>
                        <a:pt x="66" y="44"/>
                      </a:lnTo>
                      <a:lnTo>
                        <a:pt x="53" y="27"/>
                      </a:lnTo>
                      <a:lnTo>
                        <a:pt x="64" y="34"/>
                      </a:lnTo>
                      <a:lnTo>
                        <a:pt x="78" y="27"/>
                      </a:lnTo>
                      <a:lnTo>
                        <a:pt x="64" y="23"/>
                      </a:lnTo>
                      <a:lnTo>
                        <a:pt x="56" y="14"/>
                      </a:lnTo>
                      <a:lnTo>
                        <a:pt x="78" y="20"/>
                      </a:lnTo>
                      <a:lnTo>
                        <a:pt x="89" y="16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1" name="Freeform 503"/>
                <p:cNvSpPr>
                  <a:spLocks/>
                </p:cNvSpPr>
                <p:nvPr/>
              </p:nvSpPr>
              <p:spPr bwMode="auto">
                <a:xfrm>
                  <a:off x="5387" y="12003"/>
                  <a:ext cx="117" cy="215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106" y="8"/>
                    </a:cxn>
                    <a:cxn ang="0">
                      <a:pos x="110" y="18"/>
                    </a:cxn>
                    <a:cxn ang="0">
                      <a:pos x="103" y="25"/>
                    </a:cxn>
                    <a:cxn ang="0">
                      <a:pos x="107" y="37"/>
                    </a:cxn>
                    <a:cxn ang="0">
                      <a:pos x="79" y="95"/>
                    </a:cxn>
                    <a:cxn ang="0">
                      <a:pos x="52" y="100"/>
                    </a:cxn>
                    <a:cxn ang="0">
                      <a:pos x="36" y="116"/>
                    </a:cxn>
                    <a:cxn ang="0">
                      <a:pos x="0" y="215"/>
                    </a:cxn>
                    <a:cxn ang="0">
                      <a:pos x="47" y="111"/>
                    </a:cxn>
                    <a:cxn ang="0">
                      <a:pos x="51" y="128"/>
                    </a:cxn>
                    <a:cxn ang="0">
                      <a:pos x="53" y="114"/>
                    </a:cxn>
                    <a:cxn ang="0">
                      <a:pos x="60" y="101"/>
                    </a:cxn>
                    <a:cxn ang="0">
                      <a:pos x="90" y="101"/>
                    </a:cxn>
                    <a:cxn ang="0">
                      <a:pos x="87" y="89"/>
                    </a:cxn>
                    <a:cxn ang="0">
                      <a:pos x="111" y="39"/>
                    </a:cxn>
                    <a:cxn ang="0">
                      <a:pos x="108" y="26"/>
                    </a:cxn>
                    <a:cxn ang="0">
                      <a:pos x="117" y="17"/>
                    </a:cxn>
                    <a:cxn ang="0">
                      <a:pos x="111" y="8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117" h="215">
                      <a:moveTo>
                        <a:pt x="114" y="0"/>
                      </a:moveTo>
                      <a:lnTo>
                        <a:pt x="106" y="8"/>
                      </a:lnTo>
                      <a:lnTo>
                        <a:pt x="110" y="18"/>
                      </a:lnTo>
                      <a:lnTo>
                        <a:pt x="103" y="25"/>
                      </a:lnTo>
                      <a:lnTo>
                        <a:pt x="107" y="37"/>
                      </a:lnTo>
                      <a:lnTo>
                        <a:pt x="79" y="95"/>
                      </a:lnTo>
                      <a:lnTo>
                        <a:pt x="52" y="100"/>
                      </a:lnTo>
                      <a:lnTo>
                        <a:pt x="36" y="116"/>
                      </a:lnTo>
                      <a:lnTo>
                        <a:pt x="0" y="215"/>
                      </a:lnTo>
                      <a:lnTo>
                        <a:pt x="47" y="111"/>
                      </a:lnTo>
                      <a:lnTo>
                        <a:pt x="51" y="128"/>
                      </a:lnTo>
                      <a:lnTo>
                        <a:pt x="53" y="114"/>
                      </a:lnTo>
                      <a:lnTo>
                        <a:pt x="60" y="101"/>
                      </a:lnTo>
                      <a:lnTo>
                        <a:pt x="90" y="101"/>
                      </a:lnTo>
                      <a:lnTo>
                        <a:pt x="87" y="89"/>
                      </a:lnTo>
                      <a:lnTo>
                        <a:pt x="111" y="39"/>
                      </a:lnTo>
                      <a:lnTo>
                        <a:pt x="108" y="26"/>
                      </a:lnTo>
                      <a:lnTo>
                        <a:pt x="117" y="17"/>
                      </a:lnTo>
                      <a:lnTo>
                        <a:pt x="111" y="8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2" name="Freeform 504"/>
                <p:cNvSpPr>
                  <a:spLocks/>
                </p:cNvSpPr>
                <p:nvPr/>
              </p:nvSpPr>
              <p:spPr bwMode="auto">
                <a:xfrm>
                  <a:off x="5398" y="11968"/>
                  <a:ext cx="75" cy="127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69" y="3"/>
                    </a:cxn>
                    <a:cxn ang="0">
                      <a:pos x="75" y="14"/>
                    </a:cxn>
                    <a:cxn ang="0">
                      <a:pos x="72" y="19"/>
                    </a:cxn>
                    <a:cxn ang="0">
                      <a:pos x="69" y="21"/>
                    </a:cxn>
                    <a:cxn ang="0">
                      <a:pos x="71" y="32"/>
                    </a:cxn>
                    <a:cxn ang="0">
                      <a:pos x="65" y="38"/>
                    </a:cxn>
                    <a:cxn ang="0">
                      <a:pos x="43" y="106"/>
                    </a:cxn>
                    <a:cxn ang="0">
                      <a:pos x="50" y="127"/>
                    </a:cxn>
                    <a:cxn ang="0">
                      <a:pos x="38" y="116"/>
                    </a:cxn>
                    <a:cxn ang="0">
                      <a:pos x="0" y="110"/>
                    </a:cxn>
                    <a:cxn ang="0">
                      <a:pos x="28" y="107"/>
                    </a:cxn>
                    <a:cxn ang="0">
                      <a:pos x="58" y="46"/>
                    </a:cxn>
                    <a:cxn ang="0">
                      <a:pos x="58" y="34"/>
                    </a:cxn>
                    <a:cxn ang="0">
                      <a:pos x="46" y="26"/>
                    </a:cxn>
                    <a:cxn ang="0">
                      <a:pos x="56" y="22"/>
                    </a:cxn>
                    <a:cxn ang="0">
                      <a:pos x="63" y="30"/>
                    </a:cxn>
                    <a:cxn ang="0">
                      <a:pos x="63" y="17"/>
                    </a:cxn>
                    <a:cxn ang="0">
                      <a:pos x="47" y="10"/>
                    </a:cxn>
                    <a:cxn ang="0">
                      <a:pos x="59" y="8"/>
                    </a:cxn>
                    <a:cxn ang="0">
                      <a:pos x="69" y="16"/>
                    </a:cxn>
                    <a:cxn ang="0">
                      <a:pos x="67" y="7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75" h="127">
                      <a:moveTo>
                        <a:pt x="52" y="0"/>
                      </a:moveTo>
                      <a:lnTo>
                        <a:pt x="69" y="3"/>
                      </a:lnTo>
                      <a:lnTo>
                        <a:pt x="75" y="14"/>
                      </a:lnTo>
                      <a:lnTo>
                        <a:pt x="72" y="19"/>
                      </a:lnTo>
                      <a:lnTo>
                        <a:pt x="69" y="21"/>
                      </a:lnTo>
                      <a:lnTo>
                        <a:pt x="71" y="32"/>
                      </a:lnTo>
                      <a:lnTo>
                        <a:pt x="65" y="38"/>
                      </a:lnTo>
                      <a:lnTo>
                        <a:pt x="43" y="106"/>
                      </a:lnTo>
                      <a:lnTo>
                        <a:pt x="50" y="127"/>
                      </a:lnTo>
                      <a:lnTo>
                        <a:pt x="38" y="116"/>
                      </a:lnTo>
                      <a:lnTo>
                        <a:pt x="0" y="110"/>
                      </a:lnTo>
                      <a:lnTo>
                        <a:pt x="28" y="107"/>
                      </a:lnTo>
                      <a:lnTo>
                        <a:pt x="58" y="46"/>
                      </a:lnTo>
                      <a:lnTo>
                        <a:pt x="58" y="34"/>
                      </a:lnTo>
                      <a:lnTo>
                        <a:pt x="46" y="26"/>
                      </a:lnTo>
                      <a:lnTo>
                        <a:pt x="56" y="22"/>
                      </a:lnTo>
                      <a:lnTo>
                        <a:pt x="63" y="30"/>
                      </a:lnTo>
                      <a:lnTo>
                        <a:pt x="63" y="17"/>
                      </a:lnTo>
                      <a:lnTo>
                        <a:pt x="47" y="10"/>
                      </a:lnTo>
                      <a:lnTo>
                        <a:pt x="59" y="8"/>
                      </a:lnTo>
                      <a:lnTo>
                        <a:pt x="69" y="16"/>
                      </a:lnTo>
                      <a:lnTo>
                        <a:pt x="67" y="7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3" name="Freeform 505"/>
                <p:cNvSpPr>
                  <a:spLocks/>
                </p:cNvSpPr>
                <p:nvPr/>
              </p:nvSpPr>
              <p:spPr bwMode="auto">
                <a:xfrm>
                  <a:off x="5355" y="11966"/>
                  <a:ext cx="88" cy="171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76" y="5"/>
                    </a:cxn>
                    <a:cxn ang="0">
                      <a:pos x="77" y="11"/>
                    </a:cxn>
                    <a:cxn ang="0">
                      <a:pos x="71" y="20"/>
                    </a:cxn>
                    <a:cxn ang="0">
                      <a:pos x="75" y="29"/>
                    </a:cxn>
                    <a:cxn ang="0">
                      <a:pos x="56" y="94"/>
                    </a:cxn>
                    <a:cxn ang="0">
                      <a:pos x="26" y="112"/>
                    </a:cxn>
                    <a:cxn ang="0">
                      <a:pos x="14" y="122"/>
                    </a:cxn>
                    <a:cxn ang="0">
                      <a:pos x="0" y="171"/>
                    </a:cxn>
                    <a:cxn ang="0">
                      <a:pos x="19" y="126"/>
                    </a:cxn>
                    <a:cxn ang="0">
                      <a:pos x="41" y="130"/>
                    </a:cxn>
                    <a:cxn ang="0">
                      <a:pos x="63" y="170"/>
                    </a:cxn>
                    <a:cxn ang="0">
                      <a:pos x="66" y="153"/>
                    </a:cxn>
                    <a:cxn ang="0">
                      <a:pos x="56" y="131"/>
                    </a:cxn>
                    <a:cxn ang="0">
                      <a:pos x="24" y="118"/>
                    </a:cxn>
                    <a:cxn ang="0">
                      <a:pos x="52" y="101"/>
                    </a:cxn>
                    <a:cxn ang="0">
                      <a:pos x="59" y="99"/>
                    </a:cxn>
                    <a:cxn ang="0">
                      <a:pos x="78" y="36"/>
                    </a:cxn>
                    <a:cxn ang="0">
                      <a:pos x="83" y="35"/>
                    </a:cxn>
                    <a:cxn ang="0">
                      <a:pos x="80" y="24"/>
                    </a:cxn>
                    <a:cxn ang="0">
                      <a:pos x="88" y="18"/>
                    </a:cxn>
                    <a:cxn ang="0">
                      <a:pos x="79" y="17"/>
                    </a:cxn>
                    <a:cxn ang="0">
                      <a:pos x="84" y="7"/>
                    </a:cxn>
                    <a:cxn ang="0">
                      <a:pos x="80" y="6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8" h="171">
                      <a:moveTo>
                        <a:pt x="83" y="0"/>
                      </a:moveTo>
                      <a:lnTo>
                        <a:pt x="76" y="5"/>
                      </a:lnTo>
                      <a:lnTo>
                        <a:pt x="77" y="11"/>
                      </a:lnTo>
                      <a:lnTo>
                        <a:pt x="71" y="20"/>
                      </a:lnTo>
                      <a:lnTo>
                        <a:pt x="75" y="29"/>
                      </a:lnTo>
                      <a:lnTo>
                        <a:pt x="56" y="94"/>
                      </a:lnTo>
                      <a:lnTo>
                        <a:pt x="26" y="112"/>
                      </a:lnTo>
                      <a:lnTo>
                        <a:pt x="14" y="122"/>
                      </a:lnTo>
                      <a:lnTo>
                        <a:pt x="0" y="171"/>
                      </a:lnTo>
                      <a:lnTo>
                        <a:pt x="19" y="126"/>
                      </a:lnTo>
                      <a:lnTo>
                        <a:pt x="41" y="130"/>
                      </a:lnTo>
                      <a:lnTo>
                        <a:pt x="63" y="170"/>
                      </a:lnTo>
                      <a:lnTo>
                        <a:pt x="66" y="153"/>
                      </a:lnTo>
                      <a:lnTo>
                        <a:pt x="56" y="131"/>
                      </a:lnTo>
                      <a:lnTo>
                        <a:pt x="24" y="118"/>
                      </a:lnTo>
                      <a:lnTo>
                        <a:pt x="52" y="101"/>
                      </a:lnTo>
                      <a:lnTo>
                        <a:pt x="59" y="99"/>
                      </a:lnTo>
                      <a:lnTo>
                        <a:pt x="78" y="36"/>
                      </a:lnTo>
                      <a:lnTo>
                        <a:pt x="83" y="35"/>
                      </a:lnTo>
                      <a:lnTo>
                        <a:pt x="80" y="24"/>
                      </a:lnTo>
                      <a:lnTo>
                        <a:pt x="88" y="18"/>
                      </a:lnTo>
                      <a:lnTo>
                        <a:pt x="79" y="17"/>
                      </a:lnTo>
                      <a:lnTo>
                        <a:pt x="84" y="7"/>
                      </a:lnTo>
                      <a:lnTo>
                        <a:pt x="80" y="6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4" name="Freeform 506"/>
                <p:cNvSpPr>
                  <a:spLocks/>
                </p:cNvSpPr>
                <p:nvPr/>
              </p:nvSpPr>
              <p:spPr bwMode="auto">
                <a:xfrm>
                  <a:off x="5336" y="11974"/>
                  <a:ext cx="68" cy="104"/>
                </a:xfrm>
                <a:custGeom>
                  <a:avLst/>
                  <a:gdLst/>
                  <a:ahLst/>
                  <a:cxnLst>
                    <a:cxn ang="0">
                      <a:pos x="68" y="89"/>
                    </a:cxn>
                    <a:cxn ang="0">
                      <a:pos x="47" y="79"/>
                    </a:cxn>
                    <a:cxn ang="0">
                      <a:pos x="34" y="30"/>
                    </a:cxn>
                    <a:cxn ang="0">
                      <a:pos x="37" y="26"/>
                    </a:cxn>
                    <a:cxn ang="0">
                      <a:pos x="36" y="21"/>
                    </a:cxn>
                    <a:cxn ang="0">
                      <a:pos x="38" y="14"/>
                    </a:cxn>
                    <a:cxn ang="0">
                      <a:pos x="35" y="7"/>
                    </a:cxn>
                    <a:cxn ang="0">
                      <a:pos x="17" y="0"/>
                    </a:cxn>
                    <a:cxn ang="0">
                      <a:pos x="3" y="6"/>
                    </a:cxn>
                    <a:cxn ang="0">
                      <a:pos x="0" y="10"/>
                    </a:cxn>
                    <a:cxn ang="0">
                      <a:pos x="8" y="7"/>
                    </a:cxn>
                    <a:cxn ang="0">
                      <a:pos x="29" y="10"/>
                    </a:cxn>
                    <a:cxn ang="0">
                      <a:pos x="17" y="13"/>
                    </a:cxn>
                    <a:cxn ang="0">
                      <a:pos x="3" y="20"/>
                    </a:cxn>
                    <a:cxn ang="0">
                      <a:pos x="4" y="25"/>
                    </a:cxn>
                    <a:cxn ang="0">
                      <a:pos x="16" y="18"/>
                    </a:cxn>
                    <a:cxn ang="0">
                      <a:pos x="31" y="24"/>
                    </a:cxn>
                    <a:cxn ang="0">
                      <a:pos x="16" y="28"/>
                    </a:cxn>
                    <a:cxn ang="0">
                      <a:pos x="29" y="38"/>
                    </a:cxn>
                    <a:cxn ang="0">
                      <a:pos x="39" y="85"/>
                    </a:cxn>
                    <a:cxn ang="0">
                      <a:pos x="28" y="98"/>
                    </a:cxn>
                    <a:cxn ang="0">
                      <a:pos x="43" y="104"/>
                    </a:cxn>
                    <a:cxn ang="0">
                      <a:pos x="68" y="89"/>
                    </a:cxn>
                  </a:cxnLst>
                  <a:rect l="0" t="0" r="r" b="b"/>
                  <a:pathLst>
                    <a:path w="68" h="104">
                      <a:moveTo>
                        <a:pt x="68" y="89"/>
                      </a:moveTo>
                      <a:lnTo>
                        <a:pt x="47" y="79"/>
                      </a:lnTo>
                      <a:lnTo>
                        <a:pt x="34" y="30"/>
                      </a:lnTo>
                      <a:lnTo>
                        <a:pt x="37" y="26"/>
                      </a:lnTo>
                      <a:lnTo>
                        <a:pt x="36" y="21"/>
                      </a:lnTo>
                      <a:lnTo>
                        <a:pt x="38" y="14"/>
                      </a:lnTo>
                      <a:lnTo>
                        <a:pt x="35" y="7"/>
                      </a:lnTo>
                      <a:lnTo>
                        <a:pt x="17" y="0"/>
                      </a:lnTo>
                      <a:lnTo>
                        <a:pt x="3" y="6"/>
                      </a:lnTo>
                      <a:lnTo>
                        <a:pt x="0" y="10"/>
                      </a:lnTo>
                      <a:lnTo>
                        <a:pt x="8" y="7"/>
                      </a:lnTo>
                      <a:lnTo>
                        <a:pt x="29" y="10"/>
                      </a:lnTo>
                      <a:lnTo>
                        <a:pt x="17" y="13"/>
                      </a:lnTo>
                      <a:lnTo>
                        <a:pt x="3" y="20"/>
                      </a:lnTo>
                      <a:lnTo>
                        <a:pt x="4" y="25"/>
                      </a:lnTo>
                      <a:lnTo>
                        <a:pt x="16" y="18"/>
                      </a:lnTo>
                      <a:lnTo>
                        <a:pt x="31" y="24"/>
                      </a:lnTo>
                      <a:lnTo>
                        <a:pt x="16" y="28"/>
                      </a:lnTo>
                      <a:lnTo>
                        <a:pt x="29" y="38"/>
                      </a:lnTo>
                      <a:lnTo>
                        <a:pt x="39" y="85"/>
                      </a:lnTo>
                      <a:lnTo>
                        <a:pt x="28" y="98"/>
                      </a:lnTo>
                      <a:lnTo>
                        <a:pt x="43" y="104"/>
                      </a:lnTo>
                      <a:lnTo>
                        <a:pt x="68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5" name="Freeform 507"/>
                <p:cNvSpPr>
                  <a:spLocks/>
                </p:cNvSpPr>
                <p:nvPr/>
              </p:nvSpPr>
              <p:spPr bwMode="auto">
                <a:xfrm>
                  <a:off x="5336" y="11999"/>
                  <a:ext cx="27" cy="136"/>
                </a:xfrm>
                <a:custGeom>
                  <a:avLst/>
                  <a:gdLst/>
                  <a:ahLst/>
                  <a:cxnLst>
                    <a:cxn ang="0">
                      <a:pos x="5" y="10"/>
                    </a:cxn>
                    <a:cxn ang="0">
                      <a:pos x="11" y="19"/>
                    </a:cxn>
                    <a:cxn ang="0">
                      <a:pos x="18" y="61"/>
                    </a:cxn>
                    <a:cxn ang="0">
                      <a:pos x="5" y="82"/>
                    </a:cxn>
                    <a:cxn ang="0">
                      <a:pos x="3" y="104"/>
                    </a:cxn>
                    <a:cxn ang="0">
                      <a:pos x="14" y="136"/>
                    </a:cxn>
                    <a:cxn ang="0">
                      <a:pos x="9" y="99"/>
                    </a:cxn>
                    <a:cxn ang="0">
                      <a:pos x="22" y="92"/>
                    </a:cxn>
                    <a:cxn ang="0">
                      <a:pos x="11" y="82"/>
                    </a:cxn>
                    <a:cxn ang="0">
                      <a:pos x="27" y="57"/>
                    </a:cxn>
                    <a:cxn ang="0">
                      <a:pos x="22" y="54"/>
                    </a:cxn>
                    <a:cxn ang="0">
                      <a:pos x="15" y="13"/>
                    </a:cxn>
                    <a:cxn ang="0">
                      <a:pos x="10" y="7"/>
                    </a:cxn>
                    <a:cxn ang="0">
                      <a:pos x="12" y="0"/>
                    </a:cxn>
                    <a:cxn ang="0">
                      <a:pos x="0" y="5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27" h="136">
                      <a:moveTo>
                        <a:pt x="5" y="10"/>
                      </a:moveTo>
                      <a:lnTo>
                        <a:pt x="11" y="19"/>
                      </a:lnTo>
                      <a:lnTo>
                        <a:pt x="18" y="61"/>
                      </a:lnTo>
                      <a:lnTo>
                        <a:pt x="5" y="82"/>
                      </a:lnTo>
                      <a:lnTo>
                        <a:pt x="3" y="104"/>
                      </a:lnTo>
                      <a:lnTo>
                        <a:pt x="14" y="136"/>
                      </a:lnTo>
                      <a:lnTo>
                        <a:pt x="9" y="99"/>
                      </a:lnTo>
                      <a:lnTo>
                        <a:pt x="22" y="92"/>
                      </a:lnTo>
                      <a:lnTo>
                        <a:pt x="11" y="82"/>
                      </a:lnTo>
                      <a:lnTo>
                        <a:pt x="27" y="57"/>
                      </a:lnTo>
                      <a:lnTo>
                        <a:pt x="22" y="54"/>
                      </a:lnTo>
                      <a:lnTo>
                        <a:pt x="15" y="13"/>
                      </a:lnTo>
                      <a:lnTo>
                        <a:pt x="10" y="7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6" name="Freeform 508"/>
                <p:cNvSpPr>
                  <a:spLocks/>
                </p:cNvSpPr>
                <p:nvPr/>
              </p:nvSpPr>
              <p:spPr bwMode="auto">
                <a:xfrm>
                  <a:off x="5410" y="12251"/>
                  <a:ext cx="57" cy="84"/>
                </a:xfrm>
                <a:custGeom>
                  <a:avLst/>
                  <a:gdLst/>
                  <a:ahLst/>
                  <a:cxnLst>
                    <a:cxn ang="0">
                      <a:pos x="21" y="18"/>
                    </a:cxn>
                    <a:cxn ang="0">
                      <a:pos x="9" y="58"/>
                    </a:cxn>
                    <a:cxn ang="0">
                      <a:pos x="0" y="56"/>
                    </a:cxn>
                    <a:cxn ang="0">
                      <a:pos x="9" y="84"/>
                    </a:cxn>
                    <a:cxn ang="0">
                      <a:pos x="29" y="65"/>
                    </a:cxn>
                    <a:cxn ang="0">
                      <a:pos x="25" y="63"/>
                    </a:cxn>
                    <a:cxn ang="0">
                      <a:pos x="33" y="27"/>
                    </a:cxn>
                    <a:cxn ang="0">
                      <a:pos x="45" y="19"/>
                    </a:cxn>
                    <a:cxn ang="0">
                      <a:pos x="49" y="27"/>
                    </a:cxn>
                    <a:cxn ang="0">
                      <a:pos x="57" y="17"/>
                    </a:cxn>
                    <a:cxn ang="0">
                      <a:pos x="49" y="0"/>
                    </a:cxn>
                    <a:cxn ang="0">
                      <a:pos x="28" y="14"/>
                    </a:cxn>
                    <a:cxn ang="0">
                      <a:pos x="48" y="5"/>
                    </a:cxn>
                    <a:cxn ang="0">
                      <a:pos x="54" y="16"/>
                    </a:cxn>
                    <a:cxn ang="0">
                      <a:pos x="50" y="22"/>
                    </a:cxn>
                    <a:cxn ang="0">
                      <a:pos x="46" y="15"/>
                    </a:cxn>
                    <a:cxn ang="0">
                      <a:pos x="30" y="24"/>
                    </a:cxn>
                    <a:cxn ang="0">
                      <a:pos x="21" y="64"/>
                    </a:cxn>
                    <a:cxn ang="0">
                      <a:pos x="10" y="78"/>
                    </a:cxn>
                    <a:cxn ang="0">
                      <a:pos x="6" y="62"/>
                    </a:cxn>
                    <a:cxn ang="0">
                      <a:pos x="12" y="62"/>
                    </a:cxn>
                    <a:cxn ang="0">
                      <a:pos x="21" y="18"/>
                    </a:cxn>
                  </a:cxnLst>
                  <a:rect l="0" t="0" r="r" b="b"/>
                  <a:pathLst>
                    <a:path w="57" h="84">
                      <a:moveTo>
                        <a:pt x="21" y="18"/>
                      </a:moveTo>
                      <a:lnTo>
                        <a:pt x="9" y="58"/>
                      </a:lnTo>
                      <a:lnTo>
                        <a:pt x="0" y="56"/>
                      </a:lnTo>
                      <a:lnTo>
                        <a:pt x="9" y="84"/>
                      </a:lnTo>
                      <a:lnTo>
                        <a:pt x="29" y="65"/>
                      </a:lnTo>
                      <a:lnTo>
                        <a:pt x="25" y="63"/>
                      </a:lnTo>
                      <a:lnTo>
                        <a:pt x="33" y="27"/>
                      </a:lnTo>
                      <a:lnTo>
                        <a:pt x="45" y="19"/>
                      </a:lnTo>
                      <a:lnTo>
                        <a:pt x="49" y="27"/>
                      </a:lnTo>
                      <a:lnTo>
                        <a:pt x="57" y="17"/>
                      </a:lnTo>
                      <a:lnTo>
                        <a:pt x="49" y="0"/>
                      </a:lnTo>
                      <a:lnTo>
                        <a:pt x="28" y="14"/>
                      </a:lnTo>
                      <a:lnTo>
                        <a:pt x="48" y="5"/>
                      </a:lnTo>
                      <a:lnTo>
                        <a:pt x="54" y="16"/>
                      </a:lnTo>
                      <a:lnTo>
                        <a:pt x="50" y="22"/>
                      </a:lnTo>
                      <a:lnTo>
                        <a:pt x="46" y="15"/>
                      </a:lnTo>
                      <a:lnTo>
                        <a:pt x="30" y="24"/>
                      </a:lnTo>
                      <a:lnTo>
                        <a:pt x="21" y="64"/>
                      </a:lnTo>
                      <a:lnTo>
                        <a:pt x="10" y="78"/>
                      </a:lnTo>
                      <a:lnTo>
                        <a:pt x="6" y="62"/>
                      </a:lnTo>
                      <a:lnTo>
                        <a:pt x="12" y="62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7" name="Freeform 509"/>
                <p:cNvSpPr>
                  <a:spLocks/>
                </p:cNvSpPr>
                <p:nvPr/>
              </p:nvSpPr>
              <p:spPr bwMode="auto">
                <a:xfrm>
                  <a:off x="5402" y="12320"/>
                  <a:ext cx="65" cy="5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0" y="38"/>
                    </a:cxn>
                    <a:cxn ang="0">
                      <a:pos x="16" y="50"/>
                    </a:cxn>
                    <a:cxn ang="0">
                      <a:pos x="52" y="23"/>
                    </a:cxn>
                    <a:cxn ang="0">
                      <a:pos x="55" y="29"/>
                    </a:cxn>
                    <a:cxn ang="0">
                      <a:pos x="65" y="12"/>
                    </a:cxn>
                    <a:cxn ang="0">
                      <a:pos x="49" y="0"/>
                    </a:cxn>
                    <a:cxn ang="0">
                      <a:pos x="49" y="10"/>
                    </a:cxn>
                    <a:cxn ang="0">
                      <a:pos x="20" y="29"/>
                    </a:cxn>
                    <a:cxn ang="0">
                      <a:pos x="25" y="14"/>
                    </a:cxn>
                    <a:cxn ang="0">
                      <a:pos x="16" y="31"/>
                    </a:cxn>
                    <a:cxn ang="0">
                      <a:pos x="18" y="33"/>
                    </a:cxn>
                    <a:cxn ang="0">
                      <a:pos x="52" y="12"/>
                    </a:cxn>
                    <a:cxn ang="0">
                      <a:pos x="52" y="7"/>
                    </a:cxn>
                    <a:cxn ang="0">
                      <a:pos x="61" y="13"/>
                    </a:cxn>
                    <a:cxn ang="0">
                      <a:pos x="56" y="22"/>
                    </a:cxn>
                    <a:cxn ang="0">
                      <a:pos x="54" y="19"/>
                    </a:cxn>
                    <a:cxn ang="0">
                      <a:pos x="15" y="45"/>
                    </a:cxn>
                    <a:cxn ang="0">
                      <a:pos x="4" y="36"/>
                    </a:cxn>
                    <a:cxn ang="0">
                      <a:pos x="9" y="2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65" h="50">
                      <a:moveTo>
                        <a:pt x="8" y="16"/>
                      </a:moveTo>
                      <a:lnTo>
                        <a:pt x="0" y="38"/>
                      </a:lnTo>
                      <a:lnTo>
                        <a:pt x="16" y="50"/>
                      </a:lnTo>
                      <a:lnTo>
                        <a:pt x="52" y="23"/>
                      </a:lnTo>
                      <a:lnTo>
                        <a:pt x="55" y="29"/>
                      </a:lnTo>
                      <a:lnTo>
                        <a:pt x="65" y="12"/>
                      </a:lnTo>
                      <a:lnTo>
                        <a:pt x="49" y="0"/>
                      </a:lnTo>
                      <a:lnTo>
                        <a:pt x="49" y="10"/>
                      </a:lnTo>
                      <a:lnTo>
                        <a:pt x="20" y="29"/>
                      </a:lnTo>
                      <a:lnTo>
                        <a:pt x="25" y="14"/>
                      </a:lnTo>
                      <a:lnTo>
                        <a:pt x="16" y="31"/>
                      </a:lnTo>
                      <a:lnTo>
                        <a:pt x="18" y="33"/>
                      </a:lnTo>
                      <a:lnTo>
                        <a:pt x="52" y="12"/>
                      </a:lnTo>
                      <a:lnTo>
                        <a:pt x="52" y="7"/>
                      </a:lnTo>
                      <a:lnTo>
                        <a:pt x="61" y="13"/>
                      </a:lnTo>
                      <a:lnTo>
                        <a:pt x="56" y="22"/>
                      </a:lnTo>
                      <a:lnTo>
                        <a:pt x="54" y="19"/>
                      </a:lnTo>
                      <a:lnTo>
                        <a:pt x="15" y="45"/>
                      </a:lnTo>
                      <a:lnTo>
                        <a:pt x="4" y="36"/>
                      </a:lnTo>
                      <a:lnTo>
                        <a:pt x="9" y="2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8" name="Freeform 510"/>
                <p:cNvSpPr>
                  <a:spLocks/>
                </p:cNvSpPr>
                <p:nvPr/>
              </p:nvSpPr>
              <p:spPr bwMode="auto">
                <a:xfrm>
                  <a:off x="5461" y="12276"/>
                  <a:ext cx="31" cy="5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21"/>
                    </a:cxn>
                    <a:cxn ang="0">
                      <a:pos x="7" y="18"/>
                    </a:cxn>
                    <a:cxn ang="0">
                      <a:pos x="16" y="29"/>
                    </a:cxn>
                    <a:cxn ang="0">
                      <a:pos x="14" y="39"/>
                    </a:cxn>
                    <a:cxn ang="0">
                      <a:pos x="3" y="45"/>
                    </a:cxn>
                    <a:cxn ang="0">
                      <a:pos x="7" y="48"/>
                    </a:cxn>
                    <a:cxn ang="0">
                      <a:pos x="16" y="42"/>
                    </a:cxn>
                    <a:cxn ang="0">
                      <a:pos x="19" y="29"/>
                    </a:cxn>
                    <a:cxn ang="0">
                      <a:pos x="8" y="12"/>
                    </a:cxn>
                    <a:cxn ang="0">
                      <a:pos x="3" y="16"/>
                    </a:cxn>
                    <a:cxn ang="0">
                      <a:pos x="6" y="3"/>
                    </a:cxn>
                    <a:cxn ang="0">
                      <a:pos x="20" y="5"/>
                    </a:cxn>
                    <a:cxn ang="0">
                      <a:pos x="17" y="8"/>
                    </a:cxn>
                    <a:cxn ang="0">
                      <a:pos x="28" y="26"/>
                    </a:cxn>
                    <a:cxn ang="0">
                      <a:pos x="25" y="41"/>
                    </a:cxn>
                    <a:cxn ang="0">
                      <a:pos x="10" y="52"/>
                    </a:cxn>
                    <a:cxn ang="0">
                      <a:pos x="9" y="57"/>
                    </a:cxn>
                    <a:cxn ang="0">
                      <a:pos x="27" y="42"/>
                    </a:cxn>
                    <a:cxn ang="0">
                      <a:pos x="31" y="26"/>
                    </a:cxn>
                    <a:cxn ang="0">
                      <a:pos x="21" y="8"/>
                    </a:cxn>
                    <a:cxn ang="0">
                      <a:pos x="25" y="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" h="57">
                      <a:moveTo>
                        <a:pt x="4" y="0"/>
                      </a:moveTo>
                      <a:lnTo>
                        <a:pt x="0" y="21"/>
                      </a:lnTo>
                      <a:lnTo>
                        <a:pt x="7" y="18"/>
                      </a:lnTo>
                      <a:lnTo>
                        <a:pt x="16" y="29"/>
                      </a:lnTo>
                      <a:lnTo>
                        <a:pt x="14" y="39"/>
                      </a:lnTo>
                      <a:lnTo>
                        <a:pt x="3" y="45"/>
                      </a:lnTo>
                      <a:lnTo>
                        <a:pt x="7" y="48"/>
                      </a:lnTo>
                      <a:lnTo>
                        <a:pt x="16" y="42"/>
                      </a:lnTo>
                      <a:lnTo>
                        <a:pt x="19" y="29"/>
                      </a:lnTo>
                      <a:lnTo>
                        <a:pt x="8" y="12"/>
                      </a:lnTo>
                      <a:lnTo>
                        <a:pt x="3" y="16"/>
                      </a:lnTo>
                      <a:lnTo>
                        <a:pt x="6" y="3"/>
                      </a:lnTo>
                      <a:lnTo>
                        <a:pt x="20" y="5"/>
                      </a:lnTo>
                      <a:lnTo>
                        <a:pt x="17" y="8"/>
                      </a:lnTo>
                      <a:lnTo>
                        <a:pt x="28" y="26"/>
                      </a:lnTo>
                      <a:lnTo>
                        <a:pt x="25" y="41"/>
                      </a:lnTo>
                      <a:lnTo>
                        <a:pt x="10" y="52"/>
                      </a:lnTo>
                      <a:lnTo>
                        <a:pt x="9" y="57"/>
                      </a:lnTo>
                      <a:lnTo>
                        <a:pt x="27" y="42"/>
                      </a:lnTo>
                      <a:lnTo>
                        <a:pt x="31" y="26"/>
                      </a:lnTo>
                      <a:lnTo>
                        <a:pt x="21" y="8"/>
                      </a:lnTo>
                      <a:lnTo>
                        <a:pt x="25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59" name="Freeform 511"/>
                <p:cNvSpPr>
                  <a:spLocks/>
                </p:cNvSpPr>
                <p:nvPr/>
              </p:nvSpPr>
              <p:spPr bwMode="auto">
                <a:xfrm>
                  <a:off x="5160" y="12005"/>
                  <a:ext cx="23" cy="19"/>
                </a:xfrm>
                <a:custGeom>
                  <a:avLst/>
                  <a:gdLst/>
                  <a:ahLst/>
                  <a:cxnLst>
                    <a:cxn ang="0">
                      <a:pos x="23" y="1"/>
                    </a:cxn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15" y="19"/>
                    </a:cxn>
                    <a:cxn ang="0">
                      <a:pos x="22" y="15"/>
                    </a:cxn>
                    <a:cxn ang="0">
                      <a:pos x="16" y="8"/>
                    </a:cxn>
                    <a:cxn ang="0">
                      <a:pos x="23" y="1"/>
                    </a:cxn>
                  </a:cxnLst>
                  <a:rect l="0" t="0" r="r" b="b"/>
                  <a:pathLst>
                    <a:path w="23" h="19">
                      <a:moveTo>
                        <a:pt x="23" y="1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5" y="19"/>
                      </a:lnTo>
                      <a:lnTo>
                        <a:pt x="22" y="15"/>
                      </a:lnTo>
                      <a:lnTo>
                        <a:pt x="16" y="8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0" name="Freeform 512"/>
                <p:cNvSpPr>
                  <a:spLocks/>
                </p:cNvSpPr>
                <p:nvPr/>
              </p:nvSpPr>
              <p:spPr bwMode="auto">
                <a:xfrm>
                  <a:off x="5183" y="11987"/>
                  <a:ext cx="10" cy="1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9" y="1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8">
                      <a:moveTo>
                        <a:pt x="10" y="0"/>
                      </a:moveTo>
                      <a:lnTo>
                        <a:pt x="0" y="11"/>
                      </a:lnTo>
                      <a:lnTo>
                        <a:pt x="9" y="1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1" name="Freeform 513"/>
                <p:cNvSpPr>
                  <a:spLocks/>
                </p:cNvSpPr>
                <p:nvPr/>
              </p:nvSpPr>
              <p:spPr bwMode="auto">
                <a:xfrm>
                  <a:off x="5306" y="12012"/>
                  <a:ext cx="12" cy="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8"/>
                    </a:cxn>
                    <a:cxn ang="0">
                      <a:pos x="4" y="16"/>
                    </a:cxn>
                    <a:cxn ang="0">
                      <a:pos x="12" y="1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16">
                      <a:moveTo>
                        <a:pt x="6" y="0"/>
                      </a:move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12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2" name="Freeform 514"/>
                <p:cNvSpPr>
                  <a:spLocks/>
                </p:cNvSpPr>
                <p:nvPr/>
              </p:nvSpPr>
              <p:spPr bwMode="auto">
                <a:xfrm>
                  <a:off x="5355" y="12168"/>
                  <a:ext cx="53" cy="86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22" y="34"/>
                    </a:cxn>
                    <a:cxn ang="0">
                      <a:pos x="53" y="0"/>
                    </a:cxn>
                    <a:cxn ang="0">
                      <a:pos x="30" y="60"/>
                    </a:cxn>
                    <a:cxn ang="0">
                      <a:pos x="0" y="86"/>
                    </a:cxn>
                    <a:cxn ang="0">
                      <a:pos x="3" y="27"/>
                    </a:cxn>
                  </a:cxnLst>
                  <a:rect l="0" t="0" r="r" b="b"/>
                  <a:pathLst>
                    <a:path w="53" h="86">
                      <a:moveTo>
                        <a:pt x="3" y="27"/>
                      </a:moveTo>
                      <a:lnTo>
                        <a:pt x="22" y="34"/>
                      </a:lnTo>
                      <a:lnTo>
                        <a:pt x="53" y="0"/>
                      </a:lnTo>
                      <a:lnTo>
                        <a:pt x="30" y="60"/>
                      </a:lnTo>
                      <a:lnTo>
                        <a:pt x="0" y="86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3" name="Freeform 515"/>
                <p:cNvSpPr>
                  <a:spLocks/>
                </p:cNvSpPr>
                <p:nvPr/>
              </p:nvSpPr>
              <p:spPr bwMode="auto">
                <a:xfrm>
                  <a:off x="5275" y="12183"/>
                  <a:ext cx="45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9"/>
                    </a:cxn>
                    <a:cxn ang="0">
                      <a:pos x="45" y="16"/>
                    </a:cxn>
                    <a:cxn ang="0">
                      <a:pos x="27" y="39"/>
                    </a:cxn>
                    <a:cxn ang="0">
                      <a:pos x="26" y="75"/>
                    </a:cxn>
                    <a:cxn ang="0">
                      <a:pos x="4" y="7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9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45" y="16"/>
                      </a:lnTo>
                      <a:lnTo>
                        <a:pt x="27" y="39"/>
                      </a:lnTo>
                      <a:lnTo>
                        <a:pt x="26" y="75"/>
                      </a:lnTo>
                      <a:lnTo>
                        <a:pt x="4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4" name="Freeform 516"/>
                <p:cNvSpPr>
                  <a:spLocks/>
                </p:cNvSpPr>
                <p:nvPr/>
              </p:nvSpPr>
              <p:spPr bwMode="auto">
                <a:xfrm>
                  <a:off x="5240" y="12110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2" y="35"/>
                    </a:cxn>
                    <a:cxn ang="0">
                      <a:pos x="37" y="29"/>
                    </a:cxn>
                    <a:cxn ang="0">
                      <a:pos x="20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7" h="35">
                      <a:moveTo>
                        <a:pt x="0" y="10"/>
                      </a:moveTo>
                      <a:lnTo>
                        <a:pt x="22" y="35"/>
                      </a:lnTo>
                      <a:lnTo>
                        <a:pt x="37" y="29"/>
                      </a:lnTo>
                      <a:lnTo>
                        <a:pt x="2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E0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5" name="Freeform 517"/>
                <p:cNvSpPr>
                  <a:spLocks/>
                </p:cNvSpPr>
                <p:nvPr/>
              </p:nvSpPr>
              <p:spPr bwMode="auto">
                <a:xfrm>
                  <a:off x="5355" y="12099"/>
                  <a:ext cx="45" cy="88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50"/>
                    </a:cxn>
                    <a:cxn ang="0">
                      <a:pos x="6" y="88"/>
                    </a:cxn>
                    <a:cxn ang="0">
                      <a:pos x="22" y="81"/>
                    </a:cxn>
                    <a:cxn ang="0">
                      <a:pos x="22" y="43"/>
                    </a:cxn>
                    <a:cxn ang="0">
                      <a:pos x="45" y="23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45" h="88">
                      <a:moveTo>
                        <a:pt x="22" y="0"/>
                      </a:moveTo>
                      <a:lnTo>
                        <a:pt x="0" y="50"/>
                      </a:lnTo>
                      <a:lnTo>
                        <a:pt x="6" y="88"/>
                      </a:lnTo>
                      <a:lnTo>
                        <a:pt x="22" y="81"/>
                      </a:lnTo>
                      <a:lnTo>
                        <a:pt x="22" y="43"/>
                      </a:lnTo>
                      <a:lnTo>
                        <a:pt x="45" y="2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0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6" name="Freeform 518"/>
                <p:cNvSpPr>
                  <a:spLocks/>
                </p:cNvSpPr>
                <p:nvPr/>
              </p:nvSpPr>
              <p:spPr bwMode="auto">
                <a:xfrm>
                  <a:off x="5396" y="12132"/>
                  <a:ext cx="65" cy="84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0" y="84"/>
                    </a:cxn>
                    <a:cxn ang="0">
                      <a:pos x="41" y="49"/>
                    </a:cxn>
                    <a:cxn ang="0">
                      <a:pos x="42" y="31"/>
                    </a:cxn>
                    <a:cxn ang="0">
                      <a:pos x="65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65" h="84">
                      <a:moveTo>
                        <a:pt x="33" y="0"/>
                      </a:moveTo>
                      <a:lnTo>
                        <a:pt x="0" y="84"/>
                      </a:lnTo>
                      <a:lnTo>
                        <a:pt x="41" y="49"/>
                      </a:lnTo>
                      <a:lnTo>
                        <a:pt x="42" y="31"/>
                      </a:lnTo>
                      <a:lnTo>
                        <a:pt x="65" y="1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0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7" name="Freeform 519"/>
                <p:cNvSpPr>
                  <a:spLocks/>
                </p:cNvSpPr>
                <p:nvPr/>
              </p:nvSpPr>
              <p:spPr bwMode="auto">
                <a:xfrm>
                  <a:off x="5347" y="12093"/>
                  <a:ext cx="12" cy="3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8"/>
                    </a:cxn>
                    <a:cxn ang="0">
                      <a:pos x="4" y="3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0" y="8"/>
                      </a:lnTo>
                      <a:lnTo>
                        <a:pt x="4" y="3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0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8" name="Freeform 520"/>
                <p:cNvSpPr>
                  <a:spLocks/>
                </p:cNvSpPr>
                <p:nvPr/>
              </p:nvSpPr>
              <p:spPr bwMode="auto">
                <a:xfrm>
                  <a:off x="5306" y="12010"/>
                  <a:ext cx="59" cy="235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14" y="37"/>
                    </a:cxn>
                    <a:cxn ang="0">
                      <a:pos x="27" y="32"/>
                    </a:cxn>
                    <a:cxn ang="0">
                      <a:pos x="31" y="19"/>
                    </a:cxn>
                    <a:cxn ang="0">
                      <a:pos x="24" y="25"/>
                    </a:cxn>
                    <a:cxn ang="0">
                      <a:pos x="8" y="23"/>
                    </a:cxn>
                    <a:cxn ang="0">
                      <a:pos x="22" y="19"/>
                    </a:cxn>
                    <a:cxn ang="0">
                      <a:pos x="25" y="11"/>
                    </a:cxn>
                    <a:cxn ang="0">
                      <a:pos x="10" y="0"/>
                    </a:cxn>
                    <a:cxn ang="0">
                      <a:pos x="31" y="5"/>
                    </a:cxn>
                    <a:cxn ang="0">
                      <a:pos x="31" y="13"/>
                    </a:cxn>
                    <a:cxn ang="0">
                      <a:pos x="36" y="19"/>
                    </a:cxn>
                    <a:cxn ang="0">
                      <a:pos x="30" y="36"/>
                    </a:cxn>
                    <a:cxn ang="0">
                      <a:pos x="31" y="113"/>
                    </a:cxn>
                    <a:cxn ang="0">
                      <a:pos x="37" y="121"/>
                    </a:cxn>
                    <a:cxn ang="0">
                      <a:pos x="52" y="140"/>
                    </a:cxn>
                    <a:cxn ang="0">
                      <a:pos x="59" y="153"/>
                    </a:cxn>
                    <a:cxn ang="0">
                      <a:pos x="53" y="235"/>
                    </a:cxn>
                    <a:cxn ang="0">
                      <a:pos x="51" y="157"/>
                    </a:cxn>
                    <a:cxn ang="0">
                      <a:pos x="41" y="159"/>
                    </a:cxn>
                    <a:cxn ang="0">
                      <a:pos x="46" y="146"/>
                    </a:cxn>
                    <a:cxn ang="0">
                      <a:pos x="29" y="123"/>
                    </a:cxn>
                    <a:cxn ang="0">
                      <a:pos x="13" y="132"/>
                    </a:cxn>
                    <a:cxn ang="0">
                      <a:pos x="23" y="117"/>
                    </a:cxn>
                    <a:cxn ang="0">
                      <a:pos x="23" y="52"/>
                    </a:cxn>
                    <a:cxn ang="0">
                      <a:pos x="14" y="49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9" h="235">
                      <a:moveTo>
                        <a:pt x="0" y="32"/>
                      </a:moveTo>
                      <a:lnTo>
                        <a:pt x="14" y="37"/>
                      </a:lnTo>
                      <a:lnTo>
                        <a:pt x="27" y="32"/>
                      </a:lnTo>
                      <a:lnTo>
                        <a:pt x="31" y="19"/>
                      </a:lnTo>
                      <a:lnTo>
                        <a:pt x="24" y="25"/>
                      </a:lnTo>
                      <a:lnTo>
                        <a:pt x="8" y="23"/>
                      </a:lnTo>
                      <a:lnTo>
                        <a:pt x="22" y="19"/>
                      </a:lnTo>
                      <a:lnTo>
                        <a:pt x="25" y="11"/>
                      </a:lnTo>
                      <a:lnTo>
                        <a:pt x="10" y="0"/>
                      </a:lnTo>
                      <a:lnTo>
                        <a:pt x="31" y="5"/>
                      </a:lnTo>
                      <a:lnTo>
                        <a:pt x="31" y="13"/>
                      </a:lnTo>
                      <a:lnTo>
                        <a:pt x="36" y="19"/>
                      </a:lnTo>
                      <a:lnTo>
                        <a:pt x="30" y="36"/>
                      </a:lnTo>
                      <a:lnTo>
                        <a:pt x="31" y="113"/>
                      </a:lnTo>
                      <a:lnTo>
                        <a:pt x="37" y="121"/>
                      </a:lnTo>
                      <a:lnTo>
                        <a:pt x="52" y="140"/>
                      </a:lnTo>
                      <a:lnTo>
                        <a:pt x="59" y="153"/>
                      </a:lnTo>
                      <a:lnTo>
                        <a:pt x="53" y="235"/>
                      </a:lnTo>
                      <a:lnTo>
                        <a:pt x="51" y="157"/>
                      </a:lnTo>
                      <a:lnTo>
                        <a:pt x="41" y="159"/>
                      </a:lnTo>
                      <a:lnTo>
                        <a:pt x="46" y="146"/>
                      </a:lnTo>
                      <a:lnTo>
                        <a:pt x="29" y="123"/>
                      </a:lnTo>
                      <a:lnTo>
                        <a:pt x="13" y="132"/>
                      </a:lnTo>
                      <a:lnTo>
                        <a:pt x="23" y="117"/>
                      </a:lnTo>
                      <a:lnTo>
                        <a:pt x="23" y="52"/>
                      </a:lnTo>
                      <a:lnTo>
                        <a:pt x="14" y="4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69" name="Freeform 521"/>
                <p:cNvSpPr>
                  <a:spLocks/>
                </p:cNvSpPr>
                <p:nvPr/>
              </p:nvSpPr>
              <p:spPr bwMode="auto">
                <a:xfrm>
                  <a:off x="5258" y="12076"/>
                  <a:ext cx="299" cy="203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37" y="203"/>
                    </a:cxn>
                    <a:cxn ang="0">
                      <a:pos x="82" y="197"/>
                    </a:cxn>
                    <a:cxn ang="0">
                      <a:pos x="299" y="19"/>
                    </a:cxn>
                    <a:cxn ang="0">
                      <a:pos x="297" y="7"/>
                    </a:cxn>
                    <a:cxn ang="0">
                      <a:pos x="270" y="0"/>
                    </a:cxn>
                    <a:cxn ang="0">
                      <a:pos x="288" y="12"/>
                    </a:cxn>
                    <a:cxn ang="0">
                      <a:pos x="286" y="26"/>
                    </a:cxn>
                    <a:cxn ang="0">
                      <a:pos x="78" y="189"/>
                    </a:cxn>
                    <a:cxn ang="0">
                      <a:pos x="48" y="197"/>
                    </a:cxn>
                    <a:cxn ang="0">
                      <a:pos x="30" y="194"/>
                    </a:cxn>
                    <a:cxn ang="0">
                      <a:pos x="0" y="181"/>
                    </a:cxn>
                  </a:cxnLst>
                  <a:rect l="0" t="0" r="r" b="b"/>
                  <a:pathLst>
                    <a:path w="299" h="203">
                      <a:moveTo>
                        <a:pt x="0" y="181"/>
                      </a:moveTo>
                      <a:lnTo>
                        <a:pt x="37" y="203"/>
                      </a:lnTo>
                      <a:lnTo>
                        <a:pt x="82" y="197"/>
                      </a:lnTo>
                      <a:lnTo>
                        <a:pt x="299" y="19"/>
                      </a:lnTo>
                      <a:lnTo>
                        <a:pt x="297" y="7"/>
                      </a:lnTo>
                      <a:lnTo>
                        <a:pt x="270" y="0"/>
                      </a:lnTo>
                      <a:lnTo>
                        <a:pt x="288" y="12"/>
                      </a:lnTo>
                      <a:lnTo>
                        <a:pt x="286" y="26"/>
                      </a:lnTo>
                      <a:lnTo>
                        <a:pt x="78" y="189"/>
                      </a:lnTo>
                      <a:lnTo>
                        <a:pt x="48" y="197"/>
                      </a:lnTo>
                      <a:lnTo>
                        <a:pt x="30" y="194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170" name="Group 522"/>
              <p:cNvGrpSpPr>
                <a:grpSpLocks/>
              </p:cNvGrpSpPr>
              <p:nvPr/>
            </p:nvGrpSpPr>
            <p:grpSpPr bwMode="auto">
              <a:xfrm>
                <a:off x="6327" y="10879"/>
                <a:ext cx="548" cy="523"/>
                <a:chOff x="5967" y="11964"/>
                <a:chExt cx="548" cy="523"/>
              </a:xfrm>
            </p:grpSpPr>
            <p:sp>
              <p:nvSpPr>
                <p:cNvPr id="412171" name="Freeform 523"/>
                <p:cNvSpPr>
                  <a:spLocks/>
                </p:cNvSpPr>
                <p:nvPr/>
              </p:nvSpPr>
              <p:spPr bwMode="auto">
                <a:xfrm>
                  <a:off x="6053" y="12335"/>
                  <a:ext cx="125" cy="102"/>
                </a:xfrm>
                <a:custGeom>
                  <a:avLst/>
                  <a:gdLst/>
                  <a:ahLst/>
                  <a:cxnLst>
                    <a:cxn ang="0">
                      <a:pos x="125" y="101"/>
                    </a:cxn>
                    <a:cxn ang="0">
                      <a:pos x="123" y="101"/>
                    </a:cxn>
                    <a:cxn ang="0">
                      <a:pos x="119" y="101"/>
                    </a:cxn>
                    <a:cxn ang="0">
                      <a:pos x="112" y="101"/>
                    </a:cxn>
                    <a:cxn ang="0">
                      <a:pos x="103" y="101"/>
                    </a:cxn>
                    <a:cxn ang="0">
                      <a:pos x="93" y="102"/>
                    </a:cxn>
                    <a:cxn ang="0">
                      <a:pos x="83" y="102"/>
                    </a:cxn>
                    <a:cxn ang="0">
                      <a:pos x="73" y="102"/>
                    </a:cxn>
                    <a:cxn ang="0">
                      <a:pos x="63" y="102"/>
                    </a:cxn>
                    <a:cxn ang="0">
                      <a:pos x="47" y="99"/>
                    </a:cxn>
                    <a:cxn ang="0">
                      <a:pos x="32" y="94"/>
                    </a:cxn>
                    <a:cxn ang="0">
                      <a:pos x="19" y="85"/>
                    </a:cxn>
                    <a:cxn ang="0">
                      <a:pos x="9" y="73"/>
                    </a:cxn>
                    <a:cxn ang="0">
                      <a:pos x="2" y="58"/>
                    </a:cxn>
                    <a:cxn ang="0">
                      <a:pos x="0" y="41"/>
                    </a:cxn>
                    <a:cxn ang="0">
                      <a:pos x="2" y="21"/>
                    </a:cxn>
                    <a:cxn ang="0">
                      <a:pos x="10" y="0"/>
                    </a:cxn>
                    <a:cxn ang="0">
                      <a:pos x="125" y="0"/>
                    </a:cxn>
                    <a:cxn ang="0">
                      <a:pos x="125" y="101"/>
                    </a:cxn>
                  </a:cxnLst>
                  <a:rect l="0" t="0" r="r" b="b"/>
                  <a:pathLst>
                    <a:path w="125" h="102">
                      <a:moveTo>
                        <a:pt x="125" y="101"/>
                      </a:moveTo>
                      <a:lnTo>
                        <a:pt x="123" y="101"/>
                      </a:lnTo>
                      <a:lnTo>
                        <a:pt x="119" y="101"/>
                      </a:lnTo>
                      <a:lnTo>
                        <a:pt x="112" y="101"/>
                      </a:lnTo>
                      <a:lnTo>
                        <a:pt x="103" y="101"/>
                      </a:lnTo>
                      <a:lnTo>
                        <a:pt x="93" y="102"/>
                      </a:lnTo>
                      <a:lnTo>
                        <a:pt x="83" y="102"/>
                      </a:lnTo>
                      <a:lnTo>
                        <a:pt x="73" y="102"/>
                      </a:lnTo>
                      <a:lnTo>
                        <a:pt x="63" y="102"/>
                      </a:lnTo>
                      <a:lnTo>
                        <a:pt x="47" y="99"/>
                      </a:lnTo>
                      <a:lnTo>
                        <a:pt x="32" y="94"/>
                      </a:lnTo>
                      <a:lnTo>
                        <a:pt x="19" y="85"/>
                      </a:lnTo>
                      <a:lnTo>
                        <a:pt x="9" y="73"/>
                      </a:lnTo>
                      <a:lnTo>
                        <a:pt x="2" y="58"/>
                      </a:lnTo>
                      <a:lnTo>
                        <a:pt x="0" y="41"/>
                      </a:lnTo>
                      <a:lnTo>
                        <a:pt x="2" y="21"/>
                      </a:lnTo>
                      <a:lnTo>
                        <a:pt x="10" y="0"/>
                      </a:lnTo>
                      <a:lnTo>
                        <a:pt x="125" y="0"/>
                      </a:lnTo>
                      <a:lnTo>
                        <a:pt x="125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2" name="Freeform 524"/>
                <p:cNvSpPr>
                  <a:spLocks/>
                </p:cNvSpPr>
                <p:nvPr/>
              </p:nvSpPr>
              <p:spPr bwMode="auto">
                <a:xfrm>
                  <a:off x="5967" y="12197"/>
                  <a:ext cx="163" cy="200"/>
                </a:xfrm>
                <a:custGeom>
                  <a:avLst/>
                  <a:gdLst/>
                  <a:ahLst/>
                  <a:cxnLst>
                    <a:cxn ang="0">
                      <a:pos x="77" y="200"/>
                    </a:cxn>
                    <a:cxn ang="0">
                      <a:pos x="75" y="182"/>
                    </a:cxn>
                    <a:cxn ang="0">
                      <a:pos x="76" y="163"/>
                    </a:cxn>
                    <a:cxn ang="0">
                      <a:pos x="80" y="146"/>
                    </a:cxn>
                    <a:cxn ang="0">
                      <a:pos x="87" y="129"/>
                    </a:cxn>
                    <a:cxn ang="0">
                      <a:pos x="96" y="113"/>
                    </a:cxn>
                    <a:cxn ang="0">
                      <a:pos x="104" y="99"/>
                    </a:cxn>
                    <a:cxn ang="0">
                      <a:pos x="114" y="86"/>
                    </a:cxn>
                    <a:cxn ang="0">
                      <a:pos x="121" y="75"/>
                    </a:cxn>
                    <a:cxn ang="0">
                      <a:pos x="163" y="101"/>
                    </a:cxn>
                    <a:cxn ang="0">
                      <a:pos x="112" y="7"/>
                    </a:cxn>
                    <a:cxn ang="0">
                      <a:pos x="0" y="0"/>
                    </a:cxn>
                    <a:cxn ang="0">
                      <a:pos x="39" y="26"/>
                    </a:cxn>
                    <a:cxn ang="0">
                      <a:pos x="35" y="33"/>
                    </a:cxn>
                    <a:cxn ang="0">
                      <a:pos x="30" y="42"/>
                    </a:cxn>
                    <a:cxn ang="0">
                      <a:pos x="25" y="51"/>
                    </a:cxn>
                    <a:cxn ang="0">
                      <a:pos x="21" y="60"/>
                    </a:cxn>
                    <a:cxn ang="0">
                      <a:pos x="18" y="69"/>
                    </a:cxn>
                    <a:cxn ang="0">
                      <a:pos x="16" y="79"/>
                    </a:cxn>
                    <a:cxn ang="0">
                      <a:pos x="17" y="88"/>
                    </a:cxn>
                    <a:cxn ang="0">
                      <a:pos x="19" y="95"/>
                    </a:cxn>
                    <a:cxn ang="0">
                      <a:pos x="28" y="110"/>
                    </a:cxn>
                    <a:cxn ang="0">
                      <a:pos x="37" y="128"/>
                    </a:cxn>
                    <a:cxn ang="0">
                      <a:pos x="47" y="145"/>
                    </a:cxn>
                    <a:cxn ang="0">
                      <a:pos x="56" y="162"/>
                    </a:cxn>
                    <a:cxn ang="0">
                      <a:pos x="65" y="177"/>
                    </a:cxn>
                    <a:cxn ang="0">
                      <a:pos x="71" y="189"/>
                    </a:cxn>
                    <a:cxn ang="0">
                      <a:pos x="76" y="197"/>
                    </a:cxn>
                    <a:cxn ang="0">
                      <a:pos x="77" y="200"/>
                    </a:cxn>
                  </a:cxnLst>
                  <a:rect l="0" t="0" r="r" b="b"/>
                  <a:pathLst>
                    <a:path w="163" h="200">
                      <a:moveTo>
                        <a:pt x="77" y="200"/>
                      </a:moveTo>
                      <a:lnTo>
                        <a:pt x="75" y="182"/>
                      </a:lnTo>
                      <a:lnTo>
                        <a:pt x="76" y="163"/>
                      </a:lnTo>
                      <a:lnTo>
                        <a:pt x="80" y="146"/>
                      </a:lnTo>
                      <a:lnTo>
                        <a:pt x="87" y="129"/>
                      </a:lnTo>
                      <a:lnTo>
                        <a:pt x="96" y="113"/>
                      </a:lnTo>
                      <a:lnTo>
                        <a:pt x="104" y="99"/>
                      </a:lnTo>
                      <a:lnTo>
                        <a:pt x="114" y="86"/>
                      </a:lnTo>
                      <a:lnTo>
                        <a:pt x="121" y="75"/>
                      </a:lnTo>
                      <a:lnTo>
                        <a:pt x="163" y="101"/>
                      </a:lnTo>
                      <a:lnTo>
                        <a:pt x="112" y="7"/>
                      </a:lnTo>
                      <a:lnTo>
                        <a:pt x="0" y="0"/>
                      </a:lnTo>
                      <a:lnTo>
                        <a:pt x="39" y="26"/>
                      </a:lnTo>
                      <a:lnTo>
                        <a:pt x="35" y="33"/>
                      </a:lnTo>
                      <a:lnTo>
                        <a:pt x="30" y="42"/>
                      </a:lnTo>
                      <a:lnTo>
                        <a:pt x="25" y="51"/>
                      </a:lnTo>
                      <a:lnTo>
                        <a:pt x="21" y="60"/>
                      </a:lnTo>
                      <a:lnTo>
                        <a:pt x="18" y="69"/>
                      </a:lnTo>
                      <a:lnTo>
                        <a:pt x="16" y="79"/>
                      </a:lnTo>
                      <a:lnTo>
                        <a:pt x="17" y="88"/>
                      </a:lnTo>
                      <a:lnTo>
                        <a:pt x="19" y="95"/>
                      </a:lnTo>
                      <a:lnTo>
                        <a:pt x="28" y="110"/>
                      </a:lnTo>
                      <a:lnTo>
                        <a:pt x="37" y="128"/>
                      </a:lnTo>
                      <a:lnTo>
                        <a:pt x="47" y="145"/>
                      </a:lnTo>
                      <a:lnTo>
                        <a:pt x="56" y="162"/>
                      </a:lnTo>
                      <a:lnTo>
                        <a:pt x="65" y="177"/>
                      </a:lnTo>
                      <a:lnTo>
                        <a:pt x="71" y="189"/>
                      </a:lnTo>
                      <a:lnTo>
                        <a:pt x="76" y="197"/>
                      </a:lnTo>
                      <a:lnTo>
                        <a:pt x="77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3" name="Freeform 525"/>
                <p:cNvSpPr>
                  <a:spLocks/>
                </p:cNvSpPr>
                <p:nvPr/>
              </p:nvSpPr>
              <p:spPr bwMode="auto">
                <a:xfrm>
                  <a:off x="6385" y="12189"/>
                  <a:ext cx="130" cy="148"/>
                </a:xfrm>
                <a:custGeom>
                  <a:avLst/>
                  <a:gdLst/>
                  <a:ahLst/>
                  <a:cxnLst>
                    <a:cxn ang="0">
                      <a:pos x="92" y="0"/>
                    </a:cxn>
                    <a:cxn ang="0">
                      <a:pos x="92" y="2"/>
                    </a:cxn>
                    <a:cxn ang="0">
                      <a:pos x="95" y="6"/>
                    </a:cxn>
                    <a:cxn ang="0">
                      <a:pos x="98" y="11"/>
                    </a:cxn>
                    <a:cxn ang="0">
                      <a:pos x="102" y="19"/>
                    </a:cxn>
                    <a:cxn ang="0">
                      <a:pos x="108" y="27"/>
                    </a:cxn>
                    <a:cxn ang="0">
                      <a:pos x="113" y="36"/>
                    </a:cxn>
                    <a:cxn ang="0">
                      <a:pos x="117" y="45"/>
                    </a:cxn>
                    <a:cxn ang="0">
                      <a:pos x="122" y="53"/>
                    </a:cxn>
                    <a:cxn ang="0">
                      <a:pos x="128" y="68"/>
                    </a:cxn>
                    <a:cxn ang="0">
                      <a:pos x="130" y="83"/>
                    </a:cxn>
                    <a:cxn ang="0">
                      <a:pos x="129" y="98"/>
                    </a:cxn>
                    <a:cxn ang="0">
                      <a:pos x="123" y="113"/>
                    </a:cxn>
                    <a:cxn ang="0">
                      <a:pos x="113" y="126"/>
                    </a:cxn>
                    <a:cxn ang="0">
                      <a:pos x="98" y="137"/>
                    </a:cxn>
                    <a:cxn ang="0">
                      <a:pos x="79" y="144"/>
                    </a:cxn>
                    <a:cxn ang="0">
                      <a:pos x="57" y="148"/>
                    </a:cxn>
                    <a:cxn ang="0">
                      <a:pos x="0" y="50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130" h="148">
                      <a:moveTo>
                        <a:pt x="92" y="0"/>
                      </a:moveTo>
                      <a:lnTo>
                        <a:pt x="92" y="2"/>
                      </a:lnTo>
                      <a:lnTo>
                        <a:pt x="95" y="6"/>
                      </a:lnTo>
                      <a:lnTo>
                        <a:pt x="98" y="11"/>
                      </a:lnTo>
                      <a:lnTo>
                        <a:pt x="102" y="19"/>
                      </a:lnTo>
                      <a:lnTo>
                        <a:pt x="108" y="27"/>
                      </a:lnTo>
                      <a:lnTo>
                        <a:pt x="113" y="36"/>
                      </a:lnTo>
                      <a:lnTo>
                        <a:pt x="117" y="45"/>
                      </a:lnTo>
                      <a:lnTo>
                        <a:pt x="122" y="53"/>
                      </a:lnTo>
                      <a:lnTo>
                        <a:pt x="128" y="68"/>
                      </a:lnTo>
                      <a:lnTo>
                        <a:pt x="130" y="83"/>
                      </a:lnTo>
                      <a:lnTo>
                        <a:pt x="129" y="98"/>
                      </a:lnTo>
                      <a:lnTo>
                        <a:pt x="123" y="113"/>
                      </a:lnTo>
                      <a:lnTo>
                        <a:pt x="113" y="126"/>
                      </a:lnTo>
                      <a:lnTo>
                        <a:pt x="98" y="137"/>
                      </a:lnTo>
                      <a:lnTo>
                        <a:pt x="79" y="144"/>
                      </a:lnTo>
                      <a:lnTo>
                        <a:pt x="57" y="148"/>
                      </a:lnTo>
                      <a:lnTo>
                        <a:pt x="0" y="5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4" name="Freeform 526"/>
                <p:cNvSpPr>
                  <a:spLocks/>
                </p:cNvSpPr>
                <p:nvPr/>
              </p:nvSpPr>
              <p:spPr bwMode="auto">
                <a:xfrm>
                  <a:off x="6319" y="12297"/>
                  <a:ext cx="188" cy="190"/>
                </a:xfrm>
                <a:custGeom>
                  <a:avLst/>
                  <a:gdLst/>
                  <a:ahLst/>
                  <a:cxnLst>
                    <a:cxn ang="0">
                      <a:pos x="188" y="26"/>
                    </a:cxn>
                    <a:cxn ang="0">
                      <a:pos x="181" y="33"/>
                    </a:cxn>
                    <a:cxn ang="0">
                      <a:pos x="174" y="38"/>
                    </a:cxn>
                    <a:cxn ang="0">
                      <a:pos x="166" y="43"/>
                    </a:cxn>
                    <a:cxn ang="0">
                      <a:pos x="157" y="46"/>
                    </a:cxn>
                    <a:cxn ang="0">
                      <a:pos x="148" y="48"/>
                    </a:cxn>
                    <a:cxn ang="0">
                      <a:pos x="138" y="50"/>
                    </a:cxn>
                    <a:cxn ang="0">
                      <a:pos x="130" y="52"/>
                    </a:cxn>
                    <a:cxn ang="0">
                      <a:pos x="121" y="53"/>
                    </a:cxn>
                    <a:cxn ang="0">
                      <a:pos x="111" y="53"/>
                    </a:cxn>
                    <a:cxn ang="0">
                      <a:pos x="102" y="53"/>
                    </a:cxn>
                    <a:cxn ang="0">
                      <a:pos x="93" y="53"/>
                    </a:cxn>
                    <a:cxn ang="0">
                      <a:pos x="85" y="52"/>
                    </a:cxn>
                    <a:cxn ang="0">
                      <a:pos x="76" y="52"/>
                    </a:cxn>
                    <a:cxn ang="0">
                      <a:pos x="69" y="51"/>
                    </a:cxn>
                    <a:cxn ang="0">
                      <a:pos x="62" y="50"/>
                    </a:cxn>
                    <a:cxn ang="0">
                      <a:pos x="56" y="50"/>
                    </a:cxn>
                    <a:cxn ang="0">
                      <a:pos x="58" y="0"/>
                    </a:cxn>
                    <a:cxn ang="0">
                      <a:pos x="0" y="90"/>
                    </a:cxn>
                    <a:cxn ang="0">
                      <a:pos x="48" y="190"/>
                    </a:cxn>
                    <a:cxn ang="0">
                      <a:pos x="52" y="144"/>
                    </a:cxn>
                    <a:cxn ang="0">
                      <a:pos x="61" y="144"/>
                    </a:cxn>
                    <a:cxn ang="0">
                      <a:pos x="71" y="144"/>
                    </a:cxn>
                    <a:cxn ang="0">
                      <a:pos x="81" y="144"/>
                    </a:cxn>
                    <a:cxn ang="0">
                      <a:pos x="91" y="143"/>
                    </a:cxn>
                    <a:cxn ang="0">
                      <a:pos x="101" y="141"/>
                    </a:cxn>
                    <a:cxn ang="0">
                      <a:pos x="110" y="137"/>
                    </a:cxn>
                    <a:cxn ang="0">
                      <a:pos x="118" y="133"/>
                    </a:cxn>
                    <a:cxn ang="0">
                      <a:pos x="123" y="127"/>
                    </a:cxn>
                    <a:cxn ang="0">
                      <a:pos x="133" y="112"/>
                    </a:cxn>
                    <a:cxn ang="0">
                      <a:pos x="143" y="96"/>
                    </a:cxn>
                    <a:cxn ang="0">
                      <a:pos x="154" y="78"/>
                    </a:cxn>
                    <a:cxn ang="0">
                      <a:pos x="164" y="63"/>
                    </a:cxn>
                    <a:cxn ang="0">
                      <a:pos x="174" y="48"/>
                    </a:cxn>
                    <a:cxn ang="0">
                      <a:pos x="182" y="36"/>
                    </a:cxn>
                    <a:cxn ang="0">
                      <a:pos x="187" y="28"/>
                    </a:cxn>
                    <a:cxn ang="0">
                      <a:pos x="188" y="26"/>
                    </a:cxn>
                  </a:cxnLst>
                  <a:rect l="0" t="0" r="r" b="b"/>
                  <a:pathLst>
                    <a:path w="188" h="190">
                      <a:moveTo>
                        <a:pt x="188" y="26"/>
                      </a:moveTo>
                      <a:lnTo>
                        <a:pt x="181" y="33"/>
                      </a:lnTo>
                      <a:lnTo>
                        <a:pt x="174" y="38"/>
                      </a:lnTo>
                      <a:lnTo>
                        <a:pt x="166" y="43"/>
                      </a:lnTo>
                      <a:lnTo>
                        <a:pt x="157" y="46"/>
                      </a:lnTo>
                      <a:lnTo>
                        <a:pt x="148" y="48"/>
                      </a:lnTo>
                      <a:lnTo>
                        <a:pt x="138" y="50"/>
                      </a:lnTo>
                      <a:lnTo>
                        <a:pt x="130" y="52"/>
                      </a:lnTo>
                      <a:lnTo>
                        <a:pt x="121" y="53"/>
                      </a:lnTo>
                      <a:lnTo>
                        <a:pt x="111" y="53"/>
                      </a:lnTo>
                      <a:lnTo>
                        <a:pt x="102" y="53"/>
                      </a:lnTo>
                      <a:lnTo>
                        <a:pt x="93" y="53"/>
                      </a:lnTo>
                      <a:lnTo>
                        <a:pt x="85" y="52"/>
                      </a:lnTo>
                      <a:lnTo>
                        <a:pt x="76" y="52"/>
                      </a:lnTo>
                      <a:lnTo>
                        <a:pt x="69" y="51"/>
                      </a:lnTo>
                      <a:lnTo>
                        <a:pt x="62" y="50"/>
                      </a:lnTo>
                      <a:lnTo>
                        <a:pt x="56" y="50"/>
                      </a:lnTo>
                      <a:lnTo>
                        <a:pt x="58" y="0"/>
                      </a:lnTo>
                      <a:lnTo>
                        <a:pt x="0" y="90"/>
                      </a:lnTo>
                      <a:lnTo>
                        <a:pt x="48" y="190"/>
                      </a:lnTo>
                      <a:lnTo>
                        <a:pt x="52" y="144"/>
                      </a:lnTo>
                      <a:lnTo>
                        <a:pt x="61" y="144"/>
                      </a:lnTo>
                      <a:lnTo>
                        <a:pt x="71" y="144"/>
                      </a:lnTo>
                      <a:lnTo>
                        <a:pt x="81" y="144"/>
                      </a:lnTo>
                      <a:lnTo>
                        <a:pt x="91" y="143"/>
                      </a:lnTo>
                      <a:lnTo>
                        <a:pt x="101" y="141"/>
                      </a:lnTo>
                      <a:lnTo>
                        <a:pt x="110" y="137"/>
                      </a:lnTo>
                      <a:lnTo>
                        <a:pt x="118" y="133"/>
                      </a:lnTo>
                      <a:lnTo>
                        <a:pt x="123" y="127"/>
                      </a:lnTo>
                      <a:lnTo>
                        <a:pt x="133" y="112"/>
                      </a:lnTo>
                      <a:lnTo>
                        <a:pt x="143" y="96"/>
                      </a:lnTo>
                      <a:lnTo>
                        <a:pt x="154" y="78"/>
                      </a:lnTo>
                      <a:lnTo>
                        <a:pt x="164" y="63"/>
                      </a:lnTo>
                      <a:lnTo>
                        <a:pt x="174" y="48"/>
                      </a:lnTo>
                      <a:lnTo>
                        <a:pt x="182" y="36"/>
                      </a:lnTo>
                      <a:lnTo>
                        <a:pt x="187" y="28"/>
                      </a:lnTo>
                      <a:lnTo>
                        <a:pt x="18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5" name="Freeform 527"/>
                <p:cNvSpPr>
                  <a:spLocks/>
                </p:cNvSpPr>
                <p:nvPr/>
              </p:nvSpPr>
              <p:spPr bwMode="auto">
                <a:xfrm>
                  <a:off x="6108" y="11974"/>
                  <a:ext cx="149" cy="138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1" y="83"/>
                    </a:cxn>
                    <a:cxn ang="0">
                      <a:pos x="3" y="78"/>
                    </a:cxn>
                    <a:cxn ang="0">
                      <a:pos x="7" y="73"/>
                    </a:cxn>
                    <a:cxn ang="0">
                      <a:pos x="11" y="65"/>
                    </a:cxn>
                    <a:cxn ang="0">
                      <a:pos x="16" y="57"/>
                    </a:cxn>
                    <a:cxn ang="0">
                      <a:pos x="21" y="48"/>
                    </a:cxn>
                    <a:cxn ang="0">
                      <a:pos x="26" y="40"/>
                    </a:cxn>
                    <a:cxn ang="0">
                      <a:pos x="32" y="32"/>
                    </a:cxn>
                    <a:cxn ang="0">
                      <a:pos x="36" y="25"/>
                    </a:cxn>
                    <a:cxn ang="0">
                      <a:pos x="41" y="19"/>
                    </a:cxn>
                    <a:cxn ang="0">
                      <a:pos x="48" y="14"/>
                    </a:cxn>
                    <a:cxn ang="0">
                      <a:pos x="54" y="9"/>
                    </a:cxn>
                    <a:cxn ang="0">
                      <a:pos x="61" y="5"/>
                    </a:cxn>
                    <a:cxn ang="0">
                      <a:pos x="69" y="3"/>
                    </a:cxn>
                    <a:cxn ang="0">
                      <a:pos x="77" y="1"/>
                    </a:cxn>
                    <a:cxn ang="0">
                      <a:pos x="85" y="0"/>
                    </a:cxn>
                    <a:cxn ang="0">
                      <a:pos x="93" y="0"/>
                    </a:cxn>
                    <a:cxn ang="0">
                      <a:pos x="101" y="2"/>
                    </a:cxn>
                    <a:cxn ang="0">
                      <a:pos x="110" y="5"/>
                    </a:cxn>
                    <a:cxn ang="0">
                      <a:pos x="118" y="9"/>
                    </a:cxn>
                    <a:cxn ang="0">
                      <a:pos x="126" y="14"/>
                    </a:cxn>
                    <a:cxn ang="0">
                      <a:pos x="134" y="22"/>
                    </a:cxn>
                    <a:cxn ang="0">
                      <a:pos x="142" y="29"/>
                    </a:cxn>
                    <a:cxn ang="0">
                      <a:pos x="149" y="39"/>
                    </a:cxn>
                    <a:cxn ang="0">
                      <a:pos x="90" y="138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49" h="138">
                      <a:moveTo>
                        <a:pt x="0" y="84"/>
                      </a:moveTo>
                      <a:lnTo>
                        <a:pt x="1" y="83"/>
                      </a:lnTo>
                      <a:lnTo>
                        <a:pt x="3" y="78"/>
                      </a:lnTo>
                      <a:lnTo>
                        <a:pt x="7" y="73"/>
                      </a:lnTo>
                      <a:lnTo>
                        <a:pt x="11" y="65"/>
                      </a:lnTo>
                      <a:lnTo>
                        <a:pt x="16" y="57"/>
                      </a:lnTo>
                      <a:lnTo>
                        <a:pt x="21" y="48"/>
                      </a:lnTo>
                      <a:lnTo>
                        <a:pt x="26" y="40"/>
                      </a:lnTo>
                      <a:lnTo>
                        <a:pt x="32" y="32"/>
                      </a:lnTo>
                      <a:lnTo>
                        <a:pt x="36" y="25"/>
                      </a:lnTo>
                      <a:lnTo>
                        <a:pt x="41" y="19"/>
                      </a:lnTo>
                      <a:lnTo>
                        <a:pt x="48" y="14"/>
                      </a:lnTo>
                      <a:lnTo>
                        <a:pt x="54" y="9"/>
                      </a:lnTo>
                      <a:lnTo>
                        <a:pt x="61" y="5"/>
                      </a:lnTo>
                      <a:lnTo>
                        <a:pt x="69" y="3"/>
                      </a:lnTo>
                      <a:lnTo>
                        <a:pt x="77" y="1"/>
                      </a:lnTo>
                      <a:lnTo>
                        <a:pt x="85" y="0"/>
                      </a:lnTo>
                      <a:lnTo>
                        <a:pt x="93" y="0"/>
                      </a:lnTo>
                      <a:lnTo>
                        <a:pt x="101" y="2"/>
                      </a:lnTo>
                      <a:lnTo>
                        <a:pt x="110" y="5"/>
                      </a:lnTo>
                      <a:lnTo>
                        <a:pt x="118" y="9"/>
                      </a:lnTo>
                      <a:lnTo>
                        <a:pt x="126" y="14"/>
                      </a:lnTo>
                      <a:lnTo>
                        <a:pt x="134" y="22"/>
                      </a:lnTo>
                      <a:lnTo>
                        <a:pt x="142" y="29"/>
                      </a:lnTo>
                      <a:lnTo>
                        <a:pt x="149" y="39"/>
                      </a:lnTo>
                      <a:lnTo>
                        <a:pt x="90" y="138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6" name="Freeform 528"/>
                <p:cNvSpPr>
                  <a:spLocks/>
                </p:cNvSpPr>
                <p:nvPr/>
              </p:nvSpPr>
              <p:spPr bwMode="auto">
                <a:xfrm>
                  <a:off x="6210" y="11964"/>
                  <a:ext cx="215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7"/>
                    </a:cxn>
                    <a:cxn ang="0">
                      <a:pos x="34" y="17"/>
                    </a:cxn>
                    <a:cxn ang="0">
                      <a:pos x="47" y="30"/>
                    </a:cxn>
                    <a:cxn ang="0">
                      <a:pos x="59" y="44"/>
                    </a:cxn>
                    <a:cxn ang="0">
                      <a:pos x="68" y="60"/>
                    </a:cxn>
                    <a:cxn ang="0">
                      <a:pos x="76" y="75"/>
                    </a:cxn>
                    <a:cxn ang="0">
                      <a:pos x="83" y="89"/>
                    </a:cxn>
                    <a:cxn ang="0">
                      <a:pos x="89" y="102"/>
                    </a:cxn>
                    <a:cxn ang="0">
                      <a:pos x="44" y="125"/>
                    </a:cxn>
                    <a:cxn ang="0">
                      <a:pos x="152" y="129"/>
                    </a:cxn>
                    <a:cxn ang="0">
                      <a:pos x="215" y="37"/>
                    </a:cxn>
                    <a:cxn ang="0">
                      <a:pos x="173" y="57"/>
                    </a:cxn>
                    <a:cxn ang="0">
                      <a:pos x="168" y="49"/>
                    </a:cxn>
                    <a:cxn ang="0">
                      <a:pos x="164" y="41"/>
                    </a:cxn>
                    <a:cxn ang="0">
                      <a:pos x="159" y="33"/>
                    </a:cxn>
                    <a:cxn ang="0">
                      <a:pos x="152" y="24"/>
                    </a:cxn>
                    <a:cxn ang="0">
                      <a:pos x="146" y="17"/>
                    </a:cxn>
                    <a:cxn ang="0">
                      <a:pos x="138" y="10"/>
                    </a:cxn>
                    <a:cxn ang="0">
                      <a:pos x="130" y="6"/>
                    </a:cxn>
                    <a:cxn ang="0">
                      <a:pos x="122" y="4"/>
                    </a:cxn>
                    <a:cxn ang="0">
                      <a:pos x="114" y="4"/>
                    </a:cxn>
                    <a:cxn ang="0">
                      <a:pos x="105" y="4"/>
                    </a:cxn>
                    <a:cxn ang="0">
                      <a:pos x="94" y="3"/>
                    </a:cxn>
                    <a:cxn ang="0">
                      <a:pos x="85" y="3"/>
                    </a:cxn>
                    <a:cxn ang="0">
                      <a:pos x="75" y="3"/>
                    </a:cxn>
                    <a:cxn ang="0">
                      <a:pos x="64" y="2"/>
                    </a:cxn>
                    <a:cxn ang="0">
                      <a:pos x="55" y="2"/>
                    </a:cxn>
                    <a:cxn ang="0">
                      <a:pos x="45" y="2"/>
                    </a:cxn>
                    <a:cxn ang="0">
                      <a:pos x="35" y="1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5" h="129">
                      <a:moveTo>
                        <a:pt x="0" y="0"/>
                      </a:moveTo>
                      <a:lnTo>
                        <a:pt x="18" y="7"/>
                      </a:lnTo>
                      <a:lnTo>
                        <a:pt x="34" y="17"/>
                      </a:lnTo>
                      <a:lnTo>
                        <a:pt x="47" y="30"/>
                      </a:lnTo>
                      <a:lnTo>
                        <a:pt x="59" y="44"/>
                      </a:lnTo>
                      <a:lnTo>
                        <a:pt x="68" y="60"/>
                      </a:lnTo>
                      <a:lnTo>
                        <a:pt x="76" y="75"/>
                      </a:lnTo>
                      <a:lnTo>
                        <a:pt x="83" y="89"/>
                      </a:lnTo>
                      <a:lnTo>
                        <a:pt x="89" y="102"/>
                      </a:lnTo>
                      <a:lnTo>
                        <a:pt x="44" y="125"/>
                      </a:lnTo>
                      <a:lnTo>
                        <a:pt x="152" y="129"/>
                      </a:lnTo>
                      <a:lnTo>
                        <a:pt x="215" y="37"/>
                      </a:lnTo>
                      <a:lnTo>
                        <a:pt x="173" y="57"/>
                      </a:lnTo>
                      <a:lnTo>
                        <a:pt x="168" y="49"/>
                      </a:lnTo>
                      <a:lnTo>
                        <a:pt x="164" y="41"/>
                      </a:lnTo>
                      <a:lnTo>
                        <a:pt x="159" y="33"/>
                      </a:lnTo>
                      <a:lnTo>
                        <a:pt x="152" y="24"/>
                      </a:lnTo>
                      <a:lnTo>
                        <a:pt x="146" y="17"/>
                      </a:lnTo>
                      <a:lnTo>
                        <a:pt x="138" y="10"/>
                      </a:lnTo>
                      <a:lnTo>
                        <a:pt x="130" y="6"/>
                      </a:lnTo>
                      <a:lnTo>
                        <a:pt x="122" y="4"/>
                      </a:lnTo>
                      <a:lnTo>
                        <a:pt x="114" y="4"/>
                      </a:lnTo>
                      <a:lnTo>
                        <a:pt x="105" y="4"/>
                      </a:lnTo>
                      <a:lnTo>
                        <a:pt x="94" y="3"/>
                      </a:lnTo>
                      <a:lnTo>
                        <a:pt x="85" y="3"/>
                      </a:lnTo>
                      <a:lnTo>
                        <a:pt x="75" y="3"/>
                      </a:lnTo>
                      <a:lnTo>
                        <a:pt x="64" y="2"/>
                      </a:lnTo>
                      <a:lnTo>
                        <a:pt x="55" y="2"/>
                      </a:lnTo>
                      <a:lnTo>
                        <a:pt x="45" y="2"/>
                      </a:lnTo>
                      <a:lnTo>
                        <a:pt x="35" y="1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7" name="Freeform 529"/>
                <p:cNvSpPr>
                  <a:spLocks/>
                </p:cNvSpPr>
                <p:nvPr/>
              </p:nvSpPr>
              <p:spPr bwMode="auto">
                <a:xfrm>
                  <a:off x="6186" y="12074"/>
                  <a:ext cx="291" cy="311"/>
                </a:xfrm>
                <a:custGeom>
                  <a:avLst/>
                  <a:gdLst/>
                  <a:ahLst/>
                  <a:cxnLst>
                    <a:cxn ang="0">
                      <a:pos x="16" y="201"/>
                    </a:cxn>
                    <a:cxn ang="0">
                      <a:pos x="31" y="185"/>
                    </a:cxn>
                    <a:cxn ang="0">
                      <a:pos x="52" y="162"/>
                    </a:cxn>
                    <a:cxn ang="0">
                      <a:pos x="77" y="134"/>
                    </a:cxn>
                    <a:cxn ang="0">
                      <a:pos x="104" y="105"/>
                    </a:cxn>
                    <a:cxn ang="0">
                      <a:pos x="129" y="77"/>
                    </a:cxn>
                    <a:cxn ang="0">
                      <a:pos x="149" y="55"/>
                    </a:cxn>
                    <a:cxn ang="0">
                      <a:pos x="161" y="41"/>
                    </a:cxn>
                    <a:cxn ang="0">
                      <a:pos x="169" y="34"/>
                    </a:cxn>
                    <a:cxn ang="0">
                      <a:pos x="176" y="28"/>
                    </a:cxn>
                    <a:cxn ang="0">
                      <a:pos x="185" y="25"/>
                    </a:cxn>
                    <a:cxn ang="0">
                      <a:pos x="194" y="24"/>
                    </a:cxn>
                    <a:cxn ang="0">
                      <a:pos x="204" y="25"/>
                    </a:cxn>
                    <a:cxn ang="0">
                      <a:pos x="213" y="26"/>
                    </a:cxn>
                    <a:cxn ang="0">
                      <a:pos x="224" y="27"/>
                    </a:cxn>
                    <a:cxn ang="0">
                      <a:pos x="234" y="26"/>
                    </a:cxn>
                    <a:cxn ang="0">
                      <a:pos x="237" y="21"/>
                    </a:cxn>
                    <a:cxn ang="0">
                      <a:pos x="238" y="16"/>
                    </a:cxn>
                    <a:cxn ang="0">
                      <a:pos x="242" y="11"/>
                    </a:cxn>
                    <a:cxn ang="0">
                      <a:pos x="249" y="8"/>
                    </a:cxn>
                    <a:cxn ang="0">
                      <a:pos x="254" y="7"/>
                    </a:cxn>
                    <a:cxn ang="0">
                      <a:pos x="256" y="3"/>
                    </a:cxn>
                    <a:cxn ang="0">
                      <a:pos x="263" y="0"/>
                    </a:cxn>
                    <a:cxn ang="0">
                      <a:pos x="274" y="4"/>
                    </a:cxn>
                    <a:cxn ang="0">
                      <a:pos x="284" y="12"/>
                    </a:cxn>
                    <a:cxn ang="0">
                      <a:pos x="289" y="19"/>
                    </a:cxn>
                    <a:cxn ang="0">
                      <a:pos x="291" y="27"/>
                    </a:cxn>
                    <a:cxn ang="0">
                      <a:pos x="286" y="32"/>
                    </a:cxn>
                    <a:cxn ang="0">
                      <a:pos x="283" y="40"/>
                    </a:cxn>
                    <a:cxn ang="0">
                      <a:pos x="276" y="50"/>
                    </a:cxn>
                    <a:cxn ang="0">
                      <a:pos x="268" y="57"/>
                    </a:cxn>
                    <a:cxn ang="0">
                      <a:pos x="269" y="73"/>
                    </a:cxn>
                    <a:cxn ang="0">
                      <a:pos x="273" y="84"/>
                    </a:cxn>
                    <a:cxn ang="0">
                      <a:pos x="273" y="109"/>
                    </a:cxn>
                    <a:cxn ang="0">
                      <a:pos x="261" y="128"/>
                    </a:cxn>
                    <a:cxn ang="0">
                      <a:pos x="247" y="144"/>
                    </a:cxn>
                    <a:cxn ang="0">
                      <a:pos x="227" y="167"/>
                    </a:cxn>
                    <a:cxn ang="0">
                      <a:pos x="204" y="193"/>
                    </a:cxn>
                    <a:cxn ang="0">
                      <a:pos x="179" y="221"/>
                    </a:cxn>
                    <a:cxn ang="0">
                      <a:pos x="157" y="246"/>
                    </a:cxn>
                    <a:cxn ang="0">
                      <a:pos x="138" y="267"/>
                    </a:cxn>
                    <a:cxn ang="0">
                      <a:pos x="126" y="281"/>
                    </a:cxn>
                    <a:cxn ang="0">
                      <a:pos x="117" y="290"/>
                    </a:cxn>
                    <a:cxn ang="0">
                      <a:pos x="101" y="302"/>
                    </a:cxn>
                    <a:cxn ang="0">
                      <a:pos x="83" y="310"/>
                    </a:cxn>
                    <a:cxn ang="0">
                      <a:pos x="67" y="308"/>
                    </a:cxn>
                    <a:cxn ang="0">
                      <a:pos x="60" y="300"/>
                    </a:cxn>
                    <a:cxn ang="0">
                      <a:pos x="57" y="296"/>
                    </a:cxn>
                    <a:cxn ang="0">
                      <a:pos x="52" y="294"/>
                    </a:cxn>
                    <a:cxn ang="0">
                      <a:pos x="46" y="293"/>
                    </a:cxn>
                    <a:cxn ang="0">
                      <a:pos x="39" y="295"/>
                    </a:cxn>
                    <a:cxn ang="0">
                      <a:pos x="31" y="294"/>
                    </a:cxn>
                    <a:cxn ang="0">
                      <a:pos x="25" y="289"/>
                    </a:cxn>
                    <a:cxn ang="0">
                      <a:pos x="21" y="282"/>
                    </a:cxn>
                    <a:cxn ang="0">
                      <a:pos x="22" y="270"/>
                    </a:cxn>
                    <a:cxn ang="0">
                      <a:pos x="19" y="261"/>
                    </a:cxn>
                    <a:cxn ang="0">
                      <a:pos x="6" y="257"/>
                    </a:cxn>
                    <a:cxn ang="0">
                      <a:pos x="0" y="244"/>
                    </a:cxn>
                    <a:cxn ang="0">
                      <a:pos x="1" y="227"/>
                    </a:cxn>
                    <a:cxn ang="0">
                      <a:pos x="8" y="211"/>
                    </a:cxn>
                  </a:cxnLst>
                  <a:rect l="0" t="0" r="r" b="b"/>
                  <a:pathLst>
                    <a:path w="291" h="311">
                      <a:moveTo>
                        <a:pt x="13" y="205"/>
                      </a:moveTo>
                      <a:lnTo>
                        <a:pt x="16" y="201"/>
                      </a:lnTo>
                      <a:lnTo>
                        <a:pt x="22" y="195"/>
                      </a:lnTo>
                      <a:lnTo>
                        <a:pt x="31" y="185"/>
                      </a:lnTo>
                      <a:lnTo>
                        <a:pt x="40" y="175"/>
                      </a:lnTo>
                      <a:lnTo>
                        <a:pt x="52" y="162"/>
                      </a:lnTo>
                      <a:lnTo>
                        <a:pt x="64" y="149"/>
                      </a:lnTo>
                      <a:lnTo>
                        <a:pt x="77" y="134"/>
                      </a:lnTo>
                      <a:lnTo>
                        <a:pt x="90" y="120"/>
                      </a:lnTo>
                      <a:lnTo>
                        <a:pt x="104" y="105"/>
                      </a:lnTo>
                      <a:lnTo>
                        <a:pt x="117" y="91"/>
                      </a:lnTo>
                      <a:lnTo>
                        <a:pt x="129" y="77"/>
                      </a:lnTo>
                      <a:lnTo>
                        <a:pt x="139" y="65"/>
                      </a:lnTo>
                      <a:lnTo>
                        <a:pt x="149" y="55"/>
                      </a:lnTo>
                      <a:lnTo>
                        <a:pt x="156" y="46"/>
                      </a:lnTo>
                      <a:lnTo>
                        <a:pt x="161" y="41"/>
                      </a:lnTo>
                      <a:lnTo>
                        <a:pt x="164" y="38"/>
                      </a:lnTo>
                      <a:lnTo>
                        <a:pt x="169" y="34"/>
                      </a:lnTo>
                      <a:lnTo>
                        <a:pt x="172" y="31"/>
                      </a:lnTo>
                      <a:lnTo>
                        <a:pt x="176" y="28"/>
                      </a:lnTo>
                      <a:lnTo>
                        <a:pt x="181" y="26"/>
                      </a:lnTo>
                      <a:lnTo>
                        <a:pt x="185" y="25"/>
                      </a:lnTo>
                      <a:lnTo>
                        <a:pt x="190" y="25"/>
                      </a:lnTo>
                      <a:lnTo>
                        <a:pt x="194" y="24"/>
                      </a:lnTo>
                      <a:lnTo>
                        <a:pt x="199" y="24"/>
                      </a:lnTo>
                      <a:lnTo>
                        <a:pt x="204" y="25"/>
                      </a:lnTo>
                      <a:lnTo>
                        <a:pt x="208" y="25"/>
                      </a:lnTo>
                      <a:lnTo>
                        <a:pt x="213" y="26"/>
                      </a:lnTo>
                      <a:lnTo>
                        <a:pt x="219" y="27"/>
                      </a:lnTo>
                      <a:lnTo>
                        <a:pt x="224" y="27"/>
                      </a:lnTo>
                      <a:lnTo>
                        <a:pt x="229" y="27"/>
                      </a:lnTo>
                      <a:lnTo>
                        <a:pt x="234" y="26"/>
                      </a:lnTo>
                      <a:lnTo>
                        <a:pt x="237" y="24"/>
                      </a:lnTo>
                      <a:lnTo>
                        <a:pt x="237" y="21"/>
                      </a:lnTo>
                      <a:lnTo>
                        <a:pt x="237" y="18"/>
                      </a:lnTo>
                      <a:lnTo>
                        <a:pt x="238" y="16"/>
                      </a:lnTo>
                      <a:lnTo>
                        <a:pt x="241" y="13"/>
                      </a:lnTo>
                      <a:lnTo>
                        <a:pt x="242" y="11"/>
                      </a:lnTo>
                      <a:lnTo>
                        <a:pt x="246" y="9"/>
                      </a:lnTo>
                      <a:lnTo>
                        <a:pt x="249" y="8"/>
                      </a:lnTo>
                      <a:lnTo>
                        <a:pt x="254" y="9"/>
                      </a:lnTo>
                      <a:lnTo>
                        <a:pt x="254" y="7"/>
                      </a:lnTo>
                      <a:lnTo>
                        <a:pt x="255" y="5"/>
                      </a:lnTo>
                      <a:lnTo>
                        <a:pt x="256" y="3"/>
                      </a:lnTo>
                      <a:lnTo>
                        <a:pt x="259" y="1"/>
                      </a:lnTo>
                      <a:lnTo>
                        <a:pt x="263" y="0"/>
                      </a:lnTo>
                      <a:lnTo>
                        <a:pt x="268" y="2"/>
                      </a:lnTo>
                      <a:lnTo>
                        <a:pt x="274" y="4"/>
                      </a:lnTo>
                      <a:lnTo>
                        <a:pt x="281" y="8"/>
                      </a:lnTo>
                      <a:lnTo>
                        <a:pt x="284" y="12"/>
                      </a:lnTo>
                      <a:lnTo>
                        <a:pt x="287" y="15"/>
                      </a:lnTo>
                      <a:lnTo>
                        <a:pt x="289" y="19"/>
                      </a:lnTo>
                      <a:lnTo>
                        <a:pt x="291" y="23"/>
                      </a:lnTo>
                      <a:lnTo>
                        <a:pt x="291" y="27"/>
                      </a:lnTo>
                      <a:lnTo>
                        <a:pt x="289" y="30"/>
                      </a:lnTo>
                      <a:lnTo>
                        <a:pt x="286" y="32"/>
                      </a:lnTo>
                      <a:lnTo>
                        <a:pt x="281" y="33"/>
                      </a:lnTo>
                      <a:lnTo>
                        <a:pt x="283" y="40"/>
                      </a:lnTo>
                      <a:lnTo>
                        <a:pt x="281" y="46"/>
                      </a:lnTo>
                      <a:lnTo>
                        <a:pt x="276" y="50"/>
                      </a:lnTo>
                      <a:lnTo>
                        <a:pt x="270" y="51"/>
                      </a:lnTo>
                      <a:lnTo>
                        <a:pt x="268" y="57"/>
                      </a:lnTo>
                      <a:lnTo>
                        <a:pt x="268" y="65"/>
                      </a:lnTo>
                      <a:lnTo>
                        <a:pt x="269" y="73"/>
                      </a:lnTo>
                      <a:lnTo>
                        <a:pt x="271" y="78"/>
                      </a:lnTo>
                      <a:lnTo>
                        <a:pt x="273" y="84"/>
                      </a:lnTo>
                      <a:lnTo>
                        <a:pt x="275" y="95"/>
                      </a:lnTo>
                      <a:lnTo>
                        <a:pt x="273" y="109"/>
                      </a:lnTo>
                      <a:lnTo>
                        <a:pt x="265" y="123"/>
                      </a:lnTo>
                      <a:lnTo>
                        <a:pt x="261" y="128"/>
                      </a:lnTo>
                      <a:lnTo>
                        <a:pt x="255" y="135"/>
                      </a:lnTo>
                      <a:lnTo>
                        <a:pt x="247" y="144"/>
                      </a:lnTo>
                      <a:lnTo>
                        <a:pt x="237" y="155"/>
                      </a:lnTo>
                      <a:lnTo>
                        <a:pt x="227" y="167"/>
                      </a:lnTo>
                      <a:lnTo>
                        <a:pt x="215" y="180"/>
                      </a:lnTo>
                      <a:lnTo>
                        <a:pt x="204" y="193"/>
                      </a:lnTo>
                      <a:lnTo>
                        <a:pt x="191" y="207"/>
                      </a:lnTo>
                      <a:lnTo>
                        <a:pt x="179" y="221"/>
                      </a:lnTo>
                      <a:lnTo>
                        <a:pt x="168" y="234"/>
                      </a:lnTo>
                      <a:lnTo>
                        <a:pt x="157" y="246"/>
                      </a:lnTo>
                      <a:lnTo>
                        <a:pt x="147" y="257"/>
                      </a:lnTo>
                      <a:lnTo>
                        <a:pt x="138" y="267"/>
                      </a:lnTo>
                      <a:lnTo>
                        <a:pt x="131" y="275"/>
                      </a:lnTo>
                      <a:lnTo>
                        <a:pt x="126" y="281"/>
                      </a:lnTo>
                      <a:lnTo>
                        <a:pt x="123" y="284"/>
                      </a:lnTo>
                      <a:lnTo>
                        <a:pt x="117" y="290"/>
                      </a:lnTo>
                      <a:lnTo>
                        <a:pt x="110" y="296"/>
                      </a:lnTo>
                      <a:lnTo>
                        <a:pt x="101" y="302"/>
                      </a:lnTo>
                      <a:lnTo>
                        <a:pt x="92" y="307"/>
                      </a:lnTo>
                      <a:lnTo>
                        <a:pt x="83" y="310"/>
                      </a:lnTo>
                      <a:lnTo>
                        <a:pt x="74" y="311"/>
                      </a:lnTo>
                      <a:lnTo>
                        <a:pt x="67" y="308"/>
                      </a:lnTo>
                      <a:lnTo>
                        <a:pt x="61" y="302"/>
                      </a:lnTo>
                      <a:lnTo>
                        <a:pt x="60" y="300"/>
                      </a:lnTo>
                      <a:lnTo>
                        <a:pt x="59" y="298"/>
                      </a:lnTo>
                      <a:lnTo>
                        <a:pt x="57" y="296"/>
                      </a:lnTo>
                      <a:lnTo>
                        <a:pt x="55" y="295"/>
                      </a:lnTo>
                      <a:lnTo>
                        <a:pt x="52" y="294"/>
                      </a:lnTo>
                      <a:lnTo>
                        <a:pt x="50" y="293"/>
                      </a:lnTo>
                      <a:lnTo>
                        <a:pt x="46" y="293"/>
                      </a:lnTo>
                      <a:lnTo>
                        <a:pt x="43" y="294"/>
                      </a:lnTo>
                      <a:lnTo>
                        <a:pt x="39" y="295"/>
                      </a:lnTo>
                      <a:lnTo>
                        <a:pt x="35" y="295"/>
                      </a:lnTo>
                      <a:lnTo>
                        <a:pt x="31" y="294"/>
                      </a:lnTo>
                      <a:lnTo>
                        <a:pt x="27" y="292"/>
                      </a:lnTo>
                      <a:lnTo>
                        <a:pt x="25" y="289"/>
                      </a:lnTo>
                      <a:lnTo>
                        <a:pt x="22" y="286"/>
                      </a:lnTo>
                      <a:lnTo>
                        <a:pt x="21" y="282"/>
                      </a:lnTo>
                      <a:lnTo>
                        <a:pt x="21" y="278"/>
                      </a:lnTo>
                      <a:lnTo>
                        <a:pt x="22" y="270"/>
                      </a:lnTo>
                      <a:lnTo>
                        <a:pt x="22" y="265"/>
                      </a:lnTo>
                      <a:lnTo>
                        <a:pt x="19" y="261"/>
                      </a:lnTo>
                      <a:lnTo>
                        <a:pt x="13" y="260"/>
                      </a:lnTo>
                      <a:lnTo>
                        <a:pt x="6" y="257"/>
                      </a:lnTo>
                      <a:lnTo>
                        <a:pt x="1" y="251"/>
                      </a:lnTo>
                      <a:lnTo>
                        <a:pt x="0" y="244"/>
                      </a:lnTo>
                      <a:lnTo>
                        <a:pt x="0" y="236"/>
                      </a:lnTo>
                      <a:lnTo>
                        <a:pt x="1" y="227"/>
                      </a:lnTo>
                      <a:lnTo>
                        <a:pt x="5" y="219"/>
                      </a:lnTo>
                      <a:lnTo>
                        <a:pt x="8" y="211"/>
                      </a:lnTo>
                      <a:lnTo>
                        <a:pt x="13" y="2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8" name="Freeform 530"/>
                <p:cNvSpPr>
                  <a:spLocks/>
                </p:cNvSpPr>
                <p:nvPr/>
              </p:nvSpPr>
              <p:spPr bwMode="auto">
                <a:xfrm>
                  <a:off x="6227" y="12107"/>
                  <a:ext cx="221" cy="232"/>
                </a:xfrm>
                <a:custGeom>
                  <a:avLst/>
                  <a:gdLst/>
                  <a:ahLst/>
                  <a:cxnLst>
                    <a:cxn ang="0">
                      <a:pos x="13" y="146"/>
                    </a:cxn>
                    <a:cxn ang="0">
                      <a:pos x="22" y="136"/>
                    </a:cxn>
                    <a:cxn ang="0">
                      <a:pos x="38" y="118"/>
                    </a:cxn>
                    <a:cxn ang="0">
                      <a:pos x="57" y="97"/>
                    </a:cxn>
                    <a:cxn ang="0">
                      <a:pos x="77" y="73"/>
                    </a:cxn>
                    <a:cxn ang="0">
                      <a:pos x="98" y="51"/>
                    </a:cxn>
                    <a:cxn ang="0">
                      <a:pos x="114" y="33"/>
                    </a:cxn>
                    <a:cxn ang="0">
                      <a:pos x="124" y="21"/>
                    </a:cxn>
                    <a:cxn ang="0">
                      <a:pos x="129" y="17"/>
                    </a:cxn>
                    <a:cxn ang="0">
                      <a:pos x="135" y="10"/>
                    </a:cxn>
                    <a:cxn ang="0">
                      <a:pos x="144" y="5"/>
                    </a:cxn>
                    <a:cxn ang="0">
                      <a:pos x="155" y="2"/>
                    </a:cxn>
                    <a:cxn ang="0">
                      <a:pos x="166" y="3"/>
                    </a:cxn>
                    <a:cxn ang="0">
                      <a:pos x="176" y="4"/>
                    </a:cxn>
                    <a:cxn ang="0">
                      <a:pos x="186" y="4"/>
                    </a:cxn>
                    <a:cxn ang="0">
                      <a:pos x="196" y="2"/>
                    </a:cxn>
                    <a:cxn ang="0">
                      <a:pos x="202" y="2"/>
                    </a:cxn>
                    <a:cxn ang="0">
                      <a:pos x="206" y="5"/>
                    </a:cxn>
                    <a:cxn ang="0">
                      <a:pos x="211" y="9"/>
                    </a:cxn>
                    <a:cxn ang="0">
                      <a:pos x="216" y="12"/>
                    </a:cxn>
                    <a:cxn ang="0">
                      <a:pos x="215" y="20"/>
                    </a:cxn>
                    <a:cxn ang="0">
                      <a:pos x="215" y="33"/>
                    </a:cxn>
                    <a:cxn ang="0">
                      <a:pos x="219" y="45"/>
                    </a:cxn>
                    <a:cxn ang="0">
                      <a:pos x="220" y="69"/>
                    </a:cxn>
                    <a:cxn ang="0">
                      <a:pos x="212" y="84"/>
                    </a:cxn>
                    <a:cxn ang="0">
                      <a:pos x="200" y="98"/>
                    </a:cxn>
                    <a:cxn ang="0">
                      <a:pos x="182" y="119"/>
                    </a:cxn>
                    <a:cxn ang="0">
                      <a:pos x="160" y="144"/>
                    </a:cxn>
                    <a:cxn ang="0">
                      <a:pos x="137" y="169"/>
                    </a:cxn>
                    <a:cxn ang="0">
                      <a:pos x="116" y="194"/>
                    </a:cxn>
                    <a:cxn ang="0">
                      <a:pos x="98" y="214"/>
                    </a:cxn>
                    <a:cxn ang="0">
                      <a:pos x="86" y="227"/>
                    </a:cxn>
                    <a:cxn ang="0">
                      <a:pos x="72" y="232"/>
                    </a:cxn>
                    <a:cxn ang="0">
                      <a:pos x="51" y="230"/>
                    </a:cxn>
                    <a:cxn ang="0">
                      <a:pos x="34" y="223"/>
                    </a:cxn>
                    <a:cxn ang="0">
                      <a:pos x="20" y="212"/>
                    </a:cxn>
                    <a:cxn ang="0">
                      <a:pos x="10" y="198"/>
                    </a:cxn>
                    <a:cxn ang="0">
                      <a:pos x="3" y="184"/>
                    </a:cxn>
                    <a:cxn ang="0">
                      <a:pos x="0" y="171"/>
                    </a:cxn>
                    <a:cxn ang="0">
                      <a:pos x="0" y="161"/>
                    </a:cxn>
                    <a:cxn ang="0">
                      <a:pos x="12" y="158"/>
                    </a:cxn>
                    <a:cxn ang="0">
                      <a:pos x="34" y="167"/>
                    </a:cxn>
                    <a:cxn ang="0">
                      <a:pos x="57" y="184"/>
                    </a:cxn>
                    <a:cxn ang="0">
                      <a:pos x="73" y="206"/>
                    </a:cxn>
                    <a:cxn ang="0">
                      <a:pos x="79" y="217"/>
                    </a:cxn>
                    <a:cxn ang="0">
                      <a:pos x="83" y="212"/>
                    </a:cxn>
                    <a:cxn ang="0">
                      <a:pos x="79" y="199"/>
                    </a:cxn>
                    <a:cxn ang="0">
                      <a:pos x="69" y="182"/>
                    </a:cxn>
                    <a:cxn ang="0">
                      <a:pos x="51" y="165"/>
                    </a:cxn>
                    <a:cxn ang="0">
                      <a:pos x="27" y="151"/>
                    </a:cxn>
                  </a:cxnLst>
                  <a:rect l="0" t="0" r="r" b="b"/>
                  <a:pathLst>
                    <a:path w="221" h="232">
                      <a:moveTo>
                        <a:pt x="12" y="147"/>
                      </a:moveTo>
                      <a:lnTo>
                        <a:pt x="13" y="146"/>
                      </a:lnTo>
                      <a:lnTo>
                        <a:pt x="16" y="141"/>
                      </a:lnTo>
                      <a:lnTo>
                        <a:pt x="22" y="136"/>
                      </a:lnTo>
                      <a:lnTo>
                        <a:pt x="29" y="128"/>
                      </a:lnTo>
                      <a:lnTo>
                        <a:pt x="38" y="118"/>
                      </a:lnTo>
                      <a:lnTo>
                        <a:pt x="46" y="108"/>
                      </a:lnTo>
                      <a:lnTo>
                        <a:pt x="57" y="97"/>
                      </a:lnTo>
                      <a:lnTo>
                        <a:pt x="67" y="85"/>
                      </a:lnTo>
                      <a:lnTo>
                        <a:pt x="77" y="73"/>
                      </a:lnTo>
                      <a:lnTo>
                        <a:pt x="88" y="62"/>
                      </a:lnTo>
                      <a:lnTo>
                        <a:pt x="98" y="51"/>
                      </a:lnTo>
                      <a:lnTo>
                        <a:pt x="106" y="41"/>
                      </a:lnTo>
                      <a:lnTo>
                        <a:pt x="114" y="33"/>
                      </a:lnTo>
                      <a:lnTo>
                        <a:pt x="120" y="27"/>
                      </a:lnTo>
                      <a:lnTo>
                        <a:pt x="124" y="21"/>
                      </a:lnTo>
                      <a:lnTo>
                        <a:pt x="126" y="19"/>
                      </a:lnTo>
                      <a:lnTo>
                        <a:pt x="129" y="17"/>
                      </a:lnTo>
                      <a:lnTo>
                        <a:pt x="131" y="14"/>
                      </a:lnTo>
                      <a:lnTo>
                        <a:pt x="135" y="10"/>
                      </a:lnTo>
                      <a:lnTo>
                        <a:pt x="138" y="7"/>
                      </a:lnTo>
                      <a:lnTo>
                        <a:pt x="144" y="5"/>
                      </a:lnTo>
                      <a:lnTo>
                        <a:pt x="149" y="3"/>
                      </a:lnTo>
                      <a:lnTo>
                        <a:pt x="155" y="2"/>
                      </a:lnTo>
                      <a:lnTo>
                        <a:pt x="162" y="2"/>
                      </a:lnTo>
                      <a:lnTo>
                        <a:pt x="166" y="3"/>
                      </a:lnTo>
                      <a:lnTo>
                        <a:pt x="171" y="3"/>
                      </a:lnTo>
                      <a:lnTo>
                        <a:pt x="176" y="4"/>
                      </a:lnTo>
                      <a:lnTo>
                        <a:pt x="181" y="4"/>
                      </a:lnTo>
                      <a:lnTo>
                        <a:pt x="186" y="4"/>
                      </a:lnTo>
                      <a:lnTo>
                        <a:pt x="191" y="3"/>
                      </a:lnTo>
                      <a:lnTo>
                        <a:pt x="196" y="2"/>
                      </a:lnTo>
                      <a:lnTo>
                        <a:pt x="200" y="0"/>
                      </a:lnTo>
                      <a:lnTo>
                        <a:pt x="202" y="2"/>
                      </a:lnTo>
                      <a:lnTo>
                        <a:pt x="203" y="3"/>
                      </a:lnTo>
                      <a:lnTo>
                        <a:pt x="206" y="5"/>
                      </a:lnTo>
                      <a:lnTo>
                        <a:pt x="209" y="7"/>
                      </a:lnTo>
                      <a:lnTo>
                        <a:pt x="211" y="9"/>
                      </a:lnTo>
                      <a:lnTo>
                        <a:pt x="214" y="10"/>
                      </a:lnTo>
                      <a:lnTo>
                        <a:pt x="216" y="12"/>
                      </a:lnTo>
                      <a:lnTo>
                        <a:pt x="217" y="13"/>
                      </a:lnTo>
                      <a:lnTo>
                        <a:pt x="215" y="20"/>
                      </a:lnTo>
                      <a:lnTo>
                        <a:pt x="214" y="27"/>
                      </a:lnTo>
                      <a:lnTo>
                        <a:pt x="215" y="33"/>
                      </a:lnTo>
                      <a:lnTo>
                        <a:pt x="217" y="39"/>
                      </a:lnTo>
                      <a:lnTo>
                        <a:pt x="219" y="45"/>
                      </a:lnTo>
                      <a:lnTo>
                        <a:pt x="221" y="56"/>
                      </a:lnTo>
                      <a:lnTo>
                        <a:pt x="220" y="69"/>
                      </a:lnTo>
                      <a:lnTo>
                        <a:pt x="215" y="80"/>
                      </a:lnTo>
                      <a:lnTo>
                        <a:pt x="212" y="84"/>
                      </a:lnTo>
                      <a:lnTo>
                        <a:pt x="207" y="90"/>
                      </a:lnTo>
                      <a:lnTo>
                        <a:pt x="200" y="98"/>
                      </a:lnTo>
                      <a:lnTo>
                        <a:pt x="191" y="108"/>
                      </a:lnTo>
                      <a:lnTo>
                        <a:pt x="182" y="119"/>
                      </a:lnTo>
                      <a:lnTo>
                        <a:pt x="171" y="131"/>
                      </a:lnTo>
                      <a:lnTo>
                        <a:pt x="160" y="144"/>
                      </a:lnTo>
                      <a:lnTo>
                        <a:pt x="149" y="157"/>
                      </a:lnTo>
                      <a:lnTo>
                        <a:pt x="137" y="169"/>
                      </a:lnTo>
                      <a:lnTo>
                        <a:pt x="127" y="182"/>
                      </a:lnTo>
                      <a:lnTo>
                        <a:pt x="116" y="194"/>
                      </a:lnTo>
                      <a:lnTo>
                        <a:pt x="106" y="204"/>
                      </a:lnTo>
                      <a:lnTo>
                        <a:pt x="98" y="214"/>
                      </a:lnTo>
                      <a:lnTo>
                        <a:pt x="91" y="221"/>
                      </a:lnTo>
                      <a:lnTo>
                        <a:pt x="86" y="227"/>
                      </a:lnTo>
                      <a:lnTo>
                        <a:pt x="83" y="229"/>
                      </a:lnTo>
                      <a:lnTo>
                        <a:pt x="72" y="232"/>
                      </a:lnTo>
                      <a:lnTo>
                        <a:pt x="61" y="232"/>
                      </a:lnTo>
                      <a:lnTo>
                        <a:pt x="51" y="230"/>
                      </a:lnTo>
                      <a:lnTo>
                        <a:pt x="43" y="227"/>
                      </a:lnTo>
                      <a:lnTo>
                        <a:pt x="34" y="223"/>
                      </a:lnTo>
                      <a:lnTo>
                        <a:pt x="27" y="218"/>
                      </a:lnTo>
                      <a:lnTo>
                        <a:pt x="20" y="212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1"/>
                      </a:lnTo>
                      <a:lnTo>
                        <a:pt x="3" y="184"/>
                      </a:lnTo>
                      <a:lnTo>
                        <a:pt x="1" y="178"/>
                      </a:lnTo>
                      <a:lnTo>
                        <a:pt x="0" y="171"/>
                      </a:lnTo>
                      <a:lnTo>
                        <a:pt x="0" y="166"/>
                      </a:lnTo>
                      <a:lnTo>
                        <a:pt x="0" y="161"/>
                      </a:lnTo>
                      <a:lnTo>
                        <a:pt x="3" y="158"/>
                      </a:lnTo>
                      <a:lnTo>
                        <a:pt x="12" y="158"/>
                      </a:lnTo>
                      <a:lnTo>
                        <a:pt x="23" y="161"/>
                      </a:lnTo>
                      <a:lnTo>
                        <a:pt x="34" y="167"/>
                      </a:lnTo>
                      <a:lnTo>
                        <a:pt x="46" y="175"/>
                      </a:lnTo>
                      <a:lnTo>
                        <a:pt x="57" y="184"/>
                      </a:lnTo>
                      <a:lnTo>
                        <a:pt x="65" y="194"/>
                      </a:lnTo>
                      <a:lnTo>
                        <a:pt x="73" y="206"/>
                      </a:lnTo>
                      <a:lnTo>
                        <a:pt x="77" y="217"/>
                      </a:lnTo>
                      <a:lnTo>
                        <a:pt x="79" y="217"/>
                      </a:lnTo>
                      <a:lnTo>
                        <a:pt x="81" y="215"/>
                      </a:lnTo>
                      <a:lnTo>
                        <a:pt x="83" y="212"/>
                      </a:lnTo>
                      <a:lnTo>
                        <a:pt x="83" y="207"/>
                      </a:lnTo>
                      <a:lnTo>
                        <a:pt x="79" y="199"/>
                      </a:lnTo>
                      <a:lnTo>
                        <a:pt x="75" y="191"/>
                      </a:lnTo>
                      <a:lnTo>
                        <a:pt x="69" y="182"/>
                      </a:lnTo>
                      <a:lnTo>
                        <a:pt x="61" y="174"/>
                      </a:lnTo>
                      <a:lnTo>
                        <a:pt x="51" y="165"/>
                      </a:lnTo>
                      <a:lnTo>
                        <a:pt x="40" y="158"/>
                      </a:lnTo>
                      <a:lnTo>
                        <a:pt x="27" y="151"/>
                      </a:lnTo>
                      <a:lnTo>
                        <a:pt x="12" y="147"/>
                      </a:lnTo>
                      <a:close/>
                    </a:path>
                  </a:pathLst>
                </a:custGeom>
                <a:solidFill>
                  <a:srgbClr val="B7F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79" name="Freeform 531"/>
                <p:cNvSpPr>
                  <a:spLocks/>
                </p:cNvSpPr>
                <p:nvPr/>
              </p:nvSpPr>
              <p:spPr bwMode="auto">
                <a:xfrm>
                  <a:off x="6438" y="12089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2"/>
                    </a:cxn>
                    <a:cxn ang="0">
                      <a:pos x="6" y="4"/>
                    </a:cxn>
                    <a:cxn ang="0">
                      <a:pos x="8" y="6"/>
                    </a:cxn>
                    <a:cxn ang="0">
                      <a:pos x="10" y="9"/>
                    </a:cxn>
                    <a:cxn ang="0">
                      <a:pos x="13" y="11"/>
                    </a:cxn>
                    <a:cxn ang="0">
                      <a:pos x="15" y="13"/>
                    </a:cxn>
                    <a:cxn ang="0">
                      <a:pos x="18" y="15"/>
                    </a:cxn>
                    <a:cxn ang="0">
                      <a:pos x="20" y="16"/>
                    </a:cxn>
                    <a:cxn ang="0">
                      <a:pos x="18" y="18"/>
                    </a:cxn>
                    <a:cxn ang="0">
                      <a:pos x="16" y="19"/>
                    </a:cxn>
                    <a:cxn ang="0">
                      <a:pos x="14" y="20"/>
                    </a:cxn>
                    <a:cxn ang="0">
                      <a:pos x="12" y="21"/>
                    </a:cxn>
                    <a:cxn ang="0">
                      <a:pos x="10" y="21"/>
                    </a:cxn>
                    <a:cxn ang="0">
                      <a:pos x="8" y="20"/>
                    </a:cxn>
                    <a:cxn ang="0">
                      <a:pos x="5" y="19"/>
                    </a:cxn>
                    <a:cxn ang="0">
                      <a:pos x="4" y="18"/>
                    </a:cxn>
                    <a:cxn ang="0">
                      <a:pos x="2" y="15"/>
                    </a:cxn>
                    <a:cxn ang="0">
                      <a:pos x="0" y="10"/>
                    </a:cxn>
                    <a:cxn ang="0">
                      <a:pos x="0" y="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0" h="21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3" y="11"/>
                      </a:lnTo>
                      <a:lnTo>
                        <a:pt x="15" y="13"/>
                      </a:lnTo>
                      <a:lnTo>
                        <a:pt x="18" y="15"/>
                      </a:lnTo>
                      <a:lnTo>
                        <a:pt x="20" y="16"/>
                      </a:lnTo>
                      <a:lnTo>
                        <a:pt x="18" y="18"/>
                      </a:lnTo>
                      <a:lnTo>
                        <a:pt x="16" y="19"/>
                      </a:lnTo>
                      <a:lnTo>
                        <a:pt x="14" y="20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8" y="20"/>
                      </a:lnTo>
                      <a:lnTo>
                        <a:pt x="5" y="19"/>
                      </a:lnTo>
                      <a:lnTo>
                        <a:pt x="4" y="18"/>
                      </a:lnTo>
                      <a:lnTo>
                        <a:pt x="2" y="15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7F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0" name="Freeform 532"/>
                <p:cNvSpPr>
                  <a:spLocks/>
                </p:cNvSpPr>
                <p:nvPr/>
              </p:nvSpPr>
              <p:spPr bwMode="auto">
                <a:xfrm>
                  <a:off x="6448" y="12082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5" y="2"/>
                    </a:cxn>
                    <a:cxn ang="0">
                      <a:pos x="8" y="3"/>
                    </a:cxn>
                    <a:cxn ang="0">
                      <a:pos x="12" y="5"/>
                    </a:cxn>
                    <a:cxn ang="0">
                      <a:pos x="15" y="7"/>
                    </a:cxn>
                    <a:cxn ang="0">
                      <a:pos x="17" y="10"/>
                    </a:cxn>
                    <a:cxn ang="0">
                      <a:pos x="18" y="13"/>
                    </a:cxn>
                    <a:cxn ang="0">
                      <a:pos x="18" y="15"/>
                    </a:cxn>
                    <a:cxn ang="0">
                      <a:pos x="16" y="15"/>
                    </a:cxn>
                    <a:cxn ang="0">
                      <a:pos x="14" y="14"/>
                    </a:cxn>
                    <a:cxn ang="0">
                      <a:pos x="11" y="12"/>
                    </a:cxn>
                    <a:cxn ang="0">
                      <a:pos x="9" y="10"/>
                    </a:cxn>
                    <a:cxn ang="0">
                      <a:pos x="6" y="8"/>
                    </a:cxn>
                    <a:cxn ang="0">
                      <a:pos x="4" y="6"/>
                    </a:cxn>
                    <a:cxn ang="0">
                      <a:pos x="2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5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8" y="3"/>
                      </a:lnTo>
                      <a:lnTo>
                        <a:pt x="12" y="5"/>
                      </a:lnTo>
                      <a:lnTo>
                        <a:pt x="15" y="7"/>
                      </a:lnTo>
                      <a:lnTo>
                        <a:pt x="17" y="10"/>
                      </a:lnTo>
                      <a:lnTo>
                        <a:pt x="18" y="13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4" y="14"/>
                      </a:lnTo>
                      <a:lnTo>
                        <a:pt x="11" y="12"/>
                      </a:lnTo>
                      <a:lnTo>
                        <a:pt x="9" y="10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F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1" name="Freeform 533"/>
                <p:cNvSpPr>
                  <a:spLocks/>
                </p:cNvSpPr>
                <p:nvPr/>
              </p:nvSpPr>
              <p:spPr bwMode="auto">
                <a:xfrm>
                  <a:off x="6276" y="12128"/>
                  <a:ext cx="119" cy="132"/>
                </a:xfrm>
                <a:custGeom>
                  <a:avLst/>
                  <a:gdLst/>
                  <a:ahLst/>
                  <a:cxnLst>
                    <a:cxn ang="0">
                      <a:pos x="0" y="127"/>
                    </a:cxn>
                    <a:cxn ang="0">
                      <a:pos x="1" y="126"/>
                    </a:cxn>
                    <a:cxn ang="0">
                      <a:pos x="4" y="121"/>
                    </a:cxn>
                    <a:cxn ang="0">
                      <a:pos x="9" y="116"/>
                    </a:cxn>
                    <a:cxn ang="0">
                      <a:pos x="15" y="109"/>
                    </a:cxn>
                    <a:cxn ang="0">
                      <a:pos x="22" y="100"/>
                    </a:cxn>
                    <a:cxn ang="0">
                      <a:pos x="30" y="91"/>
                    </a:cxn>
                    <a:cxn ang="0">
                      <a:pos x="38" y="80"/>
                    </a:cxn>
                    <a:cxn ang="0">
                      <a:pos x="48" y="70"/>
                    </a:cxn>
                    <a:cxn ang="0">
                      <a:pos x="56" y="59"/>
                    </a:cxn>
                    <a:cxn ang="0">
                      <a:pos x="65" y="49"/>
                    </a:cxn>
                    <a:cxn ang="0">
                      <a:pos x="74" y="39"/>
                    </a:cxn>
                    <a:cxn ang="0">
                      <a:pos x="81" y="29"/>
                    </a:cxn>
                    <a:cxn ang="0">
                      <a:pos x="87" y="21"/>
                    </a:cxn>
                    <a:cxn ang="0">
                      <a:pos x="93" y="16"/>
                    </a:cxn>
                    <a:cxn ang="0">
                      <a:pos x="96" y="11"/>
                    </a:cxn>
                    <a:cxn ang="0">
                      <a:pos x="98" y="9"/>
                    </a:cxn>
                    <a:cxn ang="0">
                      <a:pos x="101" y="6"/>
                    </a:cxn>
                    <a:cxn ang="0">
                      <a:pos x="104" y="4"/>
                    </a:cxn>
                    <a:cxn ang="0">
                      <a:pos x="107" y="1"/>
                    </a:cxn>
                    <a:cxn ang="0">
                      <a:pos x="111" y="0"/>
                    </a:cxn>
                    <a:cxn ang="0">
                      <a:pos x="119" y="7"/>
                    </a:cxn>
                    <a:cxn ang="0">
                      <a:pos x="116" y="9"/>
                    </a:cxn>
                    <a:cxn ang="0">
                      <a:pos x="113" y="11"/>
                    </a:cxn>
                    <a:cxn ang="0">
                      <a:pos x="109" y="15"/>
                    </a:cxn>
                    <a:cxn ang="0">
                      <a:pos x="106" y="18"/>
                    </a:cxn>
                    <a:cxn ang="0">
                      <a:pos x="105" y="20"/>
                    </a:cxn>
                    <a:cxn ang="0">
                      <a:pos x="100" y="24"/>
                    </a:cxn>
                    <a:cxn ang="0">
                      <a:pos x="95" y="30"/>
                    </a:cxn>
                    <a:cxn ang="0">
                      <a:pos x="89" y="38"/>
                    </a:cxn>
                    <a:cxn ang="0">
                      <a:pos x="82" y="47"/>
                    </a:cxn>
                    <a:cxn ang="0">
                      <a:pos x="74" y="56"/>
                    </a:cxn>
                    <a:cxn ang="0">
                      <a:pos x="64" y="66"/>
                    </a:cxn>
                    <a:cxn ang="0">
                      <a:pos x="56" y="77"/>
                    </a:cxn>
                    <a:cxn ang="0">
                      <a:pos x="48" y="88"/>
                    </a:cxn>
                    <a:cxn ang="0">
                      <a:pos x="38" y="98"/>
                    </a:cxn>
                    <a:cxn ang="0">
                      <a:pos x="31" y="107"/>
                    </a:cxn>
                    <a:cxn ang="0">
                      <a:pos x="24" y="115"/>
                    </a:cxn>
                    <a:cxn ang="0">
                      <a:pos x="18" y="122"/>
                    </a:cxn>
                    <a:cxn ang="0">
                      <a:pos x="13" y="128"/>
                    </a:cxn>
                    <a:cxn ang="0">
                      <a:pos x="11" y="131"/>
                    </a:cxn>
                    <a:cxn ang="0">
                      <a:pos x="10" y="132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119" h="132">
                      <a:moveTo>
                        <a:pt x="0" y="127"/>
                      </a:moveTo>
                      <a:lnTo>
                        <a:pt x="1" y="126"/>
                      </a:lnTo>
                      <a:lnTo>
                        <a:pt x="4" y="121"/>
                      </a:lnTo>
                      <a:lnTo>
                        <a:pt x="9" y="116"/>
                      </a:lnTo>
                      <a:lnTo>
                        <a:pt x="15" y="109"/>
                      </a:lnTo>
                      <a:lnTo>
                        <a:pt x="22" y="100"/>
                      </a:lnTo>
                      <a:lnTo>
                        <a:pt x="30" y="91"/>
                      </a:lnTo>
                      <a:lnTo>
                        <a:pt x="38" y="80"/>
                      </a:lnTo>
                      <a:lnTo>
                        <a:pt x="48" y="70"/>
                      </a:lnTo>
                      <a:lnTo>
                        <a:pt x="56" y="59"/>
                      </a:lnTo>
                      <a:lnTo>
                        <a:pt x="65" y="49"/>
                      </a:lnTo>
                      <a:lnTo>
                        <a:pt x="74" y="39"/>
                      </a:lnTo>
                      <a:lnTo>
                        <a:pt x="81" y="29"/>
                      </a:lnTo>
                      <a:lnTo>
                        <a:pt x="87" y="21"/>
                      </a:lnTo>
                      <a:lnTo>
                        <a:pt x="93" y="16"/>
                      </a:lnTo>
                      <a:lnTo>
                        <a:pt x="96" y="11"/>
                      </a:lnTo>
                      <a:lnTo>
                        <a:pt x="98" y="9"/>
                      </a:lnTo>
                      <a:lnTo>
                        <a:pt x="101" y="6"/>
                      </a:lnTo>
                      <a:lnTo>
                        <a:pt x="104" y="4"/>
                      </a:lnTo>
                      <a:lnTo>
                        <a:pt x="107" y="1"/>
                      </a:lnTo>
                      <a:lnTo>
                        <a:pt x="111" y="0"/>
                      </a:lnTo>
                      <a:lnTo>
                        <a:pt x="119" y="7"/>
                      </a:lnTo>
                      <a:lnTo>
                        <a:pt x="116" y="9"/>
                      </a:lnTo>
                      <a:lnTo>
                        <a:pt x="113" y="11"/>
                      </a:lnTo>
                      <a:lnTo>
                        <a:pt x="109" y="15"/>
                      </a:lnTo>
                      <a:lnTo>
                        <a:pt x="106" y="18"/>
                      </a:lnTo>
                      <a:lnTo>
                        <a:pt x="105" y="20"/>
                      </a:lnTo>
                      <a:lnTo>
                        <a:pt x="100" y="24"/>
                      </a:lnTo>
                      <a:lnTo>
                        <a:pt x="95" y="30"/>
                      </a:lnTo>
                      <a:lnTo>
                        <a:pt x="89" y="38"/>
                      </a:lnTo>
                      <a:lnTo>
                        <a:pt x="82" y="47"/>
                      </a:lnTo>
                      <a:lnTo>
                        <a:pt x="74" y="56"/>
                      </a:lnTo>
                      <a:lnTo>
                        <a:pt x="64" y="66"/>
                      </a:lnTo>
                      <a:lnTo>
                        <a:pt x="56" y="77"/>
                      </a:lnTo>
                      <a:lnTo>
                        <a:pt x="48" y="88"/>
                      </a:lnTo>
                      <a:lnTo>
                        <a:pt x="38" y="98"/>
                      </a:lnTo>
                      <a:lnTo>
                        <a:pt x="31" y="107"/>
                      </a:lnTo>
                      <a:lnTo>
                        <a:pt x="24" y="115"/>
                      </a:lnTo>
                      <a:lnTo>
                        <a:pt x="18" y="122"/>
                      </a:lnTo>
                      <a:lnTo>
                        <a:pt x="13" y="128"/>
                      </a:lnTo>
                      <a:lnTo>
                        <a:pt x="11" y="131"/>
                      </a:lnTo>
                      <a:lnTo>
                        <a:pt x="10" y="132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2" name="Freeform 534"/>
                <p:cNvSpPr>
                  <a:spLocks/>
                </p:cNvSpPr>
                <p:nvPr/>
              </p:nvSpPr>
              <p:spPr bwMode="auto">
                <a:xfrm>
                  <a:off x="6417" y="12143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1" y="1"/>
                    </a:cxn>
                    <a:cxn ang="0">
                      <a:pos x="15" y="3"/>
                    </a:cxn>
                    <a:cxn ang="0">
                      <a:pos x="18" y="5"/>
                    </a:cxn>
                    <a:cxn ang="0">
                      <a:pos x="19" y="6"/>
                    </a:cxn>
                    <a:cxn ang="0">
                      <a:pos x="18" y="14"/>
                    </a:cxn>
                    <a:cxn ang="0">
                      <a:pos x="17" y="24"/>
                    </a:cxn>
                    <a:cxn ang="0">
                      <a:pos x="14" y="33"/>
                    </a:cxn>
                    <a:cxn ang="0">
                      <a:pos x="11" y="36"/>
                    </a:cxn>
                    <a:cxn ang="0">
                      <a:pos x="7" y="34"/>
                    </a:cxn>
                    <a:cxn ang="0">
                      <a:pos x="4" y="32"/>
                    </a:cxn>
                    <a:cxn ang="0">
                      <a:pos x="1" y="30"/>
                    </a:cxn>
                    <a:cxn ang="0">
                      <a:pos x="0" y="28"/>
                    </a:cxn>
                    <a:cxn ang="0">
                      <a:pos x="2" y="24"/>
                    </a:cxn>
                    <a:cxn ang="0">
                      <a:pos x="5" y="18"/>
                    </a:cxn>
                    <a:cxn ang="0">
                      <a:pos x="8" y="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9" h="36">
                      <a:moveTo>
                        <a:pt x="10" y="0"/>
                      </a:moveTo>
                      <a:lnTo>
                        <a:pt x="11" y="1"/>
                      </a:lnTo>
                      <a:lnTo>
                        <a:pt x="15" y="3"/>
                      </a:lnTo>
                      <a:lnTo>
                        <a:pt x="18" y="5"/>
                      </a:lnTo>
                      <a:lnTo>
                        <a:pt x="19" y="6"/>
                      </a:lnTo>
                      <a:lnTo>
                        <a:pt x="18" y="14"/>
                      </a:lnTo>
                      <a:lnTo>
                        <a:pt x="17" y="24"/>
                      </a:lnTo>
                      <a:lnTo>
                        <a:pt x="14" y="33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4" y="32"/>
                      </a:lnTo>
                      <a:lnTo>
                        <a:pt x="1" y="30"/>
                      </a:lnTo>
                      <a:lnTo>
                        <a:pt x="0" y="28"/>
                      </a:lnTo>
                      <a:lnTo>
                        <a:pt x="2" y="24"/>
                      </a:lnTo>
                      <a:lnTo>
                        <a:pt x="5" y="18"/>
                      </a:lnTo>
                      <a:lnTo>
                        <a:pt x="8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3" name="Freeform 535"/>
                <p:cNvSpPr>
                  <a:spLocks/>
                </p:cNvSpPr>
                <p:nvPr/>
              </p:nvSpPr>
              <p:spPr bwMode="auto">
                <a:xfrm>
                  <a:off x="6063" y="12026"/>
                  <a:ext cx="242" cy="294"/>
                </a:xfrm>
                <a:custGeom>
                  <a:avLst/>
                  <a:gdLst/>
                  <a:ahLst/>
                  <a:cxnLst>
                    <a:cxn ang="0">
                      <a:pos x="63" y="28"/>
                    </a:cxn>
                    <a:cxn ang="0">
                      <a:pos x="58" y="21"/>
                    </a:cxn>
                    <a:cxn ang="0">
                      <a:pos x="52" y="13"/>
                    </a:cxn>
                    <a:cxn ang="0">
                      <a:pos x="47" y="4"/>
                    </a:cxn>
                    <a:cxn ang="0">
                      <a:pos x="39" y="0"/>
                    </a:cxn>
                    <a:cxn ang="0">
                      <a:pos x="24" y="2"/>
                    </a:cxn>
                    <a:cxn ang="0">
                      <a:pos x="10" y="9"/>
                    </a:cxn>
                    <a:cxn ang="0">
                      <a:pos x="1" y="19"/>
                    </a:cxn>
                    <a:cxn ang="0">
                      <a:pos x="2" y="30"/>
                    </a:cxn>
                    <a:cxn ang="0">
                      <a:pos x="8" y="43"/>
                    </a:cxn>
                    <a:cxn ang="0">
                      <a:pos x="16" y="59"/>
                    </a:cxn>
                    <a:cxn ang="0">
                      <a:pos x="21" y="72"/>
                    </a:cxn>
                    <a:cxn ang="0">
                      <a:pos x="25" y="85"/>
                    </a:cxn>
                    <a:cxn ang="0">
                      <a:pos x="26" y="112"/>
                    </a:cxn>
                    <a:cxn ang="0">
                      <a:pos x="26" y="140"/>
                    </a:cxn>
                    <a:cxn ang="0">
                      <a:pos x="38" y="177"/>
                    </a:cxn>
                    <a:cxn ang="0">
                      <a:pos x="57" y="221"/>
                    </a:cxn>
                    <a:cxn ang="0">
                      <a:pos x="77" y="264"/>
                    </a:cxn>
                    <a:cxn ang="0">
                      <a:pos x="95" y="286"/>
                    </a:cxn>
                    <a:cxn ang="0">
                      <a:pos x="115" y="293"/>
                    </a:cxn>
                    <a:cxn ang="0">
                      <a:pos x="138" y="294"/>
                    </a:cxn>
                    <a:cxn ang="0">
                      <a:pos x="163" y="290"/>
                    </a:cxn>
                    <a:cxn ang="0">
                      <a:pos x="187" y="282"/>
                    </a:cxn>
                    <a:cxn ang="0">
                      <a:pos x="208" y="269"/>
                    </a:cxn>
                    <a:cxn ang="0">
                      <a:pos x="226" y="252"/>
                    </a:cxn>
                    <a:cxn ang="0">
                      <a:pos x="238" y="232"/>
                    </a:cxn>
                    <a:cxn ang="0">
                      <a:pos x="237" y="205"/>
                    </a:cxn>
                    <a:cxn ang="0">
                      <a:pos x="228" y="172"/>
                    </a:cxn>
                    <a:cxn ang="0">
                      <a:pos x="215" y="139"/>
                    </a:cxn>
                    <a:cxn ang="0">
                      <a:pos x="200" y="107"/>
                    </a:cxn>
                    <a:cxn ang="0">
                      <a:pos x="179" y="80"/>
                    </a:cxn>
                    <a:cxn ang="0">
                      <a:pos x="154" y="56"/>
                    </a:cxn>
                    <a:cxn ang="0">
                      <a:pos x="123" y="39"/>
                    </a:cxn>
                    <a:cxn ang="0">
                      <a:pos x="85" y="30"/>
                    </a:cxn>
                    <a:cxn ang="0">
                      <a:pos x="85" y="68"/>
                    </a:cxn>
                    <a:cxn ang="0">
                      <a:pos x="106" y="70"/>
                    </a:cxn>
                    <a:cxn ang="0">
                      <a:pos x="125" y="78"/>
                    </a:cxn>
                    <a:cxn ang="0">
                      <a:pos x="139" y="88"/>
                    </a:cxn>
                    <a:cxn ang="0">
                      <a:pos x="150" y="100"/>
                    </a:cxn>
                    <a:cxn ang="0">
                      <a:pos x="124" y="99"/>
                    </a:cxn>
                    <a:cxn ang="0">
                      <a:pos x="106" y="90"/>
                    </a:cxn>
                    <a:cxn ang="0">
                      <a:pos x="94" y="78"/>
                    </a:cxn>
                    <a:cxn ang="0">
                      <a:pos x="85" y="68"/>
                    </a:cxn>
                  </a:cxnLst>
                  <a:rect l="0" t="0" r="r" b="b"/>
                  <a:pathLst>
                    <a:path w="242" h="294">
                      <a:moveTo>
                        <a:pt x="64" y="29"/>
                      </a:moveTo>
                      <a:lnTo>
                        <a:pt x="63" y="28"/>
                      </a:lnTo>
                      <a:lnTo>
                        <a:pt x="61" y="25"/>
                      </a:lnTo>
                      <a:lnTo>
                        <a:pt x="58" y="21"/>
                      </a:lnTo>
                      <a:lnTo>
                        <a:pt x="55" y="17"/>
                      </a:lnTo>
                      <a:lnTo>
                        <a:pt x="52" y="13"/>
                      </a:lnTo>
                      <a:lnTo>
                        <a:pt x="49" y="8"/>
                      </a:lnTo>
                      <a:lnTo>
                        <a:pt x="47" y="4"/>
                      </a:lnTo>
                      <a:lnTo>
                        <a:pt x="45" y="2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4" y="2"/>
                      </a:lnTo>
                      <a:lnTo>
                        <a:pt x="17" y="4"/>
                      </a:lnTo>
                      <a:lnTo>
                        <a:pt x="10" y="9"/>
                      </a:lnTo>
                      <a:lnTo>
                        <a:pt x="4" y="14"/>
                      </a:lnTo>
                      <a:lnTo>
                        <a:pt x="1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5" y="35"/>
                      </a:lnTo>
                      <a:lnTo>
                        <a:pt x="8" y="43"/>
                      </a:lnTo>
                      <a:lnTo>
                        <a:pt x="12" y="51"/>
                      </a:lnTo>
                      <a:lnTo>
                        <a:pt x="16" y="59"/>
                      </a:lnTo>
                      <a:lnTo>
                        <a:pt x="19" y="66"/>
                      </a:lnTo>
                      <a:lnTo>
                        <a:pt x="21" y="72"/>
                      </a:lnTo>
                      <a:lnTo>
                        <a:pt x="23" y="75"/>
                      </a:lnTo>
                      <a:lnTo>
                        <a:pt x="25" y="85"/>
                      </a:lnTo>
                      <a:lnTo>
                        <a:pt x="26" y="98"/>
                      </a:lnTo>
                      <a:lnTo>
                        <a:pt x="26" y="112"/>
                      </a:lnTo>
                      <a:lnTo>
                        <a:pt x="25" y="128"/>
                      </a:lnTo>
                      <a:lnTo>
                        <a:pt x="26" y="140"/>
                      </a:lnTo>
                      <a:lnTo>
                        <a:pt x="31" y="157"/>
                      </a:lnTo>
                      <a:lnTo>
                        <a:pt x="38" y="177"/>
                      </a:lnTo>
                      <a:lnTo>
                        <a:pt x="47" y="199"/>
                      </a:lnTo>
                      <a:lnTo>
                        <a:pt x="57" y="221"/>
                      </a:lnTo>
                      <a:lnTo>
                        <a:pt x="67" y="243"/>
                      </a:lnTo>
                      <a:lnTo>
                        <a:pt x="77" y="264"/>
                      </a:lnTo>
                      <a:lnTo>
                        <a:pt x="86" y="280"/>
                      </a:lnTo>
                      <a:lnTo>
                        <a:pt x="95" y="286"/>
                      </a:lnTo>
                      <a:lnTo>
                        <a:pt x="104" y="290"/>
                      </a:lnTo>
                      <a:lnTo>
                        <a:pt x="115" y="293"/>
                      </a:lnTo>
                      <a:lnTo>
                        <a:pt x="126" y="294"/>
                      </a:lnTo>
                      <a:lnTo>
                        <a:pt x="138" y="294"/>
                      </a:lnTo>
                      <a:lnTo>
                        <a:pt x="151" y="293"/>
                      </a:lnTo>
                      <a:lnTo>
                        <a:pt x="163" y="290"/>
                      </a:lnTo>
                      <a:lnTo>
                        <a:pt x="175" y="286"/>
                      </a:lnTo>
                      <a:lnTo>
                        <a:pt x="187" y="282"/>
                      </a:lnTo>
                      <a:lnTo>
                        <a:pt x="198" y="276"/>
                      </a:lnTo>
                      <a:lnTo>
                        <a:pt x="208" y="269"/>
                      </a:lnTo>
                      <a:lnTo>
                        <a:pt x="218" y="261"/>
                      </a:lnTo>
                      <a:lnTo>
                        <a:pt x="226" y="252"/>
                      </a:lnTo>
                      <a:lnTo>
                        <a:pt x="233" y="242"/>
                      </a:lnTo>
                      <a:lnTo>
                        <a:pt x="238" y="232"/>
                      </a:lnTo>
                      <a:lnTo>
                        <a:pt x="242" y="220"/>
                      </a:lnTo>
                      <a:lnTo>
                        <a:pt x="237" y="205"/>
                      </a:lnTo>
                      <a:lnTo>
                        <a:pt x="233" y="189"/>
                      </a:lnTo>
                      <a:lnTo>
                        <a:pt x="228" y="172"/>
                      </a:lnTo>
                      <a:lnTo>
                        <a:pt x="222" y="156"/>
                      </a:lnTo>
                      <a:lnTo>
                        <a:pt x="215" y="139"/>
                      </a:lnTo>
                      <a:lnTo>
                        <a:pt x="208" y="123"/>
                      </a:lnTo>
                      <a:lnTo>
                        <a:pt x="200" y="107"/>
                      </a:lnTo>
                      <a:lnTo>
                        <a:pt x="190" y="93"/>
                      </a:lnTo>
                      <a:lnTo>
                        <a:pt x="179" y="80"/>
                      </a:lnTo>
                      <a:lnTo>
                        <a:pt x="168" y="67"/>
                      </a:lnTo>
                      <a:lnTo>
                        <a:pt x="154" y="56"/>
                      </a:lnTo>
                      <a:lnTo>
                        <a:pt x="139" y="46"/>
                      </a:lnTo>
                      <a:lnTo>
                        <a:pt x="123" y="39"/>
                      </a:lnTo>
                      <a:lnTo>
                        <a:pt x="105" y="33"/>
                      </a:lnTo>
                      <a:lnTo>
                        <a:pt x="85" y="30"/>
                      </a:lnTo>
                      <a:lnTo>
                        <a:pt x="64" y="29"/>
                      </a:lnTo>
                      <a:lnTo>
                        <a:pt x="85" y="68"/>
                      </a:lnTo>
                      <a:lnTo>
                        <a:pt x="95" y="68"/>
                      </a:lnTo>
                      <a:lnTo>
                        <a:pt x="106" y="70"/>
                      </a:lnTo>
                      <a:lnTo>
                        <a:pt x="116" y="73"/>
                      </a:lnTo>
                      <a:lnTo>
                        <a:pt x="125" y="78"/>
                      </a:lnTo>
                      <a:lnTo>
                        <a:pt x="133" y="83"/>
                      </a:lnTo>
                      <a:lnTo>
                        <a:pt x="139" y="88"/>
                      </a:lnTo>
                      <a:lnTo>
                        <a:pt x="146" y="94"/>
                      </a:lnTo>
                      <a:lnTo>
                        <a:pt x="150" y="100"/>
                      </a:lnTo>
                      <a:lnTo>
                        <a:pt x="136" y="100"/>
                      </a:lnTo>
                      <a:lnTo>
                        <a:pt x="124" y="99"/>
                      </a:lnTo>
                      <a:lnTo>
                        <a:pt x="115" y="95"/>
                      </a:lnTo>
                      <a:lnTo>
                        <a:pt x="106" y="90"/>
                      </a:lnTo>
                      <a:lnTo>
                        <a:pt x="99" y="84"/>
                      </a:lnTo>
                      <a:lnTo>
                        <a:pt x="94" y="78"/>
                      </a:lnTo>
                      <a:lnTo>
                        <a:pt x="89" y="72"/>
                      </a:lnTo>
                      <a:lnTo>
                        <a:pt x="85" y="68"/>
                      </a:lnTo>
                      <a:lnTo>
                        <a:pt x="6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4" name="Freeform 536"/>
                <p:cNvSpPr>
                  <a:spLocks/>
                </p:cNvSpPr>
                <p:nvPr/>
              </p:nvSpPr>
              <p:spPr bwMode="auto">
                <a:xfrm>
                  <a:off x="6077" y="12051"/>
                  <a:ext cx="103" cy="259"/>
                </a:xfrm>
                <a:custGeom>
                  <a:avLst/>
                  <a:gdLst/>
                  <a:ahLst/>
                  <a:cxnLst>
                    <a:cxn ang="0">
                      <a:pos x="103" y="259"/>
                    </a:cxn>
                    <a:cxn ang="0">
                      <a:pos x="99" y="258"/>
                    </a:cxn>
                    <a:cxn ang="0">
                      <a:pos x="96" y="258"/>
                    </a:cxn>
                    <a:cxn ang="0">
                      <a:pos x="94" y="257"/>
                    </a:cxn>
                    <a:cxn ang="0">
                      <a:pos x="91" y="256"/>
                    </a:cxn>
                    <a:cxn ang="0">
                      <a:pos x="88" y="255"/>
                    </a:cxn>
                    <a:cxn ang="0">
                      <a:pos x="85" y="254"/>
                    </a:cxn>
                    <a:cxn ang="0">
                      <a:pos x="83" y="253"/>
                    </a:cxn>
                    <a:cxn ang="0">
                      <a:pos x="81" y="252"/>
                    </a:cxn>
                    <a:cxn ang="0">
                      <a:pos x="79" y="246"/>
                    </a:cxn>
                    <a:cxn ang="0">
                      <a:pos x="73" y="233"/>
                    </a:cxn>
                    <a:cxn ang="0">
                      <a:pos x="64" y="213"/>
                    </a:cxn>
                    <a:cxn ang="0">
                      <a:pos x="53" y="189"/>
                    </a:cxn>
                    <a:cxn ang="0">
                      <a:pos x="44" y="163"/>
                    </a:cxn>
                    <a:cxn ang="0">
                      <a:pos x="35" y="137"/>
                    </a:cxn>
                    <a:cxn ang="0">
                      <a:pos x="28" y="115"/>
                    </a:cxn>
                    <a:cxn ang="0">
                      <a:pos x="26" y="97"/>
                    </a:cxn>
                    <a:cxn ang="0">
                      <a:pos x="26" y="85"/>
                    </a:cxn>
                    <a:cxn ang="0">
                      <a:pos x="25" y="74"/>
                    </a:cxn>
                    <a:cxn ang="0">
                      <a:pos x="24" y="64"/>
                    </a:cxn>
                    <a:cxn ang="0">
                      <a:pos x="21" y="53"/>
                    </a:cxn>
                    <a:cxn ang="0">
                      <a:pos x="18" y="42"/>
                    </a:cxn>
                    <a:cxn ang="0">
                      <a:pos x="14" y="30"/>
                    </a:cxn>
                    <a:cxn ang="0">
                      <a:pos x="8" y="18"/>
                    </a:cxn>
                    <a:cxn ang="0">
                      <a:pos x="0" y="4"/>
                    </a:cxn>
                    <a:cxn ang="0">
                      <a:pos x="3" y="3"/>
                    </a:cxn>
                    <a:cxn ang="0">
                      <a:pos x="6" y="2"/>
                    </a:cxn>
                    <a:cxn ang="0">
                      <a:pos x="9" y="1"/>
                    </a:cxn>
                    <a:cxn ang="0">
                      <a:pos x="11" y="0"/>
                    </a:cxn>
                    <a:cxn ang="0">
                      <a:pos x="103" y="259"/>
                    </a:cxn>
                  </a:cxnLst>
                  <a:rect l="0" t="0" r="r" b="b"/>
                  <a:pathLst>
                    <a:path w="103" h="259">
                      <a:moveTo>
                        <a:pt x="103" y="259"/>
                      </a:moveTo>
                      <a:lnTo>
                        <a:pt x="99" y="258"/>
                      </a:lnTo>
                      <a:lnTo>
                        <a:pt x="96" y="258"/>
                      </a:lnTo>
                      <a:lnTo>
                        <a:pt x="94" y="257"/>
                      </a:lnTo>
                      <a:lnTo>
                        <a:pt x="91" y="256"/>
                      </a:lnTo>
                      <a:lnTo>
                        <a:pt x="88" y="255"/>
                      </a:lnTo>
                      <a:lnTo>
                        <a:pt x="85" y="254"/>
                      </a:lnTo>
                      <a:lnTo>
                        <a:pt x="83" y="253"/>
                      </a:lnTo>
                      <a:lnTo>
                        <a:pt x="81" y="252"/>
                      </a:lnTo>
                      <a:lnTo>
                        <a:pt x="79" y="246"/>
                      </a:lnTo>
                      <a:lnTo>
                        <a:pt x="73" y="233"/>
                      </a:lnTo>
                      <a:lnTo>
                        <a:pt x="64" y="213"/>
                      </a:lnTo>
                      <a:lnTo>
                        <a:pt x="53" y="189"/>
                      </a:lnTo>
                      <a:lnTo>
                        <a:pt x="44" y="163"/>
                      </a:lnTo>
                      <a:lnTo>
                        <a:pt x="35" y="137"/>
                      </a:lnTo>
                      <a:lnTo>
                        <a:pt x="28" y="115"/>
                      </a:lnTo>
                      <a:lnTo>
                        <a:pt x="26" y="97"/>
                      </a:lnTo>
                      <a:lnTo>
                        <a:pt x="26" y="85"/>
                      </a:lnTo>
                      <a:lnTo>
                        <a:pt x="25" y="74"/>
                      </a:lnTo>
                      <a:lnTo>
                        <a:pt x="24" y="64"/>
                      </a:lnTo>
                      <a:lnTo>
                        <a:pt x="21" y="53"/>
                      </a:lnTo>
                      <a:lnTo>
                        <a:pt x="18" y="42"/>
                      </a:lnTo>
                      <a:lnTo>
                        <a:pt x="14" y="30"/>
                      </a:lnTo>
                      <a:lnTo>
                        <a:pt x="8" y="18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03" y="2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5" name="Freeform 537"/>
                <p:cNvSpPr>
                  <a:spLocks/>
                </p:cNvSpPr>
                <p:nvPr/>
              </p:nvSpPr>
              <p:spPr bwMode="auto">
                <a:xfrm>
                  <a:off x="6087" y="12041"/>
                  <a:ext cx="207" cy="269"/>
                </a:xfrm>
                <a:custGeom>
                  <a:avLst/>
                  <a:gdLst/>
                  <a:ahLst/>
                  <a:cxnLst>
                    <a:cxn ang="0">
                      <a:pos x="48" y="51"/>
                    </a:cxn>
                    <a:cxn ang="0">
                      <a:pos x="59" y="67"/>
                    </a:cxn>
                    <a:cxn ang="0">
                      <a:pos x="73" y="81"/>
                    </a:cxn>
                    <a:cxn ang="0">
                      <a:pos x="89" y="93"/>
                    </a:cxn>
                    <a:cxn ang="0">
                      <a:pos x="103" y="97"/>
                    </a:cxn>
                    <a:cxn ang="0">
                      <a:pos x="115" y="98"/>
                    </a:cxn>
                    <a:cxn ang="0">
                      <a:pos x="126" y="98"/>
                    </a:cxn>
                    <a:cxn ang="0">
                      <a:pos x="134" y="95"/>
                    </a:cxn>
                    <a:cxn ang="0">
                      <a:pos x="140" y="90"/>
                    </a:cxn>
                    <a:cxn ang="0">
                      <a:pos x="139" y="82"/>
                    </a:cxn>
                    <a:cxn ang="0">
                      <a:pos x="131" y="72"/>
                    </a:cxn>
                    <a:cxn ang="0">
                      <a:pos x="118" y="61"/>
                    </a:cxn>
                    <a:cxn ang="0">
                      <a:pos x="102" y="52"/>
                    </a:cxn>
                    <a:cxn ang="0">
                      <a:pos x="85" y="45"/>
                    </a:cxn>
                    <a:cxn ang="0">
                      <a:pos x="67" y="40"/>
                    </a:cxn>
                    <a:cxn ang="0">
                      <a:pos x="50" y="41"/>
                    </a:cxn>
                    <a:cxn ang="0">
                      <a:pos x="36" y="28"/>
                    </a:cxn>
                    <a:cxn ang="0">
                      <a:pos x="67" y="30"/>
                    </a:cxn>
                    <a:cxn ang="0">
                      <a:pos x="94" y="37"/>
                    </a:cxn>
                    <a:cxn ang="0">
                      <a:pos x="119" y="49"/>
                    </a:cxn>
                    <a:cxn ang="0">
                      <a:pos x="141" y="67"/>
                    </a:cxn>
                    <a:cxn ang="0">
                      <a:pos x="160" y="91"/>
                    </a:cxn>
                    <a:cxn ang="0">
                      <a:pos x="177" y="122"/>
                    </a:cxn>
                    <a:cxn ang="0">
                      <a:pos x="193" y="159"/>
                    </a:cxn>
                    <a:cxn ang="0">
                      <a:pos x="207" y="204"/>
                    </a:cxn>
                    <a:cxn ang="0">
                      <a:pos x="202" y="220"/>
                    </a:cxn>
                    <a:cxn ang="0">
                      <a:pos x="192" y="234"/>
                    </a:cxn>
                    <a:cxn ang="0">
                      <a:pos x="178" y="245"/>
                    </a:cxn>
                    <a:cxn ang="0">
                      <a:pos x="162" y="255"/>
                    </a:cxn>
                    <a:cxn ang="0">
                      <a:pos x="145" y="262"/>
                    </a:cxn>
                    <a:cxn ang="0">
                      <a:pos x="127" y="266"/>
                    </a:cxn>
                    <a:cxn ang="0">
                      <a:pos x="109" y="269"/>
                    </a:cxn>
                    <a:cxn ang="0">
                      <a:pos x="93" y="268"/>
                    </a:cxn>
                    <a:cxn ang="0">
                      <a:pos x="80" y="243"/>
                    </a:cxn>
                    <a:cxn ang="0">
                      <a:pos x="63" y="202"/>
                    </a:cxn>
                    <a:cxn ang="0">
                      <a:pos x="46" y="161"/>
                    </a:cxn>
                    <a:cxn ang="0">
                      <a:pos x="36" y="136"/>
                    </a:cxn>
                    <a:cxn ang="0">
                      <a:pos x="28" y="103"/>
                    </a:cxn>
                    <a:cxn ang="0">
                      <a:pos x="25" y="74"/>
                    </a:cxn>
                    <a:cxn ang="0">
                      <a:pos x="21" y="58"/>
                    </a:cxn>
                    <a:cxn ang="0">
                      <a:pos x="14" y="40"/>
                    </a:cxn>
                    <a:cxn ang="0">
                      <a:pos x="7" y="23"/>
                    </a:cxn>
                    <a:cxn ang="0">
                      <a:pos x="0" y="10"/>
                    </a:cxn>
                    <a:cxn ang="0">
                      <a:pos x="9" y="6"/>
                    </a:cxn>
                    <a:cxn ang="0">
                      <a:pos x="16" y="0"/>
                    </a:cxn>
                    <a:cxn ang="0">
                      <a:pos x="20" y="7"/>
                    </a:cxn>
                    <a:cxn ang="0">
                      <a:pos x="25" y="16"/>
                    </a:cxn>
                    <a:cxn ang="0">
                      <a:pos x="30" y="25"/>
                    </a:cxn>
                    <a:cxn ang="0">
                      <a:pos x="36" y="28"/>
                    </a:cxn>
                  </a:cxnLst>
                  <a:rect l="0" t="0" r="r" b="b"/>
                  <a:pathLst>
                    <a:path w="207" h="269">
                      <a:moveTo>
                        <a:pt x="44" y="44"/>
                      </a:moveTo>
                      <a:lnTo>
                        <a:pt x="48" y="51"/>
                      </a:lnTo>
                      <a:lnTo>
                        <a:pt x="53" y="59"/>
                      </a:lnTo>
                      <a:lnTo>
                        <a:pt x="59" y="67"/>
                      </a:lnTo>
                      <a:lnTo>
                        <a:pt x="65" y="75"/>
                      </a:lnTo>
                      <a:lnTo>
                        <a:pt x="73" y="81"/>
                      </a:lnTo>
                      <a:lnTo>
                        <a:pt x="81" y="88"/>
                      </a:lnTo>
                      <a:lnTo>
                        <a:pt x="89" y="93"/>
                      </a:lnTo>
                      <a:lnTo>
                        <a:pt x="99" y="95"/>
                      </a:lnTo>
                      <a:lnTo>
                        <a:pt x="103" y="97"/>
                      </a:lnTo>
                      <a:lnTo>
                        <a:pt x="109" y="97"/>
                      </a:lnTo>
                      <a:lnTo>
                        <a:pt x="115" y="98"/>
                      </a:lnTo>
                      <a:lnTo>
                        <a:pt x="120" y="98"/>
                      </a:lnTo>
                      <a:lnTo>
                        <a:pt x="126" y="98"/>
                      </a:lnTo>
                      <a:lnTo>
                        <a:pt x="130" y="97"/>
                      </a:lnTo>
                      <a:lnTo>
                        <a:pt x="134" y="95"/>
                      </a:lnTo>
                      <a:lnTo>
                        <a:pt x="138" y="94"/>
                      </a:lnTo>
                      <a:lnTo>
                        <a:pt x="140" y="90"/>
                      </a:lnTo>
                      <a:lnTo>
                        <a:pt x="140" y="87"/>
                      </a:lnTo>
                      <a:lnTo>
                        <a:pt x="139" y="82"/>
                      </a:lnTo>
                      <a:lnTo>
                        <a:pt x="135" y="77"/>
                      </a:lnTo>
                      <a:lnTo>
                        <a:pt x="131" y="72"/>
                      </a:lnTo>
                      <a:lnTo>
                        <a:pt x="125" y="67"/>
                      </a:lnTo>
                      <a:lnTo>
                        <a:pt x="118" y="61"/>
                      </a:lnTo>
                      <a:lnTo>
                        <a:pt x="111" y="56"/>
                      </a:lnTo>
                      <a:lnTo>
                        <a:pt x="102" y="52"/>
                      </a:lnTo>
                      <a:lnTo>
                        <a:pt x="93" y="48"/>
                      </a:lnTo>
                      <a:lnTo>
                        <a:pt x="85" y="45"/>
                      </a:lnTo>
                      <a:lnTo>
                        <a:pt x="75" y="42"/>
                      </a:lnTo>
                      <a:lnTo>
                        <a:pt x="67" y="40"/>
                      </a:lnTo>
                      <a:lnTo>
                        <a:pt x="59" y="40"/>
                      </a:lnTo>
                      <a:lnTo>
                        <a:pt x="50" y="41"/>
                      </a:lnTo>
                      <a:lnTo>
                        <a:pt x="44" y="44"/>
                      </a:lnTo>
                      <a:lnTo>
                        <a:pt x="36" y="28"/>
                      </a:lnTo>
                      <a:lnTo>
                        <a:pt x="52" y="28"/>
                      </a:lnTo>
                      <a:lnTo>
                        <a:pt x="67" y="30"/>
                      </a:lnTo>
                      <a:lnTo>
                        <a:pt x="81" y="33"/>
                      </a:lnTo>
                      <a:lnTo>
                        <a:pt x="94" y="37"/>
                      </a:lnTo>
                      <a:lnTo>
                        <a:pt x="107" y="42"/>
                      </a:lnTo>
                      <a:lnTo>
                        <a:pt x="119" y="49"/>
                      </a:lnTo>
                      <a:lnTo>
                        <a:pt x="130" y="58"/>
                      </a:lnTo>
                      <a:lnTo>
                        <a:pt x="141" y="67"/>
                      </a:lnTo>
                      <a:lnTo>
                        <a:pt x="150" y="78"/>
                      </a:lnTo>
                      <a:lnTo>
                        <a:pt x="160" y="91"/>
                      </a:lnTo>
                      <a:lnTo>
                        <a:pt x="169" y="105"/>
                      </a:lnTo>
                      <a:lnTo>
                        <a:pt x="177" y="122"/>
                      </a:lnTo>
                      <a:lnTo>
                        <a:pt x="185" y="139"/>
                      </a:lnTo>
                      <a:lnTo>
                        <a:pt x="193" y="159"/>
                      </a:lnTo>
                      <a:lnTo>
                        <a:pt x="200" y="181"/>
                      </a:lnTo>
                      <a:lnTo>
                        <a:pt x="207" y="204"/>
                      </a:lnTo>
                      <a:lnTo>
                        <a:pt x="205" y="212"/>
                      </a:lnTo>
                      <a:lnTo>
                        <a:pt x="202" y="220"/>
                      </a:lnTo>
                      <a:lnTo>
                        <a:pt x="198" y="227"/>
                      </a:lnTo>
                      <a:lnTo>
                        <a:pt x="192" y="234"/>
                      </a:lnTo>
                      <a:lnTo>
                        <a:pt x="185" y="240"/>
                      </a:lnTo>
                      <a:lnTo>
                        <a:pt x="178" y="245"/>
                      </a:lnTo>
                      <a:lnTo>
                        <a:pt x="170" y="251"/>
                      </a:lnTo>
                      <a:lnTo>
                        <a:pt x="162" y="255"/>
                      </a:lnTo>
                      <a:lnTo>
                        <a:pt x="154" y="259"/>
                      </a:lnTo>
                      <a:lnTo>
                        <a:pt x="145" y="262"/>
                      </a:lnTo>
                      <a:lnTo>
                        <a:pt x="135" y="265"/>
                      </a:lnTo>
                      <a:lnTo>
                        <a:pt x="127" y="266"/>
                      </a:lnTo>
                      <a:lnTo>
                        <a:pt x="118" y="267"/>
                      </a:lnTo>
                      <a:lnTo>
                        <a:pt x="109" y="269"/>
                      </a:lnTo>
                      <a:lnTo>
                        <a:pt x="101" y="269"/>
                      </a:lnTo>
                      <a:lnTo>
                        <a:pt x="93" y="268"/>
                      </a:lnTo>
                      <a:lnTo>
                        <a:pt x="88" y="259"/>
                      </a:lnTo>
                      <a:lnTo>
                        <a:pt x="80" y="243"/>
                      </a:lnTo>
                      <a:lnTo>
                        <a:pt x="72" y="224"/>
                      </a:lnTo>
                      <a:lnTo>
                        <a:pt x="63" y="202"/>
                      </a:lnTo>
                      <a:lnTo>
                        <a:pt x="54" y="181"/>
                      </a:lnTo>
                      <a:lnTo>
                        <a:pt x="46" y="161"/>
                      </a:lnTo>
                      <a:lnTo>
                        <a:pt x="40" y="146"/>
                      </a:lnTo>
                      <a:lnTo>
                        <a:pt x="36" y="136"/>
                      </a:lnTo>
                      <a:lnTo>
                        <a:pt x="32" y="120"/>
                      </a:lnTo>
                      <a:lnTo>
                        <a:pt x="28" y="103"/>
                      </a:lnTo>
                      <a:lnTo>
                        <a:pt x="27" y="87"/>
                      </a:lnTo>
                      <a:lnTo>
                        <a:pt x="25" y="74"/>
                      </a:lnTo>
                      <a:lnTo>
                        <a:pt x="23" y="66"/>
                      </a:lnTo>
                      <a:lnTo>
                        <a:pt x="21" y="58"/>
                      </a:lnTo>
                      <a:lnTo>
                        <a:pt x="17" y="49"/>
                      </a:lnTo>
                      <a:lnTo>
                        <a:pt x="14" y="40"/>
                      </a:lnTo>
                      <a:lnTo>
                        <a:pt x="11" y="31"/>
                      </a:lnTo>
                      <a:lnTo>
                        <a:pt x="7" y="23"/>
                      </a:lnTo>
                      <a:lnTo>
                        <a:pt x="3" y="16"/>
                      </a:lnTo>
                      <a:lnTo>
                        <a:pt x="0" y="10"/>
                      </a:lnTo>
                      <a:lnTo>
                        <a:pt x="5" y="9"/>
                      </a:lnTo>
                      <a:lnTo>
                        <a:pt x="9" y="6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18" y="3"/>
                      </a:lnTo>
                      <a:lnTo>
                        <a:pt x="20" y="7"/>
                      </a:lnTo>
                      <a:lnTo>
                        <a:pt x="22" y="11"/>
                      </a:lnTo>
                      <a:lnTo>
                        <a:pt x="25" y="16"/>
                      </a:lnTo>
                      <a:lnTo>
                        <a:pt x="27" y="21"/>
                      </a:lnTo>
                      <a:lnTo>
                        <a:pt x="30" y="25"/>
                      </a:lnTo>
                      <a:lnTo>
                        <a:pt x="33" y="27"/>
                      </a:lnTo>
                      <a:lnTo>
                        <a:pt x="36" y="28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solidFill>
                  <a:srgbClr val="99C6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6" name="Freeform 538"/>
                <p:cNvSpPr>
                  <a:spLocks/>
                </p:cNvSpPr>
                <p:nvPr/>
              </p:nvSpPr>
              <p:spPr bwMode="auto">
                <a:xfrm>
                  <a:off x="6167" y="12145"/>
                  <a:ext cx="3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2"/>
                    </a:cxn>
                    <a:cxn ang="0">
                      <a:pos x="9" y="3"/>
                    </a:cxn>
                    <a:cxn ang="0">
                      <a:pos x="12" y="4"/>
                    </a:cxn>
                    <a:cxn ang="0">
                      <a:pos x="15" y="5"/>
                    </a:cxn>
                    <a:cxn ang="0">
                      <a:pos x="18" y="7"/>
                    </a:cxn>
                    <a:cxn ang="0">
                      <a:pos x="20" y="8"/>
                    </a:cxn>
                    <a:cxn ang="0">
                      <a:pos x="23" y="9"/>
                    </a:cxn>
                    <a:cxn ang="0">
                      <a:pos x="25" y="9"/>
                    </a:cxn>
                    <a:cxn ang="0">
                      <a:pos x="29" y="8"/>
                    </a:cxn>
                    <a:cxn ang="0">
                      <a:pos x="31" y="8"/>
                    </a:cxn>
                    <a:cxn ang="0">
                      <a:pos x="33" y="9"/>
                    </a:cxn>
                    <a:cxn ang="0">
                      <a:pos x="33" y="10"/>
                    </a:cxn>
                    <a:cxn ang="0">
                      <a:pos x="33" y="12"/>
                    </a:cxn>
                    <a:cxn ang="0">
                      <a:pos x="32" y="13"/>
                    </a:cxn>
                    <a:cxn ang="0">
                      <a:pos x="30" y="14"/>
                    </a:cxn>
                    <a:cxn ang="0">
                      <a:pos x="28" y="15"/>
                    </a:cxn>
                    <a:cxn ang="0">
                      <a:pos x="26" y="15"/>
                    </a:cxn>
                    <a:cxn ang="0">
                      <a:pos x="24" y="15"/>
                    </a:cxn>
                    <a:cxn ang="0">
                      <a:pos x="21" y="15"/>
                    </a:cxn>
                    <a:cxn ang="0">
                      <a:pos x="19" y="14"/>
                    </a:cxn>
                    <a:cxn ang="0">
                      <a:pos x="16" y="14"/>
                    </a:cxn>
                    <a:cxn ang="0">
                      <a:pos x="12" y="12"/>
                    </a:cxn>
                    <a:cxn ang="0">
                      <a:pos x="8" y="11"/>
                    </a:cxn>
                    <a:cxn ang="0">
                      <a:pos x="4" y="9"/>
                    </a:cxn>
                    <a:cxn ang="0">
                      <a:pos x="1" y="5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3" h="15">
                      <a:moveTo>
                        <a:pt x="5" y="0"/>
                      </a:move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2" y="4"/>
                      </a:lnTo>
                      <a:lnTo>
                        <a:pt x="15" y="5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9" y="8"/>
                      </a:lnTo>
                      <a:lnTo>
                        <a:pt x="31" y="8"/>
                      </a:lnTo>
                      <a:lnTo>
                        <a:pt x="33" y="9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2" y="13"/>
                      </a:lnTo>
                      <a:lnTo>
                        <a:pt x="30" y="14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1" y="15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7" name="Freeform 539"/>
                <p:cNvSpPr>
                  <a:spLocks/>
                </p:cNvSpPr>
                <p:nvPr/>
              </p:nvSpPr>
              <p:spPr bwMode="auto">
                <a:xfrm>
                  <a:off x="6077" y="12051"/>
                  <a:ext cx="103" cy="259"/>
                </a:xfrm>
                <a:custGeom>
                  <a:avLst/>
                  <a:gdLst/>
                  <a:ahLst/>
                  <a:cxnLst>
                    <a:cxn ang="0">
                      <a:pos x="103" y="259"/>
                    </a:cxn>
                    <a:cxn ang="0">
                      <a:pos x="98" y="249"/>
                    </a:cxn>
                    <a:cxn ang="0">
                      <a:pos x="90" y="233"/>
                    </a:cxn>
                    <a:cxn ang="0">
                      <a:pos x="82" y="214"/>
                    </a:cxn>
                    <a:cxn ang="0">
                      <a:pos x="73" y="193"/>
                    </a:cxn>
                    <a:cxn ang="0">
                      <a:pos x="64" y="171"/>
                    </a:cxn>
                    <a:cxn ang="0">
                      <a:pos x="56" y="152"/>
                    </a:cxn>
                    <a:cxn ang="0">
                      <a:pos x="50" y="136"/>
                    </a:cxn>
                    <a:cxn ang="0">
                      <a:pos x="46" y="127"/>
                    </a:cxn>
                    <a:cxn ang="0">
                      <a:pos x="42" y="110"/>
                    </a:cxn>
                    <a:cxn ang="0">
                      <a:pos x="38" y="93"/>
                    </a:cxn>
                    <a:cxn ang="0">
                      <a:pos x="37" y="77"/>
                    </a:cxn>
                    <a:cxn ang="0">
                      <a:pos x="36" y="64"/>
                    </a:cxn>
                    <a:cxn ang="0">
                      <a:pos x="34" y="56"/>
                    </a:cxn>
                    <a:cxn ang="0">
                      <a:pos x="31" y="48"/>
                    </a:cxn>
                    <a:cxn ang="0">
                      <a:pos x="28" y="39"/>
                    </a:cxn>
                    <a:cxn ang="0">
                      <a:pos x="25" y="30"/>
                    </a:cxn>
                    <a:cxn ang="0">
                      <a:pos x="21" y="21"/>
                    </a:cxn>
                    <a:cxn ang="0">
                      <a:pos x="18" y="13"/>
                    </a:cxn>
                    <a:cxn ang="0">
                      <a:pos x="14" y="6"/>
                    </a:cxn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6" y="2"/>
                    </a:cxn>
                    <a:cxn ang="0">
                      <a:pos x="3" y="3"/>
                    </a:cxn>
                    <a:cxn ang="0">
                      <a:pos x="0" y="4"/>
                    </a:cxn>
                    <a:cxn ang="0">
                      <a:pos x="8" y="18"/>
                    </a:cxn>
                    <a:cxn ang="0">
                      <a:pos x="14" y="30"/>
                    </a:cxn>
                    <a:cxn ang="0">
                      <a:pos x="18" y="42"/>
                    </a:cxn>
                    <a:cxn ang="0">
                      <a:pos x="21" y="53"/>
                    </a:cxn>
                    <a:cxn ang="0">
                      <a:pos x="24" y="64"/>
                    </a:cxn>
                    <a:cxn ang="0">
                      <a:pos x="25" y="74"/>
                    </a:cxn>
                    <a:cxn ang="0">
                      <a:pos x="26" y="85"/>
                    </a:cxn>
                    <a:cxn ang="0">
                      <a:pos x="26" y="97"/>
                    </a:cxn>
                    <a:cxn ang="0">
                      <a:pos x="28" y="115"/>
                    </a:cxn>
                    <a:cxn ang="0">
                      <a:pos x="35" y="137"/>
                    </a:cxn>
                    <a:cxn ang="0">
                      <a:pos x="44" y="163"/>
                    </a:cxn>
                    <a:cxn ang="0">
                      <a:pos x="53" y="189"/>
                    </a:cxn>
                    <a:cxn ang="0">
                      <a:pos x="64" y="213"/>
                    </a:cxn>
                    <a:cxn ang="0">
                      <a:pos x="73" y="233"/>
                    </a:cxn>
                    <a:cxn ang="0">
                      <a:pos x="79" y="246"/>
                    </a:cxn>
                    <a:cxn ang="0">
                      <a:pos x="81" y="252"/>
                    </a:cxn>
                    <a:cxn ang="0">
                      <a:pos x="83" y="253"/>
                    </a:cxn>
                    <a:cxn ang="0">
                      <a:pos x="85" y="254"/>
                    </a:cxn>
                    <a:cxn ang="0">
                      <a:pos x="88" y="255"/>
                    </a:cxn>
                    <a:cxn ang="0">
                      <a:pos x="91" y="256"/>
                    </a:cxn>
                    <a:cxn ang="0">
                      <a:pos x="94" y="257"/>
                    </a:cxn>
                    <a:cxn ang="0">
                      <a:pos x="96" y="258"/>
                    </a:cxn>
                    <a:cxn ang="0">
                      <a:pos x="99" y="258"/>
                    </a:cxn>
                    <a:cxn ang="0">
                      <a:pos x="103" y="259"/>
                    </a:cxn>
                  </a:cxnLst>
                  <a:rect l="0" t="0" r="r" b="b"/>
                  <a:pathLst>
                    <a:path w="103" h="259">
                      <a:moveTo>
                        <a:pt x="103" y="259"/>
                      </a:moveTo>
                      <a:lnTo>
                        <a:pt x="98" y="249"/>
                      </a:lnTo>
                      <a:lnTo>
                        <a:pt x="90" y="233"/>
                      </a:lnTo>
                      <a:lnTo>
                        <a:pt x="82" y="214"/>
                      </a:lnTo>
                      <a:lnTo>
                        <a:pt x="73" y="193"/>
                      </a:lnTo>
                      <a:lnTo>
                        <a:pt x="64" y="171"/>
                      </a:lnTo>
                      <a:lnTo>
                        <a:pt x="56" y="152"/>
                      </a:lnTo>
                      <a:lnTo>
                        <a:pt x="50" y="136"/>
                      </a:lnTo>
                      <a:lnTo>
                        <a:pt x="46" y="127"/>
                      </a:lnTo>
                      <a:lnTo>
                        <a:pt x="42" y="110"/>
                      </a:lnTo>
                      <a:lnTo>
                        <a:pt x="38" y="93"/>
                      </a:lnTo>
                      <a:lnTo>
                        <a:pt x="37" y="77"/>
                      </a:lnTo>
                      <a:lnTo>
                        <a:pt x="36" y="64"/>
                      </a:lnTo>
                      <a:lnTo>
                        <a:pt x="34" y="56"/>
                      </a:lnTo>
                      <a:lnTo>
                        <a:pt x="31" y="48"/>
                      </a:lnTo>
                      <a:lnTo>
                        <a:pt x="28" y="39"/>
                      </a:lnTo>
                      <a:lnTo>
                        <a:pt x="25" y="30"/>
                      </a:lnTo>
                      <a:lnTo>
                        <a:pt x="21" y="21"/>
                      </a:lnTo>
                      <a:lnTo>
                        <a:pt x="18" y="13"/>
                      </a:lnTo>
                      <a:lnTo>
                        <a:pt x="14" y="6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8" y="18"/>
                      </a:lnTo>
                      <a:lnTo>
                        <a:pt x="14" y="30"/>
                      </a:lnTo>
                      <a:lnTo>
                        <a:pt x="18" y="42"/>
                      </a:lnTo>
                      <a:lnTo>
                        <a:pt x="21" y="53"/>
                      </a:lnTo>
                      <a:lnTo>
                        <a:pt x="24" y="64"/>
                      </a:lnTo>
                      <a:lnTo>
                        <a:pt x="25" y="74"/>
                      </a:lnTo>
                      <a:lnTo>
                        <a:pt x="26" y="85"/>
                      </a:lnTo>
                      <a:lnTo>
                        <a:pt x="26" y="97"/>
                      </a:lnTo>
                      <a:lnTo>
                        <a:pt x="28" y="115"/>
                      </a:lnTo>
                      <a:lnTo>
                        <a:pt x="35" y="137"/>
                      </a:lnTo>
                      <a:lnTo>
                        <a:pt x="44" y="163"/>
                      </a:lnTo>
                      <a:lnTo>
                        <a:pt x="53" y="189"/>
                      </a:lnTo>
                      <a:lnTo>
                        <a:pt x="64" y="213"/>
                      </a:lnTo>
                      <a:lnTo>
                        <a:pt x="73" y="233"/>
                      </a:lnTo>
                      <a:lnTo>
                        <a:pt x="79" y="246"/>
                      </a:lnTo>
                      <a:lnTo>
                        <a:pt x="81" y="252"/>
                      </a:lnTo>
                      <a:lnTo>
                        <a:pt x="83" y="253"/>
                      </a:lnTo>
                      <a:lnTo>
                        <a:pt x="85" y="254"/>
                      </a:lnTo>
                      <a:lnTo>
                        <a:pt x="88" y="255"/>
                      </a:lnTo>
                      <a:lnTo>
                        <a:pt x="91" y="256"/>
                      </a:lnTo>
                      <a:lnTo>
                        <a:pt x="94" y="257"/>
                      </a:lnTo>
                      <a:lnTo>
                        <a:pt x="96" y="258"/>
                      </a:lnTo>
                      <a:lnTo>
                        <a:pt x="99" y="258"/>
                      </a:lnTo>
                      <a:lnTo>
                        <a:pt x="103" y="259"/>
                      </a:lnTo>
                      <a:close/>
                    </a:path>
                  </a:pathLst>
                </a:custGeom>
                <a:solidFill>
                  <a:srgbClr val="2691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88" name="Freeform 540"/>
                <p:cNvSpPr>
                  <a:spLocks/>
                </p:cNvSpPr>
                <p:nvPr/>
              </p:nvSpPr>
              <p:spPr bwMode="auto">
                <a:xfrm>
                  <a:off x="6073" y="12032"/>
                  <a:ext cx="27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" y="13"/>
                    </a:cxn>
                    <a:cxn ang="0">
                      <a:pos x="7" y="12"/>
                    </a:cxn>
                    <a:cxn ang="0">
                      <a:pos x="10" y="10"/>
                    </a:cxn>
                    <a:cxn ang="0">
                      <a:pos x="15" y="9"/>
                    </a:cxn>
                    <a:cxn ang="0">
                      <a:pos x="18" y="7"/>
                    </a:cxn>
                    <a:cxn ang="0">
                      <a:pos x="22" y="5"/>
                    </a:cxn>
                    <a:cxn ang="0">
                      <a:pos x="24" y="3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1"/>
                    </a:cxn>
                    <a:cxn ang="0">
                      <a:pos x="17" y="2"/>
                    </a:cxn>
                    <a:cxn ang="0">
                      <a:pos x="14" y="4"/>
                    </a:cxn>
                    <a:cxn ang="0">
                      <a:pos x="9" y="6"/>
                    </a:cxn>
                    <a:cxn ang="0">
                      <a:pos x="6" y="8"/>
                    </a:cxn>
                    <a:cxn ang="0">
                      <a:pos x="2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7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5" y="9"/>
                      </a:lnTo>
                      <a:lnTo>
                        <a:pt x="18" y="7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1" y="1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9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189" name="Group 541"/>
              <p:cNvGrpSpPr>
                <a:grpSpLocks/>
              </p:cNvGrpSpPr>
              <p:nvPr/>
            </p:nvGrpSpPr>
            <p:grpSpPr bwMode="auto">
              <a:xfrm>
                <a:off x="7598" y="10879"/>
                <a:ext cx="567" cy="523"/>
                <a:chOff x="6878" y="11964"/>
                <a:chExt cx="567" cy="523"/>
              </a:xfrm>
            </p:grpSpPr>
            <p:sp>
              <p:nvSpPr>
                <p:cNvPr id="412190" name="Freeform 542"/>
                <p:cNvSpPr>
                  <a:spLocks/>
                </p:cNvSpPr>
                <p:nvPr/>
              </p:nvSpPr>
              <p:spPr bwMode="auto">
                <a:xfrm>
                  <a:off x="6968" y="12335"/>
                  <a:ext cx="129" cy="102"/>
                </a:xfrm>
                <a:custGeom>
                  <a:avLst/>
                  <a:gdLst/>
                  <a:ahLst/>
                  <a:cxnLst>
                    <a:cxn ang="0">
                      <a:pos x="129" y="101"/>
                    </a:cxn>
                    <a:cxn ang="0">
                      <a:pos x="127" y="101"/>
                    </a:cxn>
                    <a:cxn ang="0">
                      <a:pos x="123" y="101"/>
                    </a:cxn>
                    <a:cxn ang="0">
                      <a:pos x="116" y="101"/>
                    </a:cxn>
                    <a:cxn ang="0">
                      <a:pos x="106" y="101"/>
                    </a:cxn>
                    <a:cxn ang="0">
                      <a:pos x="97" y="102"/>
                    </a:cxn>
                    <a:cxn ang="0">
                      <a:pos x="86" y="102"/>
                    </a:cxn>
                    <a:cxn ang="0">
                      <a:pos x="75" y="102"/>
                    </a:cxn>
                    <a:cxn ang="0">
                      <a:pos x="66" y="102"/>
                    </a:cxn>
                    <a:cxn ang="0">
                      <a:pos x="49" y="99"/>
                    </a:cxn>
                    <a:cxn ang="0">
                      <a:pos x="34" y="94"/>
                    </a:cxn>
                    <a:cxn ang="0">
                      <a:pos x="20" y="85"/>
                    </a:cxn>
                    <a:cxn ang="0">
                      <a:pos x="10" y="73"/>
                    </a:cxn>
                    <a:cxn ang="0">
                      <a:pos x="2" y="58"/>
                    </a:cxn>
                    <a:cxn ang="0">
                      <a:pos x="0" y="41"/>
                    </a:cxn>
                    <a:cxn ang="0">
                      <a:pos x="2" y="21"/>
                    </a:cxn>
                    <a:cxn ang="0">
                      <a:pos x="11" y="0"/>
                    </a:cxn>
                    <a:cxn ang="0">
                      <a:pos x="129" y="0"/>
                    </a:cxn>
                    <a:cxn ang="0">
                      <a:pos x="129" y="101"/>
                    </a:cxn>
                  </a:cxnLst>
                  <a:rect l="0" t="0" r="r" b="b"/>
                  <a:pathLst>
                    <a:path w="129" h="102">
                      <a:moveTo>
                        <a:pt x="129" y="101"/>
                      </a:moveTo>
                      <a:lnTo>
                        <a:pt x="127" y="101"/>
                      </a:lnTo>
                      <a:lnTo>
                        <a:pt x="123" y="101"/>
                      </a:lnTo>
                      <a:lnTo>
                        <a:pt x="116" y="101"/>
                      </a:lnTo>
                      <a:lnTo>
                        <a:pt x="106" y="101"/>
                      </a:lnTo>
                      <a:lnTo>
                        <a:pt x="97" y="102"/>
                      </a:lnTo>
                      <a:lnTo>
                        <a:pt x="86" y="102"/>
                      </a:lnTo>
                      <a:lnTo>
                        <a:pt x="75" y="102"/>
                      </a:lnTo>
                      <a:lnTo>
                        <a:pt x="66" y="102"/>
                      </a:lnTo>
                      <a:lnTo>
                        <a:pt x="49" y="99"/>
                      </a:lnTo>
                      <a:lnTo>
                        <a:pt x="34" y="94"/>
                      </a:lnTo>
                      <a:lnTo>
                        <a:pt x="20" y="85"/>
                      </a:lnTo>
                      <a:lnTo>
                        <a:pt x="10" y="73"/>
                      </a:lnTo>
                      <a:lnTo>
                        <a:pt x="2" y="58"/>
                      </a:lnTo>
                      <a:lnTo>
                        <a:pt x="0" y="41"/>
                      </a:lnTo>
                      <a:lnTo>
                        <a:pt x="2" y="21"/>
                      </a:lnTo>
                      <a:lnTo>
                        <a:pt x="11" y="0"/>
                      </a:lnTo>
                      <a:lnTo>
                        <a:pt x="129" y="0"/>
                      </a:lnTo>
                      <a:lnTo>
                        <a:pt x="129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1" name="Freeform 543"/>
                <p:cNvSpPr>
                  <a:spLocks/>
                </p:cNvSpPr>
                <p:nvPr/>
              </p:nvSpPr>
              <p:spPr bwMode="auto">
                <a:xfrm>
                  <a:off x="6878" y="12197"/>
                  <a:ext cx="170" cy="200"/>
                </a:xfrm>
                <a:custGeom>
                  <a:avLst/>
                  <a:gdLst/>
                  <a:ahLst/>
                  <a:cxnLst>
                    <a:cxn ang="0">
                      <a:pos x="80" y="200"/>
                    </a:cxn>
                    <a:cxn ang="0">
                      <a:pos x="77" y="182"/>
                    </a:cxn>
                    <a:cxn ang="0">
                      <a:pos x="78" y="163"/>
                    </a:cxn>
                    <a:cxn ang="0">
                      <a:pos x="83" y="146"/>
                    </a:cxn>
                    <a:cxn ang="0">
                      <a:pos x="90" y="129"/>
                    </a:cxn>
                    <a:cxn ang="0">
                      <a:pos x="100" y="113"/>
                    </a:cxn>
                    <a:cxn ang="0">
                      <a:pos x="109" y="99"/>
                    </a:cxn>
                    <a:cxn ang="0">
                      <a:pos x="118" y="86"/>
                    </a:cxn>
                    <a:cxn ang="0">
                      <a:pos x="125" y="75"/>
                    </a:cxn>
                    <a:cxn ang="0">
                      <a:pos x="170" y="101"/>
                    </a:cxn>
                    <a:cxn ang="0">
                      <a:pos x="116" y="7"/>
                    </a:cxn>
                    <a:cxn ang="0">
                      <a:pos x="0" y="0"/>
                    </a:cxn>
                    <a:cxn ang="0">
                      <a:pos x="40" y="26"/>
                    </a:cxn>
                    <a:cxn ang="0">
                      <a:pos x="36" y="33"/>
                    </a:cxn>
                    <a:cxn ang="0">
                      <a:pos x="31" y="42"/>
                    </a:cxn>
                    <a:cxn ang="0">
                      <a:pos x="26" y="51"/>
                    </a:cxn>
                    <a:cxn ang="0">
                      <a:pos x="22" y="60"/>
                    </a:cxn>
                    <a:cxn ang="0">
                      <a:pos x="19" y="69"/>
                    </a:cxn>
                    <a:cxn ang="0">
                      <a:pos x="17" y="79"/>
                    </a:cxn>
                    <a:cxn ang="0">
                      <a:pos x="17" y="88"/>
                    </a:cxn>
                    <a:cxn ang="0">
                      <a:pos x="20" y="95"/>
                    </a:cxn>
                    <a:cxn ang="0">
                      <a:pos x="29" y="110"/>
                    </a:cxn>
                    <a:cxn ang="0">
                      <a:pos x="39" y="128"/>
                    </a:cxn>
                    <a:cxn ang="0">
                      <a:pos x="49" y="145"/>
                    </a:cxn>
                    <a:cxn ang="0">
                      <a:pos x="59" y="162"/>
                    </a:cxn>
                    <a:cxn ang="0">
                      <a:pos x="67" y="177"/>
                    </a:cxn>
                    <a:cxn ang="0">
                      <a:pos x="74" y="189"/>
                    </a:cxn>
                    <a:cxn ang="0">
                      <a:pos x="79" y="197"/>
                    </a:cxn>
                    <a:cxn ang="0">
                      <a:pos x="80" y="200"/>
                    </a:cxn>
                  </a:cxnLst>
                  <a:rect l="0" t="0" r="r" b="b"/>
                  <a:pathLst>
                    <a:path w="170" h="200">
                      <a:moveTo>
                        <a:pt x="80" y="200"/>
                      </a:moveTo>
                      <a:lnTo>
                        <a:pt x="77" y="182"/>
                      </a:lnTo>
                      <a:lnTo>
                        <a:pt x="78" y="163"/>
                      </a:lnTo>
                      <a:lnTo>
                        <a:pt x="83" y="146"/>
                      </a:lnTo>
                      <a:lnTo>
                        <a:pt x="90" y="129"/>
                      </a:lnTo>
                      <a:lnTo>
                        <a:pt x="100" y="113"/>
                      </a:lnTo>
                      <a:lnTo>
                        <a:pt x="109" y="99"/>
                      </a:lnTo>
                      <a:lnTo>
                        <a:pt x="118" y="86"/>
                      </a:lnTo>
                      <a:lnTo>
                        <a:pt x="125" y="75"/>
                      </a:lnTo>
                      <a:lnTo>
                        <a:pt x="170" y="101"/>
                      </a:lnTo>
                      <a:lnTo>
                        <a:pt x="116" y="7"/>
                      </a:lnTo>
                      <a:lnTo>
                        <a:pt x="0" y="0"/>
                      </a:lnTo>
                      <a:lnTo>
                        <a:pt x="40" y="26"/>
                      </a:lnTo>
                      <a:lnTo>
                        <a:pt x="36" y="33"/>
                      </a:lnTo>
                      <a:lnTo>
                        <a:pt x="31" y="42"/>
                      </a:lnTo>
                      <a:lnTo>
                        <a:pt x="26" y="51"/>
                      </a:lnTo>
                      <a:lnTo>
                        <a:pt x="22" y="60"/>
                      </a:lnTo>
                      <a:lnTo>
                        <a:pt x="19" y="69"/>
                      </a:lnTo>
                      <a:lnTo>
                        <a:pt x="17" y="79"/>
                      </a:lnTo>
                      <a:lnTo>
                        <a:pt x="17" y="88"/>
                      </a:lnTo>
                      <a:lnTo>
                        <a:pt x="20" y="95"/>
                      </a:lnTo>
                      <a:lnTo>
                        <a:pt x="29" y="110"/>
                      </a:lnTo>
                      <a:lnTo>
                        <a:pt x="39" y="128"/>
                      </a:lnTo>
                      <a:lnTo>
                        <a:pt x="49" y="145"/>
                      </a:lnTo>
                      <a:lnTo>
                        <a:pt x="59" y="162"/>
                      </a:lnTo>
                      <a:lnTo>
                        <a:pt x="67" y="177"/>
                      </a:lnTo>
                      <a:lnTo>
                        <a:pt x="74" y="189"/>
                      </a:lnTo>
                      <a:lnTo>
                        <a:pt x="79" y="197"/>
                      </a:lnTo>
                      <a:lnTo>
                        <a:pt x="80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2" name="Freeform 544"/>
                <p:cNvSpPr>
                  <a:spLocks/>
                </p:cNvSpPr>
                <p:nvPr/>
              </p:nvSpPr>
              <p:spPr bwMode="auto">
                <a:xfrm>
                  <a:off x="7310" y="12189"/>
                  <a:ext cx="135" cy="14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6" y="2"/>
                    </a:cxn>
                    <a:cxn ang="0">
                      <a:pos x="98" y="6"/>
                    </a:cxn>
                    <a:cxn ang="0">
                      <a:pos x="102" y="11"/>
                    </a:cxn>
                    <a:cxn ang="0">
                      <a:pos x="106" y="19"/>
                    </a:cxn>
                    <a:cxn ang="0">
                      <a:pos x="111" y="27"/>
                    </a:cxn>
                    <a:cxn ang="0">
                      <a:pos x="116" y="36"/>
                    </a:cxn>
                    <a:cxn ang="0">
                      <a:pos x="122" y="44"/>
                    </a:cxn>
                    <a:cxn ang="0">
                      <a:pos x="126" y="53"/>
                    </a:cxn>
                    <a:cxn ang="0">
                      <a:pos x="133" y="67"/>
                    </a:cxn>
                    <a:cxn ang="0">
                      <a:pos x="135" y="83"/>
                    </a:cxn>
                    <a:cxn ang="0">
                      <a:pos x="133" y="98"/>
                    </a:cxn>
                    <a:cxn ang="0">
                      <a:pos x="128" y="113"/>
                    </a:cxn>
                    <a:cxn ang="0">
                      <a:pos x="116" y="126"/>
                    </a:cxn>
                    <a:cxn ang="0">
                      <a:pos x="102" y="137"/>
                    </a:cxn>
                    <a:cxn ang="0">
                      <a:pos x="83" y="144"/>
                    </a:cxn>
                    <a:cxn ang="0">
                      <a:pos x="58" y="148"/>
                    </a:cxn>
                    <a:cxn ang="0">
                      <a:pos x="0" y="5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135" h="148">
                      <a:moveTo>
                        <a:pt x="95" y="0"/>
                      </a:moveTo>
                      <a:lnTo>
                        <a:pt x="96" y="2"/>
                      </a:lnTo>
                      <a:lnTo>
                        <a:pt x="98" y="6"/>
                      </a:lnTo>
                      <a:lnTo>
                        <a:pt x="102" y="11"/>
                      </a:lnTo>
                      <a:lnTo>
                        <a:pt x="106" y="19"/>
                      </a:lnTo>
                      <a:lnTo>
                        <a:pt x="111" y="27"/>
                      </a:lnTo>
                      <a:lnTo>
                        <a:pt x="116" y="36"/>
                      </a:lnTo>
                      <a:lnTo>
                        <a:pt x="122" y="44"/>
                      </a:lnTo>
                      <a:lnTo>
                        <a:pt x="126" y="53"/>
                      </a:lnTo>
                      <a:lnTo>
                        <a:pt x="133" y="67"/>
                      </a:lnTo>
                      <a:lnTo>
                        <a:pt x="135" y="83"/>
                      </a:lnTo>
                      <a:lnTo>
                        <a:pt x="133" y="98"/>
                      </a:lnTo>
                      <a:lnTo>
                        <a:pt x="128" y="113"/>
                      </a:lnTo>
                      <a:lnTo>
                        <a:pt x="116" y="126"/>
                      </a:lnTo>
                      <a:lnTo>
                        <a:pt x="102" y="137"/>
                      </a:lnTo>
                      <a:lnTo>
                        <a:pt x="83" y="144"/>
                      </a:lnTo>
                      <a:lnTo>
                        <a:pt x="58" y="148"/>
                      </a:lnTo>
                      <a:lnTo>
                        <a:pt x="0" y="5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3" name="Freeform 545"/>
                <p:cNvSpPr>
                  <a:spLocks/>
                </p:cNvSpPr>
                <p:nvPr/>
              </p:nvSpPr>
              <p:spPr bwMode="auto">
                <a:xfrm>
                  <a:off x="7242" y="12297"/>
                  <a:ext cx="195" cy="19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187" y="33"/>
                    </a:cxn>
                    <a:cxn ang="0">
                      <a:pos x="180" y="38"/>
                    </a:cxn>
                    <a:cxn ang="0">
                      <a:pos x="171" y="43"/>
                    </a:cxn>
                    <a:cxn ang="0">
                      <a:pos x="162" y="46"/>
                    </a:cxn>
                    <a:cxn ang="0">
                      <a:pos x="153" y="48"/>
                    </a:cxn>
                    <a:cxn ang="0">
                      <a:pos x="143" y="50"/>
                    </a:cxn>
                    <a:cxn ang="0">
                      <a:pos x="134" y="52"/>
                    </a:cxn>
                    <a:cxn ang="0">
                      <a:pos x="124" y="53"/>
                    </a:cxn>
                    <a:cxn ang="0">
                      <a:pos x="115" y="53"/>
                    </a:cxn>
                    <a:cxn ang="0">
                      <a:pos x="106" y="53"/>
                    </a:cxn>
                    <a:cxn ang="0">
                      <a:pos x="96" y="53"/>
                    </a:cxn>
                    <a:cxn ang="0">
                      <a:pos x="88" y="52"/>
                    </a:cxn>
                    <a:cxn ang="0">
                      <a:pos x="79" y="52"/>
                    </a:cxn>
                    <a:cxn ang="0">
                      <a:pos x="72" y="51"/>
                    </a:cxn>
                    <a:cxn ang="0">
                      <a:pos x="64" y="50"/>
                    </a:cxn>
                    <a:cxn ang="0">
                      <a:pos x="58" y="50"/>
                    </a:cxn>
                    <a:cxn ang="0">
                      <a:pos x="60" y="0"/>
                    </a:cxn>
                    <a:cxn ang="0">
                      <a:pos x="0" y="90"/>
                    </a:cxn>
                    <a:cxn ang="0">
                      <a:pos x="50" y="190"/>
                    </a:cxn>
                    <a:cxn ang="0">
                      <a:pos x="54" y="144"/>
                    </a:cxn>
                    <a:cxn ang="0">
                      <a:pos x="63" y="144"/>
                    </a:cxn>
                    <a:cxn ang="0">
                      <a:pos x="73" y="144"/>
                    </a:cxn>
                    <a:cxn ang="0">
                      <a:pos x="84" y="144"/>
                    </a:cxn>
                    <a:cxn ang="0">
                      <a:pos x="94" y="143"/>
                    </a:cxn>
                    <a:cxn ang="0">
                      <a:pos x="104" y="141"/>
                    </a:cxn>
                    <a:cxn ang="0">
                      <a:pos x="113" y="137"/>
                    </a:cxn>
                    <a:cxn ang="0">
                      <a:pos x="122" y="133"/>
                    </a:cxn>
                    <a:cxn ang="0">
                      <a:pos x="127" y="127"/>
                    </a:cxn>
                    <a:cxn ang="0">
                      <a:pos x="137" y="112"/>
                    </a:cxn>
                    <a:cxn ang="0">
                      <a:pos x="148" y="96"/>
                    </a:cxn>
                    <a:cxn ang="0">
                      <a:pos x="159" y="78"/>
                    </a:cxn>
                    <a:cxn ang="0">
                      <a:pos x="170" y="63"/>
                    </a:cxn>
                    <a:cxn ang="0">
                      <a:pos x="180" y="48"/>
                    </a:cxn>
                    <a:cxn ang="0">
                      <a:pos x="188" y="36"/>
                    </a:cxn>
                    <a:cxn ang="0">
                      <a:pos x="193" y="28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190">
                      <a:moveTo>
                        <a:pt x="195" y="26"/>
                      </a:moveTo>
                      <a:lnTo>
                        <a:pt x="187" y="33"/>
                      </a:lnTo>
                      <a:lnTo>
                        <a:pt x="180" y="38"/>
                      </a:lnTo>
                      <a:lnTo>
                        <a:pt x="171" y="43"/>
                      </a:lnTo>
                      <a:lnTo>
                        <a:pt x="162" y="46"/>
                      </a:lnTo>
                      <a:lnTo>
                        <a:pt x="153" y="48"/>
                      </a:lnTo>
                      <a:lnTo>
                        <a:pt x="143" y="50"/>
                      </a:lnTo>
                      <a:lnTo>
                        <a:pt x="134" y="52"/>
                      </a:lnTo>
                      <a:lnTo>
                        <a:pt x="124" y="53"/>
                      </a:lnTo>
                      <a:lnTo>
                        <a:pt x="115" y="53"/>
                      </a:lnTo>
                      <a:lnTo>
                        <a:pt x="106" y="53"/>
                      </a:lnTo>
                      <a:lnTo>
                        <a:pt x="96" y="53"/>
                      </a:lnTo>
                      <a:lnTo>
                        <a:pt x="88" y="52"/>
                      </a:lnTo>
                      <a:lnTo>
                        <a:pt x="79" y="52"/>
                      </a:lnTo>
                      <a:lnTo>
                        <a:pt x="72" y="51"/>
                      </a:lnTo>
                      <a:lnTo>
                        <a:pt x="64" y="50"/>
                      </a:lnTo>
                      <a:lnTo>
                        <a:pt x="58" y="50"/>
                      </a:lnTo>
                      <a:lnTo>
                        <a:pt x="60" y="0"/>
                      </a:lnTo>
                      <a:lnTo>
                        <a:pt x="0" y="90"/>
                      </a:lnTo>
                      <a:lnTo>
                        <a:pt x="50" y="190"/>
                      </a:lnTo>
                      <a:lnTo>
                        <a:pt x="54" y="144"/>
                      </a:lnTo>
                      <a:lnTo>
                        <a:pt x="63" y="144"/>
                      </a:lnTo>
                      <a:lnTo>
                        <a:pt x="73" y="144"/>
                      </a:lnTo>
                      <a:lnTo>
                        <a:pt x="84" y="144"/>
                      </a:lnTo>
                      <a:lnTo>
                        <a:pt x="94" y="143"/>
                      </a:lnTo>
                      <a:lnTo>
                        <a:pt x="104" y="141"/>
                      </a:lnTo>
                      <a:lnTo>
                        <a:pt x="113" y="137"/>
                      </a:lnTo>
                      <a:lnTo>
                        <a:pt x="122" y="133"/>
                      </a:lnTo>
                      <a:lnTo>
                        <a:pt x="127" y="127"/>
                      </a:lnTo>
                      <a:lnTo>
                        <a:pt x="137" y="112"/>
                      </a:lnTo>
                      <a:lnTo>
                        <a:pt x="148" y="96"/>
                      </a:lnTo>
                      <a:lnTo>
                        <a:pt x="159" y="78"/>
                      </a:lnTo>
                      <a:lnTo>
                        <a:pt x="170" y="63"/>
                      </a:lnTo>
                      <a:lnTo>
                        <a:pt x="180" y="48"/>
                      </a:lnTo>
                      <a:lnTo>
                        <a:pt x="188" y="36"/>
                      </a:lnTo>
                      <a:lnTo>
                        <a:pt x="193" y="28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4" name="Freeform 546"/>
                <p:cNvSpPr>
                  <a:spLocks/>
                </p:cNvSpPr>
                <p:nvPr/>
              </p:nvSpPr>
              <p:spPr bwMode="auto">
                <a:xfrm>
                  <a:off x="7023" y="11974"/>
                  <a:ext cx="156" cy="138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1" y="83"/>
                    </a:cxn>
                    <a:cxn ang="0">
                      <a:pos x="4" y="78"/>
                    </a:cxn>
                    <a:cxn ang="0">
                      <a:pos x="7" y="73"/>
                    </a:cxn>
                    <a:cxn ang="0">
                      <a:pos x="12" y="65"/>
                    </a:cxn>
                    <a:cxn ang="0">
                      <a:pos x="17" y="57"/>
                    </a:cxn>
                    <a:cxn ang="0">
                      <a:pos x="22" y="48"/>
                    </a:cxn>
                    <a:cxn ang="0">
                      <a:pos x="28" y="40"/>
                    </a:cxn>
                    <a:cxn ang="0">
                      <a:pos x="33" y="32"/>
                    </a:cxn>
                    <a:cxn ang="0">
                      <a:pos x="37" y="25"/>
                    </a:cxn>
                    <a:cxn ang="0">
                      <a:pos x="44" y="19"/>
                    </a:cxn>
                    <a:cxn ang="0">
                      <a:pos x="50" y="14"/>
                    </a:cxn>
                    <a:cxn ang="0">
                      <a:pos x="57" y="9"/>
                    </a:cxn>
                    <a:cxn ang="0">
                      <a:pos x="64" y="5"/>
                    </a:cxn>
                    <a:cxn ang="0">
                      <a:pos x="72" y="3"/>
                    </a:cxn>
                    <a:cxn ang="0">
                      <a:pos x="80" y="1"/>
                    </a:cxn>
                    <a:cxn ang="0">
                      <a:pos x="88" y="0"/>
                    </a:cxn>
                    <a:cxn ang="0">
                      <a:pos x="97" y="0"/>
                    </a:cxn>
                    <a:cxn ang="0">
                      <a:pos x="106" y="2"/>
                    </a:cxn>
                    <a:cxn ang="0">
                      <a:pos x="114" y="5"/>
                    </a:cxn>
                    <a:cxn ang="0">
                      <a:pos x="123" y="9"/>
                    </a:cxn>
                    <a:cxn ang="0">
                      <a:pos x="131" y="14"/>
                    </a:cxn>
                    <a:cxn ang="0">
                      <a:pos x="140" y="22"/>
                    </a:cxn>
                    <a:cxn ang="0">
                      <a:pos x="148" y="29"/>
                    </a:cxn>
                    <a:cxn ang="0">
                      <a:pos x="156" y="39"/>
                    </a:cxn>
                    <a:cxn ang="0">
                      <a:pos x="94" y="138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56" h="138">
                      <a:moveTo>
                        <a:pt x="0" y="84"/>
                      </a:moveTo>
                      <a:lnTo>
                        <a:pt x="1" y="83"/>
                      </a:lnTo>
                      <a:lnTo>
                        <a:pt x="4" y="78"/>
                      </a:lnTo>
                      <a:lnTo>
                        <a:pt x="7" y="73"/>
                      </a:lnTo>
                      <a:lnTo>
                        <a:pt x="12" y="65"/>
                      </a:lnTo>
                      <a:lnTo>
                        <a:pt x="17" y="57"/>
                      </a:lnTo>
                      <a:lnTo>
                        <a:pt x="22" y="48"/>
                      </a:lnTo>
                      <a:lnTo>
                        <a:pt x="28" y="40"/>
                      </a:lnTo>
                      <a:lnTo>
                        <a:pt x="33" y="32"/>
                      </a:lnTo>
                      <a:lnTo>
                        <a:pt x="37" y="25"/>
                      </a:lnTo>
                      <a:lnTo>
                        <a:pt x="44" y="19"/>
                      </a:lnTo>
                      <a:lnTo>
                        <a:pt x="50" y="14"/>
                      </a:lnTo>
                      <a:lnTo>
                        <a:pt x="57" y="9"/>
                      </a:lnTo>
                      <a:lnTo>
                        <a:pt x="64" y="5"/>
                      </a:lnTo>
                      <a:lnTo>
                        <a:pt x="72" y="3"/>
                      </a:lnTo>
                      <a:lnTo>
                        <a:pt x="80" y="1"/>
                      </a:lnTo>
                      <a:lnTo>
                        <a:pt x="88" y="0"/>
                      </a:lnTo>
                      <a:lnTo>
                        <a:pt x="97" y="0"/>
                      </a:lnTo>
                      <a:lnTo>
                        <a:pt x="106" y="2"/>
                      </a:lnTo>
                      <a:lnTo>
                        <a:pt x="114" y="5"/>
                      </a:lnTo>
                      <a:lnTo>
                        <a:pt x="123" y="9"/>
                      </a:lnTo>
                      <a:lnTo>
                        <a:pt x="131" y="14"/>
                      </a:lnTo>
                      <a:lnTo>
                        <a:pt x="140" y="22"/>
                      </a:lnTo>
                      <a:lnTo>
                        <a:pt x="148" y="29"/>
                      </a:lnTo>
                      <a:lnTo>
                        <a:pt x="156" y="39"/>
                      </a:lnTo>
                      <a:lnTo>
                        <a:pt x="94" y="138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5" name="Freeform 547"/>
                <p:cNvSpPr>
                  <a:spLocks/>
                </p:cNvSpPr>
                <p:nvPr/>
              </p:nvSpPr>
              <p:spPr bwMode="auto">
                <a:xfrm>
                  <a:off x="7130" y="11964"/>
                  <a:ext cx="223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7"/>
                    </a:cxn>
                    <a:cxn ang="0">
                      <a:pos x="35" y="17"/>
                    </a:cxn>
                    <a:cxn ang="0">
                      <a:pos x="49" y="30"/>
                    </a:cxn>
                    <a:cxn ang="0">
                      <a:pos x="60" y="44"/>
                    </a:cxn>
                    <a:cxn ang="0">
                      <a:pos x="70" y="60"/>
                    </a:cxn>
                    <a:cxn ang="0">
                      <a:pos x="78" y="75"/>
                    </a:cxn>
                    <a:cxn ang="0">
                      <a:pos x="86" y="89"/>
                    </a:cxn>
                    <a:cxn ang="0">
                      <a:pos x="91" y="102"/>
                    </a:cxn>
                    <a:cxn ang="0">
                      <a:pos x="45" y="125"/>
                    </a:cxn>
                    <a:cxn ang="0">
                      <a:pos x="157" y="129"/>
                    </a:cxn>
                    <a:cxn ang="0">
                      <a:pos x="223" y="37"/>
                    </a:cxn>
                    <a:cxn ang="0">
                      <a:pos x="178" y="57"/>
                    </a:cxn>
                    <a:cxn ang="0">
                      <a:pos x="174" y="49"/>
                    </a:cxn>
                    <a:cxn ang="0">
                      <a:pos x="169" y="41"/>
                    </a:cxn>
                    <a:cxn ang="0">
                      <a:pos x="163" y="33"/>
                    </a:cxn>
                    <a:cxn ang="0">
                      <a:pos x="157" y="24"/>
                    </a:cxn>
                    <a:cxn ang="0">
                      <a:pos x="150" y="17"/>
                    </a:cxn>
                    <a:cxn ang="0">
                      <a:pos x="143" y="10"/>
                    </a:cxn>
                    <a:cxn ang="0">
                      <a:pos x="134" y="6"/>
                    </a:cxn>
                    <a:cxn ang="0">
                      <a:pos x="126" y="4"/>
                    </a:cxn>
                    <a:cxn ang="0">
                      <a:pos x="117" y="4"/>
                    </a:cxn>
                    <a:cxn ang="0">
                      <a:pos x="108" y="4"/>
                    </a:cxn>
                    <a:cxn ang="0">
                      <a:pos x="97" y="3"/>
                    </a:cxn>
                    <a:cxn ang="0">
                      <a:pos x="87" y="3"/>
                    </a:cxn>
                    <a:cxn ang="0">
                      <a:pos x="77" y="3"/>
                    </a:cxn>
                    <a:cxn ang="0">
                      <a:pos x="66" y="2"/>
                    </a:cxn>
                    <a:cxn ang="0">
                      <a:pos x="56" y="2"/>
                    </a:cxn>
                    <a:cxn ang="0">
                      <a:pos x="46" y="2"/>
                    </a:cxn>
                    <a:cxn ang="0">
                      <a:pos x="36" y="1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3" h="129">
                      <a:moveTo>
                        <a:pt x="0" y="0"/>
                      </a:moveTo>
                      <a:lnTo>
                        <a:pt x="18" y="7"/>
                      </a:lnTo>
                      <a:lnTo>
                        <a:pt x="35" y="17"/>
                      </a:lnTo>
                      <a:lnTo>
                        <a:pt x="49" y="30"/>
                      </a:lnTo>
                      <a:lnTo>
                        <a:pt x="60" y="44"/>
                      </a:lnTo>
                      <a:lnTo>
                        <a:pt x="70" y="60"/>
                      </a:lnTo>
                      <a:lnTo>
                        <a:pt x="78" y="75"/>
                      </a:lnTo>
                      <a:lnTo>
                        <a:pt x="86" y="89"/>
                      </a:lnTo>
                      <a:lnTo>
                        <a:pt x="91" y="102"/>
                      </a:lnTo>
                      <a:lnTo>
                        <a:pt x="45" y="125"/>
                      </a:lnTo>
                      <a:lnTo>
                        <a:pt x="157" y="129"/>
                      </a:lnTo>
                      <a:lnTo>
                        <a:pt x="223" y="37"/>
                      </a:lnTo>
                      <a:lnTo>
                        <a:pt x="178" y="57"/>
                      </a:lnTo>
                      <a:lnTo>
                        <a:pt x="174" y="49"/>
                      </a:lnTo>
                      <a:lnTo>
                        <a:pt x="169" y="41"/>
                      </a:lnTo>
                      <a:lnTo>
                        <a:pt x="163" y="33"/>
                      </a:lnTo>
                      <a:lnTo>
                        <a:pt x="157" y="24"/>
                      </a:lnTo>
                      <a:lnTo>
                        <a:pt x="150" y="17"/>
                      </a:lnTo>
                      <a:lnTo>
                        <a:pt x="143" y="10"/>
                      </a:lnTo>
                      <a:lnTo>
                        <a:pt x="134" y="6"/>
                      </a:lnTo>
                      <a:lnTo>
                        <a:pt x="126" y="4"/>
                      </a:lnTo>
                      <a:lnTo>
                        <a:pt x="117" y="4"/>
                      </a:lnTo>
                      <a:lnTo>
                        <a:pt x="108" y="4"/>
                      </a:lnTo>
                      <a:lnTo>
                        <a:pt x="97" y="3"/>
                      </a:lnTo>
                      <a:lnTo>
                        <a:pt x="87" y="3"/>
                      </a:lnTo>
                      <a:lnTo>
                        <a:pt x="77" y="3"/>
                      </a:lnTo>
                      <a:lnTo>
                        <a:pt x="66" y="2"/>
                      </a:lnTo>
                      <a:lnTo>
                        <a:pt x="56" y="2"/>
                      </a:lnTo>
                      <a:lnTo>
                        <a:pt x="46" y="2"/>
                      </a:lnTo>
                      <a:lnTo>
                        <a:pt x="36" y="1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6" name="Freeform 548"/>
                <p:cNvSpPr>
                  <a:spLocks/>
                </p:cNvSpPr>
                <p:nvPr/>
              </p:nvSpPr>
              <p:spPr bwMode="auto">
                <a:xfrm>
                  <a:off x="7189" y="12091"/>
                  <a:ext cx="205" cy="196"/>
                </a:xfrm>
                <a:custGeom>
                  <a:avLst/>
                  <a:gdLst/>
                  <a:ahLst/>
                  <a:cxnLst>
                    <a:cxn ang="0">
                      <a:pos x="4" y="99"/>
                    </a:cxn>
                    <a:cxn ang="0">
                      <a:pos x="1" y="92"/>
                    </a:cxn>
                    <a:cxn ang="0">
                      <a:pos x="11" y="78"/>
                    </a:cxn>
                    <a:cxn ang="0">
                      <a:pos x="10" y="67"/>
                    </a:cxn>
                    <a:cxn ang="0">
                      <a:pos x="19" y="61"/>
                    </a:cxn>
                    <a:cxn ang="0">
                      <a:pos x="28" y="58"/>
                    </a:cxn>
                    <a:cxn ang="0">
                      <a:pos x="34" y="60"/>
                    </a:cxn>
                    <a:cxn ang="0">
                      <a:pos x="43" y="58"/>
                    </a:cxn>
                    <a:cxn ang="0">
                      <a:pos x="47" y="59"/>
                    </a:cxn>
                    <a:cxn ang="0">
                      <a:pos x="51" y="58"/>
                    </a:cxn>
                    <a:cxn ang="0">
                      <a:pos x="56" y="55"/>
                    </a:cxn>
                    <a:cxn ang="0">
                      <a:pos x="61" y="30"/>
                    </a:cxn>
                    <a:cxn ang="0">
                      <a:pos x="66" y="22"/>
                    </a:cxn>
                    <a:cxn ang="0">
                      <a:pos x="76" y="15"/>
                    </a:cxn>
                    <a:cxn ang="0">
                      <a:pos x="86" y="12"/>
                    </a:cxn>
                    <a:cxn ang="0">
                      <a:pos x="93" y="14"/>
                    </a:cxn>
                    <a:cxn ang="0">
                      <a:pos x="101" y="12"/>
                    </a:cxn>
                    <a:cxn ang="0">
                      <a:pos x="105" y="9"/>
                    </a:cxn>
                    <a:cxn ang="0">
                      <a:pos x="110" y="9"/>
                    </a:cxn>
                    <a:cxn ang="0">
                      <a:pos x="117" y="2"/>
                    </a:cxn>
                    <a:cxn ang="0">
                      <a:pos x="126" y="0"/>
                    </a:cxn>
                    <a:cxn ang="0">
                      <a:pos x="135" y="2"/>
                    </a:cxn>
                    <a:cxn ang="0">
                      <a:pos x="155" y="13"/>
                    </a:cxn>
                    <a:cxn ang="0">
                      <a:pos x="178" y="28"/>
                    </a:cxn>
                    <a:cxn ang="0">
                      <a:pos x="191" y="44"/>
                    </a:cxn>
                    <a:cxn ang="0">
                      <a:pos x="201" y="67"/>
                    </a:cxn>
                    <a:cxn ang="0">
                      <a:pos x="205" y="86"/>
                    </a:cxn>
                    <a:cxn ang="0">
                      <a:pos x="203" y="104"/>
                    </a:cxn>
                    <a:cxn ang="0">
                      <a:pos x="196" y="109"/>
                    </a:cxn>
                    <a:cxn ang="0">
                      <a:pos x="189" y="114"/>
                    </a:cxn>
                    <a:cxn ang="0">
                      <a:pos x="186" y="122"/>
                    </a:cxn>
                    <a:cxn ang="0">
                      <a:pos x="179" y="125"/>
                    </a:cxn>
                    <a:cxn ang="0">
                      <a:pos x="176" y="129"/>
                    </a:cxn>
                    <a:cxn ang="0">
                      <a:pos x="173" y="137"/>
                    </a:cxn>
                    <a:cxn ang="0">
                      <a:pos x="168" y="150"/>
                    </a:cxn>
                    <a:cxn ang="0">
                      <a:pos x="164" y="158"/>
                    </a:cxn>
                    <a:cxn ang="0">
                      <a:pos x="159" y="159"/>
                    </a:cxn>
                    <a:cxn ang="0">
                      <a:pos x="149" y="159"/>
                    </a:cxn>
                    <a:cxn ang="0">
                      <a:pos x="139" y="158"/>
                    </a:cxn>
                    <a:cxn ang="0">
                      <a:pos x="139" y="172"/>
                    </a:cxn>
                    <a:cxn ang="0">
                      <a:pos x="142" y="177"/>
                    </a:cxn>
                    <a:cxn ang="0">
                      <a:pos x="141" y="182"/>
                    </a:cxn>
                    <a:cxn ang="0">
                      <a:pos x="135" y="188"/>
                    </a:cxn>
                    <a:cxn ang="0">
                      <a:pos x="127" y="183"/>
                    </a:cxn>
                    <a:cxn ang="0">
                      <a:pos x="121" y="181"/>
                    </a:cxn>
                    <a:cxn ang="0">
                      <a:pos x="114" y="184"/>
                    </a:cxn>
                    <a:cxn ang="0">
                      <a:pos x="106" y="194"/>
                    </a:cxn>
                    <a:cxn ang="0">
                      <a:pos x="94" y="196"/>
                    </a:cxn>
                    <a:cxn ang="0">
                      <a:pos x="88" y="194"/>
                    </a:cxn>
                    <a:cxn ang="0">
                      <a:pos x="80" y="192"/>
                    </a:cxn>
                    <a:cxn ang="0">
                      <a:pos x="75" y="190"/>
                    </a:cxn>
                    <a:cxn ang="0">
                      <a:pos x="66" y="194"/>
                    </a:cxn>
                    <a:cxn ang="0">
                      <a:pos x="58" y="191"/>
                    </a:cxn>
                    <a:cxn ang="0">
                      <a:pos x="48" y="189"/>
                    </a:cxn>
                    <a:cxn ang="0">
                      <a:pos x="26" y="170"/>
                    </a:cxn>
                    <a:cxn ang="0">
                      <a:pos x="4" y="141"/>
                    </a:cxn>
                    <a:cxn ang="0">
                      <a:pos x="1" y="120"/>
                    </a:cxn>
                    <a:cxn ang="0">
                      <a:pos x="7" y="102"/>
                    </a:cxn>
                  </a:cxnLst>
                  <a:rect l="0" t="0" r="r" b="b"/>
                  <a:pathLst>
                    <a:path w="205" h="196">
                      <a:moveTo>
                        <a:pt x="7" y="102"/>
                      </a:moveTo>
                      <a:lnTo>
                        <a:pt x="5" y="101"/>
                      </a:lnTo>
                      <a:lnTo>
                        <a:pt x="4" y="99"/>
                      </a:lnTo>
                      <a:lnTo>
                        <a:pt x="2" y="97"/>
                      </a:lnTo>
                      <a:lnTo>
                        <a:pt x="1" y="95"/>
                      </a:lnTo>
                      <a:lnTo>
                        <a:pt x="1" y="92"/>
                      </a:lnTo>
                      <a:lnTo>
                        <a:pt x="2" y="88"/>
                      </a:lnTo>
                      <a:lnTo>
                        <a:pt x="5" y="84"/>
                      </a:lnTo>
                      <a:lnTo>
                        <a:pt x="11" y="78"/>
                      </a:lnTo>
                      <a:lnTo>
                        <a:pt x="11" y="75"/>
                      </a:lnTo>
                      <a:lnTo>
                        <a:pt x="10" y="71"/>
                      </a:lnTo>
                      <a:lnTo>
                        <a:pt x="10" y="67"/>
                      </a:lnTo>
                      <a:lnTo>
                        <a:pt x="11" y="65"/>
                      </a:lnTo>
                      <a:lnTo>
                        <a:pt x="14" y="64"/>
                      </a:lnTo>
                      <a:lnTo>
                        <a:pt x="19" y="61"/>
                      </a:lnTo>
                      <a:lnTo>
                        <a:pt x="23" y="58"/>
                      </a:lnTo>
                      <a:lnTo>
                        <a:pt x="26" y="57"/>
                      </a:lnTo>
                      <a:lnTo>
                        <a:pt x="28" y="58"/>
                      </a:lnTo>
                      <a:lnTo>
                        <a:pt x="30" y="59"/>
                      </a:lnTo>
                      <a:lnTo>
                        <a:pt x="32" y="59"/>
                      </a:lnTo>
                      <a:lnTo>
                        <a:pt x="34" y="60"/>
                      </a:lnTo>
                      <a:lnTo>
                        <a:pt x="36" y="59"/>
                      </a:lnTo>
                      <a:lnTo>
                        <a:pt x="39" y="59"/>
                      </a:lnTo>
                      <a:lnTo>
                        <a:pt x="43" y="58"/>
                      </a:lnTo>
                      <a:lnTo>
                        <a:pt x="45" y="58"/>
                      </a:lnTo>
                      <a:lnTo>
                        <a:pt x="46" y="59"/>
                      </a:lnTo>
                      <a:lnTo>
                        <a:pt x="47" y="59"/>
                      </a:lnTo>
                      <a:lnTo>
                        <a:pt x="48" y="59"/>
                      </a:lnTo>
                      <a:lnTo>
                        <a:pt x="49" y="59"/>
                      </a:lnTo>
                      <a:lnTo>
                        <a:pt x="51" y="58"/>
                      </a:lnTo>
                      <a:lnTo>
                        <a:pt x="53" y="57"/>
                      </a:lnTo>
                      <a:lnTo>
                        <a:pt x="55" y="55"/>
                      </a:lnTo>
                      <a:lnTo>
                        <a:pt x="56" y="55"/>
                      </a:lnTo>
                      <a:lnTo>
                        <a:pt x="57" y="46"/>
                      </a:lnTo>
                      <a:lnTo>
                        <a:pt x="59" y="37"/>
                      </a:lnTo>
                      <a:lnTo>
                        <a:pt x="61" y="30"/>
                      </a:lnTo>
                      <a:lnTo>
                        <a:pt x="62" y="26"/>
                      </a:lnTo>
                      <a:lnTo>
                        <a:pt x="63" y="24"/>
                      </a:lnTo>
                      <a:lnTo>
                        <a:pt x="66" y="22"/>
                      </a:lnTo>
                      <a:lnTo>
                        <a:pt x="69" y="20"/>
                      </a:lnTo>
                      <a:lnTo>
                        <a:pt x="73" y="18"/>
                      </a:lnTo>
                      <a:lnTo>
                        <a:pt x="76" y="15"/>
                      </a:lnTo>
                      <a:lnTo>
                        <a:pt x="80" y="13"/>
                      </a:lnTo>
                      <a:lnTo>
                        <a:pt x="83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91" y="13"/>
                      </a:lnTo>
                      <a:lnTo>
                        <a:pt x="93" y="14"/>
                      </a:lnTo>
                      <a:lnTo>
                        <a:pt x="96" y="15"/>
                      </a:lnTo>
                      <a:lnTo>
                        <a:pt x="98" y="14"/>
                      </a:lnTo>
                      <a:lnTo>
                        <a:pt x="101" y="12"/>
                      </a:lnTo>
                      <a:lnTo>
                        <a:pt x="103" y="10"/>
                      </a:lnTo>
                      <a:lnTo>
                        <a:pt x="104" y="9"/>
                      </a:lnTo>
                      <a:lnTo>
                        <a:pt x="105" y="9"/>
                      </a:lnTo>
                      <a:lnTo>
                        <a:pt x="106" y="9"/>
                      </a:lnTo>
                      <a:lnTo>
                        <a:pt x="108" y="9"/>
                      </a:lnTo>
                      <a:lnTo>
                        <a:pt x="110" y="9"/>
                      </a:lnTo>
                      <a:lnTo>
                        <a:pt x="111" y="7"/>
                      </a:lnTo>
                      <a:lnTo>
                        <a:pt x="114" y="4"/>
                      </a:lnTo>
                      <a:lnTo>
                        <a:pt x="117" y="2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5" y="2"/>
                      </a:lnTo>
                      <a:lnTo>
                        <a:pt x="141" y="5"/>
                      </a:lnTo>
                      <a:lnTo>
                        <a:pt x="147" y="8"/>
                      </a:lnTo>
                      <a:lnTo>
                        <a:pt x="155" y="13"/>
                      </a:lnTo>
                      <a:lnTo>
                        <a:pt x="163" y="18"/>
                      </a:lnTo>
                      <a:lnTo>
                        <a:pt x="171" y="23"/>
                      </a:lnTo>
                      <a:lnTo>
                        <a:pt x="178" y="28"/>
                      </a:lnTo>
                      <a:lnTo>
                        <a:pt x="182" y="32"/>
                      </a:lnTo>
                      <a:lnTo>
                        <a:pt x="187" y="37"/>
                      </a:lnTo>
                      <a:lnTo>
                        <a:pt x="191" y="44"/>
                      </a:lnTo>
                      <a:lnTo>
                        <a:pt x="195" y="52"/>
                      </a:lnTo>
                      <a:lnTo>
                        <a:pt x="199" y="59"/>
                      </a:lnTo>
                      <a:lnTo>
                        <a:pt x="201" y="67"/>
                      </a:lnTo>
                      <a:lnTo>
                        <a:pt x="203" y="75"/>
                      </a:lnTo>
                      <a:lnTo>
                        <a:pt x="204" y="81"/>
                      </a:lnTo>
                      <a:lnTo>
                        <a:pt x="205" y="86"/>
                      </a:lnTo>
                      <a:lnTo>
                        <a:pt x="205" y="94"/>
                      </a:lnTo>
                      <a:lnTo>
                        <a:pt x="204" y="99"/>
                      </a:lnTo>
                      <a:lnTo>
                        <a:pt x="203" y="104"/>
                      </a:lnTo>
                      <a:lnTo>
                        <a:pt x="201" y="106"/>
                      </a:lnTo>
                      <a:lnTo>
                        <a:pt x="199" y="108"/>
                      </a:lnTo>
                      <a:lnTo>
                        <a:pt x="196" y="109"/>
                      </a:lnTo>
                      <a:lnTo>
                        <a:pt x="192" y="111"/>
                      </a:lnTo>
                      <a:lnTo>
                        <a:pt x="189" y="111"/>
                      </a:lnTo>
                      <a:lnTo>
                        <a:pt x="189" y="114"/>
                      </a:lnTo>
                      <a:lnTo>
                        <a:pt x="189" y="117"/>
                      </a:lnTo>
                      <a:lnTo>
                        <a:pt x="187" y="121"/>
                      </a:lnTo>
                      <a:lnTo>
                        <a:pt x="186" y="122"/>
                      </a:lnTo>
                      <a:lnTo>
                        <a:pt x="184" y="123"/>
                      </a:lnTo>
                      <a:lnTo>
                        <a:pt x="182" y="124"/>
                      </a:lnTo>
                      <a:lnTo>
                        <a:pt x="179" y="125"/>
                      </a:lnTo>
                      <a:lnTo>
                        <a:pt x="175" y="125"/>
                      </a:lnTo>
                      <a:lnTo>
                        <a:pt x="175" y="127"/>
                      </a:lnTo>
                      <a:lnTo>
                        <a:pt x="176" y="129"/>
                      </a:lnTo>
                      <a:lnTo>
                        <a:pt x="175" y="132"/>
                      </a:lnTo>
                      <a:lnTo>
                        <a:pt x="175" y="134"/>
                      </a:lnTo>
                      <a:lnTo>
                        <a:pt x="173" y="137"/>
                      </a:lnTo>
                      <a:lnTo>
                        <a:pt x="171" y="142"/>
                      </a:lnTo>
                      <a:lnTo>
                        <a:pt x="169" y="146"/>
                      </a:lnTo>
                      <a:lnTo>
                        <a:pt x="168" y="150"/>
                      </a:lnTo>
                      <a:lnTo>
                        <a:pt x="166" y="154"/>
                      </a:lnTo>
                      <a:lnTo>
                        <a:pt x="165" y="156"/>
                      </a:lnTo>
                      <a:lnTo>
                        <a:pt x="164" y="158"/>
                      </a:lnTo>
                      <a:lnTo>
                        <a:pt x="162" y="158"/>
                      </a:lnTo>
                      <a:lnTo>
                        <a:pt x="161" y="158"/>
                      </a:lnTo>
                      <a:lnTo>
                        <a:pt x="159" y="159"/>
                      </a:lnTo>
                      <a:lnTo>
                        <a:pt x="156" y="159"/>
                      </a:lnTo>
                      <a:lnTo>
                        <a:pt x="152" y="159"/>
                      </a:lnTo>
                      <a:lnTo>
                        <a:pt x="149" y="159"/>
                      </a:lnTo>
                      <a:lnTo>
                        <a:pt x="146" y="159"/>
                      </a:lnTo>
                      <a:lnTo>
                        <a:pt x="142" y="159"/>
                      </a:lnTo>
                      <a:lnTo>
                        <a:pt x="139" y="158"/>
                      </a:lnTo>
                      <a:lnTo>
                        <a:pt x="139" y="162"/>
                      </a:lnTo>
                      <a:lnTo>
                        <a:pt x="139" y="167"/>
                      </a:lnTo>
                      <a:lnTo>
                        <a:pt x="139" y="172"/>
                      </a:lnTo>
                      <a:lnTo>
                        <a:pt x="139" y="174"/>
                      </a:lnTo>
                      <a:lnTo>
                        <a:pt x="141" y="176"/>
                      </a:lnTo>
                      <a:lnTo>
                        <a:pt x="142" y="177"/>
                      </a:lnTo>
                      <a:lnTo>
                        <a:pt x="143" y="178"/>
                      </a:lnTo>
                      <a:lnTo>
                        <a:pt x="143" y="180"/>
                      </a:lnTo>
                      <a:lnTo>
                        <a:pt x="141" y="182"/>
                      </a:lnTo>
                      <a:lnTo>
                        <a:pt x="139" y="184"/>
                      </a:lnTo>
                      <a:lnTo>
                        <a:pt x="137" y="187"/>
                      </a:lnTo>
                      <a:lnTo>
                        <a:pt x="135" y="188"/>
                      </a:lnTo>
                      <a:lnTo>
                        <a:pt x="133" y="187"/>
                      </a:lnTo>
                      <a:lnTo>
                        <a:pt x="130" y="185"/>
                      </a:lnTo>
                      <a:lnTo>
                        <a:pt x="127" y="183"/>
                      </a:lnTo>
                      <a:lnTo>
                        <a:pt x="126" y="182"/>
                      </a:lnTo>
                      <a:lnTo>
                        <a:pt x="125" y="182"/>
                      </a:lnTo>
                      <a:lnTo>
                        <a:pt x="121" y="181"/>
                      </a:lnTo>
                      <a:lnTo>
                        <a:pt x="119" y="181"/>
                      </a:lnTo>
                      <a:lnTo>
                        <a:pt x="115" y="181"/>
                      </a:lnTo>
                      <a:lnTo>
                        <a:pt x="114" y="184"/>
                      </a:lnTo>
                      <a:lnTo>
                        <a:pt x="111" y="188"/>
                      </a:lnTo>
                      <a:lnTo>
                        <a:pt x="108" y="192"/>
                      </a:lnTo>
                      <a:lnTo>
                        <a:pt x="106" y="194"/>
                      </a:lnTo>
                      <a:lnTo>
                        <a:pt x="102" y="194"/>
                      </a:lnTo>
                      <a:lnTo>
                        <a:pt x="99" y="195"/>
                      </a:lnTo>
                      <a:lnTo>
                        <a:pt x="94" y="196"/>
                      </a:lnTo>
                      <a:lnTo>
                        <a:pt x="92" y="196"/>
                      </a:lnTo>
                      <a:lnTo>
                        <a:pt x="91" y="195"/>
                      </a:lnTo>
                      <a:lnTo>
                        <a:pt x="88" y="194"/>
                      </a:lnTo>
                      <a:lnTo>
                        <a:pt x="86" y="193"/>
                      </a:lnTo>
                      <a:lnTo>
                        <a:pt x="83" y="192"/>
                      </a:lnTo>
                      <a:lnTo>
                        <a:pt x="80" y="192"/>
                      </a:lnTo>
                      <a:lnTo>
                        <a:pt x="77" y="191"/>
                      </a:lnTo>
                      <a:lnTo>
                        <a:pt x="76" y="190"/>
                      </a:lnTo>
                      <a:lnTo>
                        <a:pt x="75" y="190"/>
                      </a:lnTo>
                      <a:lnTo>
                        <a:pt x="72" y="191"/>
                      </a:lnTo>
                      <a:lnTo>
                        <a:pt x="69" y="192"/>
                      </a:lnTo>
                      <a:lnTo>
                        <a:pt x="66" y="194"/>
                      </a:lnTo>
                      <a:lnTo>
                        <a:pt x="65" y="194"/>
                      </a:lnTo>
                      <a:lnTo>
                        <a:pt x="62" y="193"/>
                      </a:lnTo>
                      <a:lnTo>
                        <a:pt x="58" y="191"/>
                      </a:lnTo>
                      <a:lnTo>
                        <a:pt x="55" y="189"/>
                      </a:lnTo>
                      <a:lnTo>
                        <a:pt x="53" y="188"/>
                      </a:lnTo>
                      <a:lnTo>
                        <a:pt x="48" y="189"/>
                      </a:lnTo>
                      <a:lnTo>
                        <a:pt x="42" y="184"/>
                      </a:lnTo>
                      <a:lnTo>
                        <a:pt x="34" y="178"/>
                      </a:lnTo>
                      <a:lnTo>
                        <a:pt x="26" y="170"/>
                      </a:lnTo>
                      <a:lnTo>
                        <a:pt x="18" y="160"/>
                      </a:lnTo>
                      <a:lnTo>
                        <a:pt x="10" y="150"/>
                      </a:lnTo>
                      <a:lnTo>
                        <a:pt x="4" y="141"/>
                      </a:lnTo>
                      <a:lnTo>
                        <a:pt x="1" y="132"/>
                      </a:lnTo>
                      <a:lnTo>
                        <a:pt x="0" y="125"/>
                      </a:lnTo>
                      <a:lnTo>
                        <a:pt x="1" y="120"/>
                      </a:lnTo>
                      <a:lnTo>
                        <a:pt x="4" y="113"/>
                      </a:lnTo>
                      <a:lnTo>
                        <a:pt x="5" y="107"/>
                      </a:lnTo>
                      <a:lnTo>
                        <a:pt x="7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7" name="Freeform 549"/>
                <p:cNvSpPr>
                  <a:spLocks/>
                </p:cNvSpPr>
                <p:nvPr/>
              </p:nvSpPr>
              <p:spPr bwMode="auto">
                <a:xfrm>
                  <a:off x="7208" y="12160"/>
                  <a:ext cx="36" cy="2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14" y="1"/>
                    </a:cxn>
                    <a:cxn ang="0">
                      <a:pos x="18" y="1"/>
                    </a:cxn>
                    <a:cxn ang="0">
                      <a:pos x="22" y="2"/>
                    </a:cxn>
                    <a:cxn ang="0">
                      <a:pos x="25" y="3"/>
                    </a:cxn>
                    <a:cxn ang="0">
                      <a:pos x="28" y="4"/>
                    </a:cxn>
                    <a:cxn ang="0">
                      <a:pos x="31" y="6"/>
                    </a:cxn>
                    <a:cxn ang="0">
                      <a:pos x="34" y="13"/>
                    </a:cxn>
                    <a:cxn ang="0">
                      <a:pos x="36" y="18"/>
                    </a:cxn>
                    <a:cxn ang="0">
                      <a:pos x="36" y="21"/>
                    </a:cxn>
                    <a:cxn ang="0">
                      <a:pos x="34" y="18"/>
                    </a:cxn>
                    <a:cxn ang="0">
                      <a:pos x="31" y="16"/>
                    </a:cxn>
                    <a:cxn ang="0">
                      <a:pos x="28" y="14"/>
                    </a:cxn>
                    <a:cxn ang="0">
                      <a:pos x="25" y="14"/>
                    </a:cxn>
                    <a:cxn ang="0">
                      <a:pos x="24" y="13"/>
                    </a:cxn>
                    <a:cxn ang="0">
                      <a:pos x="21" y="13"/>
                    </a:cxn>
                    <a:cxn ang="0">
                      <a:pos x="17" y="12"/>
                    </a:cxn>
                    <a:cxn ang="0">
                      <a:pos x="12" y="11"/>
                    </a:cxn>
                    <a:cxn ang="0">
                      <a:pos x="8" y="11"/>
                    </a:cxn>
                    <a:cxn ang="0">
                      <a:pos x="4" y="9"/>
                    </a:cxn>
                    <a:cxn ang="0">
                      <a:pos x="1" y="9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6" h="21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4" y="1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1" y="6"/>
                      </a:lnTo>
                      <a:lnTo>
                        <a:pt x="34" y="13"/>
                      </a:lnTo>
                      <a:lnTo>
                        <a:pt x="36" y="18"/>
                      </a:lnTo>
                      <a:lnTo>
                        <a:pt x="36" y="21"/>
                      </a:lnTo>
                      <a:lnTo>
                        <a:pt x="34" y="18"/>
                      </a:lnTo>
                      <a:lnTo>
                        <a:pt x="31" y="16"/>
                      </a:lnTo>
                      <a:lnTo>
                        <a:pt x="28" y="14"/>
                      </a:lnTo>
                      <a:lnTo>
                        <a:pt x="25" y="14"/>
                      </a:lnTo>
                      <a:lnTo>
                        <a:pt x="24" y="13"/>
                      </a:lnTo>
                      <a:lnTo>
                        <a:pt x="21" y="13"/>
                      </a:lnTo>
                      <a:lnTo>
                        <a:pt x="17" y="12"/>
                      </a:lnTo>
                      <a:lnTo>
                        <a:pt x="12" y="11"/>
                      </a:lnTo>
                      <a:lnTo>
                        <a:pt x="8" y="11"/>
                      </a:lnTo>
                      <a:lnTo>
                        <a:pt x="4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6EA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8" name="Freeform 550"/>
                <p:cNvSpPr>
                  <a:spLocks/>
                </p:cNvSpPr>
                <p:nvPr/>
              </p:nvSpPr>
              <p:spPr bwMode="auto">
                <a:xfrm>
                  <a:off x="7295" y="12247"/>
                  <a:ext cx="25" cy="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5" y="2"/>
                    </a:cxn>
                    <a:cxn ang="0">
                      <a:pos x="25" y="3"/>
                    </a:cxn>
                    <a:cxn ang="0">
                      <a:pos x="24" y="6"/>
                    </a:cxn>
                    <a:cxn ang="0">
                      <a:pos x="24" y="9"/>
                    </a:cxn>
                    <a:cxn ang="0">
                      <a:pos x="22" y="10"/>
                    </a:cxn>
                    <a:cxn ang="0">
                      <a:pos x="21" y="10"/>
                    </a:cxn>
                    <a:cxn ang="0">
                      <a:pos x="19" y="10"/>
                    </a:cxn>
                    <a:cxn ang="0">
                      <a:pos x="16" y="10"/>
                    </a:cxn>
                    <a:cxn ang="0">
                      <a:pos x="13" y="11"/>
                    </a:cxn>
                    <a:cxn ang="0">
                      <a:pos x="11" y="11"/>
                    </a:cxn>
                    <a:cxn ang="0">
                      <a:pos x="7" y="11"/>
                    </a:cxn>
                    <a:cxn ang="0">
                      <a:pos x="5" y="12"/>
                    </a:cxn>
                    <a:cxn ang="0">
                      <a:pos x="3" y="13"/>
                    </a:cxn>
                    <a:cxn ang="0">
                      <a:pos x="2" y="10"/>
                    </a:cxn>
                    <a:cxn ang="0">
                      <a:pos x="1" y="8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3" y="3"/>
                    </a:cxn>
                    <a:cxn ang="0">
                      <a:pos x="4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5" h="13">
                      <a:moveTo>
                        <a:pt x="5" y="0"/>
                      </a:moveTo>
                      <a:lnTo>
                        <a:pt x="25" y="2"/>
                      </a:lnTo>
                      <a:lnTo>
                        <a:pt x="25" y="3"/>
                      </a:lnTo>
                      <a:lnTo>
                        <a:pt x="24" y="6"/>
                      </a:lnTo>
                      <a:lnTo>
                        <a:pt x="24" y="9"/>
                      </a:lnTo>
                      <a:lnTo>
                        <a:pt x="22" y="10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6" y="10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6EA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199" name="Freeform 551"/>
                <p:cNvSpPr>
                  <a:spLocks/>
                </p:cNvSpPr>
                <p:nvPr/>
              </p:nvSpPr>
              <p:spPr bwMode="auto">
                <a:xfrm>
                  <a:off x="7203" y="12174"/>
                  <a:ext cx="51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" y="2"/>
                    </a:cxn>
                    <a:cxn ang="0">
                      <a:pos x="12" y="3"/>
                    </a:cxn>
                    <a:cxn ang="0">
                      <a:pos x="14" y="4"/>
                    </a:cxn>
                    <a:cxn ang="0">
                      <a:pos x="16" y="5"/>
                    </a:cxn>
                    <a:cxn ang="0">
                      <a:pos x="18" y="6"/>
                    </a:cxn>
                    <a:cxn ang="0">
                      <a:pos x="21" y="7"/>
                    </a:cxn>
                    <a:cxn ang="0">
                      <a:pos x="25" y="9"/>
                    </a:cxn>
                    <a:cxn ang="0">
                      <a:pos x="28" y="11"/>
                    </a:cxn>
                    <a:cxn ang="0">
                      <a:pos x="31" y="12"/>
                    </a:cxn>
                    <a:cxn ang="0">
                      <a:pos x="34" y="14"/>
                    </a:cxn>
                    <a:cxn ang="0">
                      <a:pos x="35" y="15"/>
                    </a:cxn>
                    <a:cxn ang="0">
                      <a:pos x="38" y="20"/>
                    </a:cxn>
                    <a:cxn ang="0">
                      <a:pos x="42" y="28"/>
                    </a:cxn>
                    <a:cxn ang="0">
                      <a:pos x="46" y="36"/>
                    </a:cxn>
                    <a:cxn ang="0">
                      <a:pos x="48" y="41"/>
                    </a:cxn>
                    <a:cxn ang="0">
                      <a:pos x="49" y="45"/>
                    </a:cxn>
                    <a:cxn ang="0">
                      <a:pos x="49" y="52"/>
                    </a:cxn>
                    <a:cxn ang="0">
                      <a:pos x="50" y="60"/>
                    </a:cxn>
                    <a:cxn ang="0">
                      <a:pos x="51" y="63"/>
                    </a:cxn>
                    <a:cxn ang="0">
                      <a:pos x="48" y="57"/>
                    </a:cxn>
                    <a:cxn ang="0">
                      <a:pos x="44" y="49"/>
                    </a:cxn>
                    <a:cxn ang="0">
                      <a:pos x="39" y="41"/>
                    </a:cxn>
                    <a:cxn ang="0">
                      <a:pos x="32" y="31"/>
                    </a:cxn>
                    <a:cxn ang="0">
                      <a:pos x="25" y="22"/>
                    </a:cxn>
                    <a:cxn ang="0">
                      <a:pos x="17" y="14"/>
                    </a:cxn>
                    <a:cxn ang="0">
                      <a:pos x="9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6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2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5"/>
                      </a:lnTo>
                      <a:lnTo>
                        <a:pt x="18" y="6"/>
                      </a:lnTo>
                      <a:lnTo>
                        <a:pt x="21" y="7"/>
                      </a:lnTo>
                      <a:lnTo>
                        <a:pt x="25" y="9"/>
                      </a:lnTo>
                      <a:lnTo>
                        <a:pt x="28" y="11"/>
                      </a:lnTo>
                      <a:lnTo>
                        <a:pt x="31" y="12"/>
                      </a:lnTo>
                      <a:lnTo>
                        <a:pt x="34" y="14"/>
                      </a:lnTo>
                      <a:lnTo>
                        <a:pt x="35" y="15"/>
                      </a:lnTo>
                      <a:lnTo>
                        <a:pt x="38" y="20"/>
                      </a:lnTo>
                      <a:lnTo>
                        <a:pt x="42" y="28"/>
                      </a:lnTo>
                      <a:lnTo>
                        <a:pt x="46" y="36"/>
                      </a:lnTo>
                      <a:lnTo>
                        <a:pt x="48" y="41"/>
                      </a:lnTo>
                      <a:lnTo>
                        <a:pt x="49" y="45"/>
                      </a:lnTo>
                      <a:lnTo>
                        <a:pt x="49" y="52"/>
                      </a:lnTo>
                      <a:lnTo>
                        <a:pt x="50" y="60"/>
                      </a:lnTo>
                      <a:lnTo>
                        <a:pt x="51" y="63"/>
                      </a:lnTo>
                      <a:lnTo>
                        <a:pt x="48" y="57"/>
                      </a:lnTo>
                      <a:lnTo>
                        <a:pt x="44" y="49"/>
                      </a:lnTo>
                      <a:lnTo>
                        <a:pt x="39" y="41"/>
                      </a:lnTo>
                      <a:lnTo>
                        <a:pt x="32" y="31"/>
                      </a:lnTo>
                      <a:lnTo>
                        <a:pt x="25" y="22"/>
                      </a:lnTo>
                      <a:lnTo>
                        <a:pt x="17" y="14"/>
                      </a:lnTo>
                      <a:lnTo>
                        <a:pt x="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EA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0" name="Freeform 552"/>
                <p:cNvSpPr>
                  <a:spLocks/>
                </p:cNvSpPr>
                <p:nvPr/>
              </p:nvSpPr>
              <p:spPr bwMode="auto">
                <a:xfrm>
                  <a:off x="7300" y="12199"/>
                  <a:ext cx="20" cy="38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13" y="1"/>
                    </a:cxn>
                    <a:cxn ang="0">
                      <a:pos x="17" y="0"/>
                    </a:cxn>
                    <a:cxn ang="0">
                      <a:pos x="18" y="2"/>
                    </a:cxn>
                    <a:cxn ang="0">
                      <a:pos x="19" y="4"/>
                    </a:cxn>
                    <a:cxn ang="0">
                      <a:pos x="20" y="7"/>
                    </a:cxn>
                    <a:cxn ang="0">
                      <a:pos x="20" y="9"/>
                    </a:cxn>
                    <a:cxn ang="0">
                      <a:pos x="20" y="14"/>
                    </a:cxn>
                    <a:cxn ang="0">
                      <a:pos x="20" y="20"/>
                    </a:cxn>
                    <a:cxn ang="0">
                      <a:pos x="19" y="26"/>
                    </a:cxn>
                    <a:cxn ang="0">
                      <a:pos x="17" y="31"/>
                    </a:cxn>
                    <a:cxn ang="0">
                      <a:pos x="14" y="38"/>
                    </a:cxn>
                    <a:cxn ang="0">
                      <a:pos x="14" y="35"/>
                    </a:cxn>
                    <a:cxn ang="0">
                      <a:pos x="14" y="30"/>
                    </a:cxn>
                    <a:cxn ang="0">
                      <a:pos x="13" y="24"/>
                    </a:cxn>
                    <a:cxn ang="0">
                      <a:pos x="12" y="21"/>
                    </a:cxn>
                    <a:cxn ang="0">
                      <a:pos x="10" y="21"/>
                    </a:cxn>
                    <a:cxn ang="0">
                      <a:pos x="6" y="21"/>
                    </a:cxn>
                    <a:cxn ang="0">
                      <a:pos x="2" y="20"/>
                    </a:cxn>
                    <a:cxn ang="0">
                      <a:pos x="0" y="19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20" h="38">
                      <a:moveTo>
                        <a:pt x="2" y="14"/>
                      </a:move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0" y="14"/>
                      </a:lnTo>
                      <a:lnTo>
                        <a:pt x="20" y="20"/>
                      </a:lnTo>
                      <a:lnTo>
                        <a:pt x="19" y="26"/>
                      </a:lnTo>
                      <a:lnTo>
                        <a:pt x="17" y="31"/>
                      </a:lnTo>
                      <a:lnTo>
                        <a:pt x="14" y="38"/>
                      </a:lnTo>
                      <a:lnTo>
                        <a:pt x="14" y="35"/>
                      </a:lnTo>
                      <a:lnTo>
                        <a:pt x="14" y="30"/>
                      </a:lnTo>
                      <a:lnTo>
                        <a:pt x="13" y="24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6" y="21"/>
                      </a:lnTo>
                      <a:lnTo>
                        <a:pt x="2" y="20"/>
                      </a:lnTo>
                      <a:lnTo>
                        <a:pt x="0" y="19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D6EA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1" name="Freeform 553"/>
                <p:cNvSpPr>
                  <a:spLocks/>
                </p:cNvSpPr>
                <p:nvPr/>
              </p:nvSpPr>
              <p:spPr bwMode="auto">
                <a:xfrm>
                  <a:off x="7277" y="12112"/>
                  <a:ext cx="41" cy="71"/>
                </a:xfrm>
                <a:custGeom>
                  <a:avLst/>
                  <a:gdLst/>
                  <a:ahLst/>
                  <a:cxnLst>
                    <a:cxn ang="0">
                      <a:pos x="10" y="27"/>
                    </a:cxn>
                    <a:cxn ang="0">
                      <a:pos x="11" y="31"/>
                    </a:cxn>
                    <a:cxn ang="0">
                      <a:pos x="14" y="35"/>
                    </a:cxn>
                    <a:cxn ang="0">
                      <a:pos x="19" y="41"/>
                    </a:cxn>
                    <a:cxn ang="0">
                      <a:pos x="24" y="47"/>
                    </a:cxn>
                    <a:cxn ang="0">
                      <a:pos x="29" y="54"/>
                    </a:cxn>
                    <a:cxn ang="0">
                      <a:pos x="33" y="59"/>
                    </a:cxn>
                    <a:cxn ang="0">
                      <a:pos x="38" y="63"/>
                    </a:cxn>
                    <a:cxn ang="0">
                      <a:pos x="41" y="66"/>
                    </a:cxn>
                    <a:cxn ang="0">
                      <a:pos x="37" y="71"/>
                    </a:cxn>
                    <a:cxn ang="0">
                      <a:pos x="33" y="66"/>
                    </a:cxn>
                    <a:cxn ang="0">
                      <a:pos x="28" y="62"/>
                    </a:cxn>
                    <a:cxn ang="0">
                      <a:pos x="25" y="58"/>
                    </a:cxn>
                    <a:cxn ang="0">
                      <a:pos x="22" y="55"/>
                    </a:cxn>
                    <a:cxn ang="0">
                      <a:pos x="19" y="53"/>
                    </a:cxn>
                    <a:cxn ang="0">
                      <a:pos x="16" y="50"/>
                    </a:cxn>
                    <a:cxn ang="0">
                      <a:pos x="15" y="48"/>
                    </a:cxn>
                    <a:cxn ang="0">
                      <a:pos x="14" y="47"/>
                    </a:cxn>
                    <a:cxn ang="0">
                      <a:pos x="11" y="43"/>
                    </a:cxn>
                    <a:cxn ang="0">
                      <a:pos x="7" y="34"/>
                    </a:cxn>
                    <a:cxn ang="0">
                      <a:pos x="2" y="26"/>
                    </a:cxn>
                    <a:cxn ang="0">
                      <a:pos x="0" y="22"/>
                    </a:cxn>
                    <a:cxn ang="0">
                      <a:pos x="2" y="18"/>
                    </a:cxn>
                    <a:cxn ang="0">
                      <a:pos x="4" y="13"/>
                    </a:cxn>
                    <a:cxn ang="0">
                      <a:pos x="6" y="9"/>
                    </a:cxn>
                    <a:cxn ang="0">
                      <a:pos x="7" y="6"/>
                    </a:cxn>
                    <a:cxn ang="0">
                      <a:pos x="14" y="0"/>
                    </a:cxn>
                    <a:cxn ang="0">
                      <a:pos x="13" y="4"/>
                    </a:cxn>
                    <a:cxn ang="0">
                      <a:pos x="11" y="12"/>
                    </a:cxn>
                    <a:cxn ang="0">
                      <a:pos x="9" y="21"/>
                    </a:cxn>
                    <a:cxn ang="0">
                      <a:pos x="10" y="27"/>
                    </a:cxn>
                  </a:cxnLst>
                  <a:rect l="0" t="0" r="r" b="b"/>
                  <a:pathLst>
                    <a:path w="41" h="71">
                      <a:moveTo>
                        <a:pt x="10" y="27"/>
                      </a:moveTo>
                      <a:lnTo>
                        <a:pt x="11" y="31"/>
                      </a:lnTo>
                      <a:lnTo>
                        <a:pt x="14" y="35"/>
                      </a:lnTo>
                      <a:lnTo>
                        <a:pt x="19" y="41"/>
                      </a:lnTo>
                      <a:lnTo>
                        <a:pt x="24" y="47"/>
                      </a:lnTo>
                      <a:lnTo>
                        <a:pt x="29" y="54"/>
                      </a:lnTo>
                      <a:lnTo>
                        <a:pt x="33" y="59"/>
                      </a:lnTo>
                      <a:lnTo>
                        <a:pt x="38" y="63"/>
                      </a:lnTo>
                      <a:lnTo>
                        <a:pt x="41" y="66"/>
                      </a:lnTo>
                      <a:lnTo>
                        <a:pt x="37" y="71"/>
                      </a:lnTo>
                      <a:lnTo>
                        <a:pt x="33" y="66"/>
                      </a:lnTo>
                      <a:lnTo>
                        <a:pt x="28" y="62"/>
                      </a:lnTo>
                      <a:lnTo>
                        <a:pt x="25" y="58"/>
                      </a:lnTo>
                      <a:lnTo>
                        <a:pt x="22" y="55"/>
                      </a:lnTo>
                      <a:lnTo>
                        <a:pt x="19" y="53"/>
                      </a:lnTo>
                      <a:lnTo>
                        <a:pt x="16" y="50"/>
                      </a:lnTo>
                      <a:lnTo>
                        <a:pt x="15" y="48"/>
                      </a:lnTo>
                      <a:lnTo>
                        <a:pt x="14" y="47"/>
                      </a:lnTo>
                      <a:lnTo>
                        <a:pt x="11" y="43"/>
                      </a:lnTo>
                      <a:lnTo>
                        <a:pt x="7" y="34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7" y="6"/>
                      </a:lnTo>
                      <a:lnTo>
                        <a:pt x="14" y="0"/>
                      </a:lnTo>
                      <a:lnTo>
                        <a:pt x="13" y="4"/>
                      </a:lnTo>
                      <a:lnTo>
                        <a:pt x="11" y="12"/>
                      </a:lnTo>
                      <a:lnTo>
                        <a:pt x="9" y="21"/>
                      </a:lnTo>
                      <a:lnTo>
                        <a:pt x="10" y="27"/>
                      </a:lnTo>
                      <a:close/>
                    </a:path>
                  </a:pathLst>
                </a:custGeom>
                <a:solidFill>
                  <a:srgbClr val="D6EA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2" name="Freeform 554"/>
                <p:cNvSpPr>
                  <a:spLocks/>
                </p:cNvSpPr>
                <p:nvPr/>
              </p:nvSpPr>
              <p:spPr bwMode="auto">
                <a:xfrm>
                  <a:off x="7267" y="122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0" y="23"/>
                    </a:cxn>
                    <a:cxn ang="0">
                      <a:pos x="9" y="19"/>
                    </a:cxn>
                    <a:cxn ang="0">
                      <a:pos x="5" y="12"/>
                    </a:cxn>
                    <a:cxn ang="0">
                      <a:pos x="2" y="6"/>
                    </a:cxn>
                    <a:cxn ang="0">
                      <a:pos x="0" y="3"/>
                    </a:cxn>
                    <a:cxn ang="0">
                      <a:pos x="7" y="9"/>
                    </a:cxn>
                    <a:cxn ang="0">
                      <a:pos x="8" y="7"/>
                    </a:cxn>
                    <a:cxn ang="0">
                      <a:pos x="9" y="5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19" y="0"/>
                    </a:cxn>
                    <a:cxn ang="0">
                      <a:pos x="19" y="2"/>
                    </a:cxn>
                    <a:cxn ang="0">
                      <a:pos x="21" y="7"/>
                    </a:cxn>
                    <a:cxn ang="0">
                      <a:pos x="25" y="12"/>
                    </a:cxn>
                    <a:cxn ang="0">
                      <a:pos x="28" y="17"/>
                    </a:cxn>
                    <a:cxn ang="0">
                      <a:pos x="26" y="17"/>
                    </a:cxn>
                    <a:cxn ang="0">
                      <a:pos x="24" y="18"/>
                    </a:cxn>
                    <a:cxn ang="0">
                      <a:pos x="21" y="19"/>
                    </a:cxn>
                    <a:cxn ang="0">
                      <a:pos x="19" y="20"/>
                    </a:cxn>
                    <a:cxn ang="0">
                      <a:pos x="16" y="21"/>
                    </a:cxn>
                    <a:cxn ang="0">
                      <a:pos x="14" y="22"/>
                    </a:cxn>
                    <a:cxn ang="0">
                      <a:pos x="12" y="23"/>
                    </a:cxn>
                    <a:cxn ang="0">
                      <a:pos x="10" y="23"/>
                    </a:cxn>
                  </a:cxnLst>
                  <a:rect l="0" t="0" r="r" b="b"/>
                  <a:pathLst>
                    <a:path w="28" h="23">
                      <a:moveTo>
                        <a:pt x="10" y="23"/>
                      </a:moveTo>
                      <a:lnTo>
                        <a:pt x="9" y="19"/>
                      </a:lnTo>
                      <a:lnTo>
                        <a:pt x="5" y="12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7" y="9"/>
                      </a:lnTo>
                      <a:lnTo>
                        <a:pt x="8" y="7"/>
                      </a:lnTo>
                      <a:lnTo>
                        <a:pt x="9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21" y="7"/>
                      </a:lnTo>
                      <a:lnTo>
                        <a:pt x="25" y="12"/>
                      </a:lnTo>
                      <a:lnTo>
                        <a:pt x="28" y="17"/>
                      </a:lnTo>
                      <a:lnTo>
                        <a:pt x="26" y="17"/>
                      </a:lnTo>
                      <a:lnTo>
                        <a:pt x="24" y="18"/>
                      </a:lnTo>
                      <a:lnTo>
                        <a:pt x="21" y="19"/>
                      </a:lnTo>
                      <a:lnTo>
                        <a:pt x="19" y="20"/>
                      </a:lnTo>
                      <a:lnTo>
                        <a:pt x="16" y="21"/>
                      </a:lnTo>
                      <a:lnTo>
                        <a:pt x="14" y="22"/>
                      </a:lnTo>
                      <a:lnTo>
                        <a:pt x="12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D6EA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3" name="Freeform 555"/>
                <p:cNvSpPr>
                  <a:spLocks/>
                </p:cNvSpPr>
                <p:nvPr/>
              </p:nvSpPr>
              <p:spPr bwMode="auto">
                <a:xfrm>
                  <a:off x="7343" y="12128"/>
                  <a:ext cx="14" cy="2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9" y="3"/>
                    </a:cxn>
                    <a:cxn ang="0">
                      <a:pos x="11" y="7"/>
                    </a:cxn>
                    <a:cxn ang="0">
                      <a:pos x="13" y="11"/>
                    </a:cxn>
                    <a:cxn ang="0">
                      <a:pos x="14" y="16"/>
                    </a:cxn>
                    <a:cxn ang="0">
                      <a:pos x="14" y="19"/>
                    </a:cxn>
                    <a:cxn ang="0">
                      <a:pos x="12" y="22"/>
                    </a:cxn>
                    <a:cxn ang="0">
                      <a:pos x="10" y="23"/>
                    </a:cxn>
                    <a:cxn ang="0">
                      <a:pos x="7" y="22"/>
                    </a:cxn>
                    <a:cxn ang="0">
                      <a:pos x="4" y="19"/>
                    </a:cxn>
                    <a:cxn ang="0">
                      <a:pos x="2" y="16"/>
                    </a:cxn>
                    <a:cxn ang="0">
                      <a:pos x="0" y="12"/>
                    </a:cxn>
                    <a:cxn ang="0">
                      <a:pos x="0" y="8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2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9" y="3"/>
                      </a:lnTo>
                      <a:lnTo>
                        <a:pt x="11" y="7"/>
                      </a:lnTo>
                      <a:lnTo>
                        <a:pt x="13" y="11"/>
                      </a:lnTo>
                      <a:lnTo>
                        <a:pt x="14" y="16"/>
                      </a:lnTo>
                      <a:lnTo>
                        <a:pt x="14" y="19"/>
                      </a:lnTo>
                      <a:lnTo>
                        <a:pt x="12" y="22"/>
                      </a:lnTo>
                      <a:lnTo>
                        <a:pt x="10" y="23"/>
                      </a:lnTo>
                      <a:lnTo>
                        <a:pt x="7" y="22"/>
                      </a:lnTo>
                      <a:lnTo>
                        <a:pt x="4" y="19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4" name="Freeform 556"/>
                <p:cNvSpPr>
                  <a:spLocks/>
                </p:cNvSpPr>
                <p:nvPr/>
              </p:nvSpPr>
              <p:spPr bwMode="auto">
                <a:xfrm>
                  <a:off x="7306" y="12097"/>
                  <a:ext cx="82" cy="96"/>
                </a:xfrm>
                <a:custGeom>
                  <a:avLst/>
                  <a:gdLst/>
                  <a:ahLst/>
                  <a:cxnLst>
                    <a:cxn ang="0">
                      <a:pos x="28" y="69"/>
                    </a:cxn>
                    <a:cxn ang="0">
                      <a:pos x="19" y="58"/>
                    </a:cxn>
                    <a:cxn ang="0">
                      <a:pos x="10" y="45"/>
                    </a:cxn>
                    <a:cxn ang="0">
                      <a:pos x="3" y="33"/>
                    </a:cxn>
                    <a:cxn ang="0">
                      <a:pos x="0" y="20"/>
                    </a:cxn>
                    <a:cxn ang="0">
                      <a:pos x="1" y="8"/>
                    </a:cxn>
                    <a:cxn ang="0">
                      <a:pos x="5" y="1"/>
                    </a:cxn>
                    <a:cxn ang="0">
                      <a:pos x="11" y="0"/>
                    </a:cxn>
                    <a:cxn ang="0">
                      <a:pos x="17" y="2"/>
                    </a:cxn>
                    <a:cxn ang="0">
                      <a:pos x="29" y="9"/>
                    </a:cxn>
                    <a:cxn ang="0">
                      <a:pos x="44" y="18"/>
                    </a:cxn>
                    <a:cxn ang="0">
                      <a:pos x="58" y="30"/>
                    </a:cxn>
                    <a:cxn ang="0">
                      <a:pos x="66" y="42"/>
                    </a:cxn>
                    <a:cxn ang="0">
                      <a:pos x="74" y="58"/>
                    </a:cxn>
                    <a:cxn ang="0">
                      <a:pos x="80" y="74"/>
                    </a:cxn>
                    <a:cxn ang="0">
                      <a:pos x="82" y="88"/>
                    </a:cxn>
                    <a:cxn ang="0">
                      <a:pos x="78" y="95"/>
                    </a:cxn>
                    <a:cxn ang="0">
                      <a:pos x="73" y="96"/>
                    </a:cxn>
                    <a:cxn ang="0">
                      <a:pos x="67" y="95"/>
                    </a:cxn>
                    <a:cxn ang="0">
                      <a:pos x="61" y="92"/>
                    </a:cxn>
                    <a:cxn ang="0">
                      <a:pos x="60" y="86"/>
                    </a:cxn>
                    <a:cxn ang="0">
                      <a:pos x="61" y="72"/>
                    </a:cxn>
                    <a:cxn ang="0">
                      <a:pos x="60" y="66"/>
                    </a:cxn>
                    <a:cxn ang="0">
                      <a:pos x="57" y="64"/>
                    </a:cxn>
                    <a:cxn ang="0">
                      <a:pos x="57" y="59"/>
                    </a:cxn>
                    <a:cxn ang="0">
                      <a:pos x="57" y="48"/>
                    </a:cxn>
                    <a:cxn ang="0">
                      <a:pos x="54" y="35"/>
                    </a:cxn>
                    <a:cxn ang="0">
                      <a:pos x="46" y="26"/>
                    </a:cxn>
                    <a:cxn ang="0">
                      <a:pos x="34" y="25"/>
                    </a:cxn>
                    <a:cxn ang="0">
                      <a:pos x="29" y="33"/>
                    </a:cxn>
                    <a:cxn ang="0">
                      <a:pos x="31" y="44"/>
                    </a:cxn>
                    <a:cxn ang="0">
                      <a:pos x="35" y="54"/>
                    </a:cxn>
                    <a:cxn ang="0">
                      <a:pos x="34" y="59"/>
                    </a:cxn>
                    <a:cxn ang="0">
                      <a:pos x="31" y="68"/>
                    </a:cxn>
                  </a:cxnLst>
                  <a:rect l="0" t="0" r="r" b="b"/>
                  <a:pathLst>
                    <a:path w="82" h="96">
                      <a:moveTo>
                        <a:pt x="31" y="73"/>
                      </a:moveTo>
                      <a:lnTo>
                        <a:pt x="28" y="69"/>
                      </a:lnTo>
                      <a:lnTo>
                        <a:pt x="24" y="64"/>
                      </a:lnTo>
                      <a:lnTo>
                        <a:pt x="19" y="58"/>
                      </a:lnTo>
                      <a:lnTo>
                        <a:pt x="14" y="52"/>
                      </a:lnTo>
                      <a:lnTo>
                        <a:pt x="10" y="45"/>
                      </a:lnTo>
                      <a:lnTo>
                        <a:pt x="6" y="39"/>
                      </a:lnTo>
                      <a:lnTo>
                        <a:pt x="3" y="33"/>
                      </a:lnTo>
                      <a:lnTo>
                        <a:pt x="1" y="28"/>
                      </a:lnTo>
                      <a:lnTo>
                        <a:pt x="0" y="20"/>
                      </a:lnTo>
                      <a:lnTo>
                        <a:pt x="0" y="13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2" y="5"/>
                      </a:lnTo>
                      <a:lnTo>
                        <a:pt x="29" y="9"/>
                      </a:lnTo>
                      <a:lnTo>
                        <a:pt x="36" y="13"/>
                      </a:lnTo>
                      <a:lnTo>
                        <a:pt x="44" y="18"/>
                      </a:lnTo>
                      <a:lnTo>
                        <a:pt x="51" y="24"/>
                      </a:lnTo>
                      <a:lnTo>
                        <a:pt x="58" y="30"/>
                      </a:lnTo>
                      <a:lnTo>
                        <a:pt x="62" y="35"/>
                      </a:lnTo>
                      <a:lnTo>
                        <a:pt x="66" y="42"/>
                      </a:lnTo>
                      <a:lnTo>
                        <a:pt x="70" y="50"/>
                      </a:lnTo>
                      <a:lnTo>
                        <a:pt x="74" y="58"/>
                      </a:lnTo>
                      <a:lnTo>
                        <a:pt x="78" y="66"/>
                      </a:lnTo>
                      <a:lnTo>
                        <a:pt x="80" y="74"/>
                      </a:lnTo>
                      <a:lnTo>
                        <a:pt x="81" y="82"/>
                      </a:lnTo>
                      <a:lnTo>
                        <a:pt x="82" y="88"/>
                      </a:lnTo>
                      <a:lnTo>
                        <a:pt x="80" y="92"/>
                      </a:lnTo>
                      <a:lnTo>
                        <a:pt x="78" y="95"/>
                      </a:lnTo>
                      <a:lnTo>
                        <a:pt x="76" y="96"/>
                      </a:lnTo>
                      <a:lnTo>
                        <a:pt x="73" y="96"/>
                      </a:lnTo>
                      <a:lnTo>
                        <a:pt x="70" y="96"/>
                      </a:lnTo>
                      <a:lnTo>
                        <a:pt x="67" y="95"/>
                      </a:lnTo>
                      <a:lnTo>
                        <a:pt x="64" y="94"/>
                      </a:lnTo>
                      <a:lnTo>
                        <a:pt x="61" y="92"/>
                      </a:lnTo>
                      <a:lnTo>
                        <a:pt x="59" y="91"/>
                      </a:lnTo>
                      <a:lnTo>
                        <a:pt x="60" y="86"/>
                      </a:lnTo>
                      <a:lnTo>
                        <a:pt x="61" y="78"/>
                      </a:lnTo>
                      <a:lnTo>
                        <a:pt x="61" y="72"/>
                      </a:lnTo>
                      <a:lnTo>
                        <a:pt x="61" y="66"/>
                      </a:lnTo>
                      <a:lnTo>
                        <a:pt x="60" y="66"/>
                      </a:lnTo>
                      <a:lnTo>
                        <a:pt x="59" y="64"/>
                      </a:lnTo>
                      <a:lnTo>
                        <a:pt x="57" y="64"/>
                      </a:lnTo>
                      <a:lnTo>
                        <a:pt x="56" y="64"/>
                      </a:lnTo>
                      <a:lnTo>
                        <a:pt x="57" y="59"/>
                      </a:lnTo>
                      <a:lnTo>
                        <a:pt x="57" y="54"/>
                      </a:lnTo>
                      <a:lnTo>
                        <a:pt x="57" y="48"/>
                      </a:lnTo>
                      <a:lnTo>
                        <a:pt x="56" y="41"/>
                      </a:lnTo>
                      <a:lnTo>
                        <a:pt x="54" y="35"/>
                      </a:lnTo>
                      <a:lnTo>
                        <a:pt x="50" y="30"/>
                      </a:lnTo>
                      <a:lnTo>
                        <a:pt x="46" y="26"/>
                      </a:lnTo>
                      <a:lnTo>
                        <a:pt x="39" y="24"/>
                      </a:lnTo>
                      <a:lnTo>
                        <a:pt x="34" y="25"/>
                      </a:lnTo>
                      <a:lnTo>
                        <a:pt x="30" y="29"/>
                      </a:lnTo>
                      <a:lnTo>
                        <a:pt x="29" y="33"/>
                      </a:lnTo>
                      <a:lnTo>
                        <a:pt x="29" y="39"/>
                      </a:lnTo>
                      <a:lnTo>
                        <a:pt x="31" y="44"/>
                      </a:lnTo>
                      <a:lnTo>
                        <a:pt x="33" y="50"/>
                      </a:lnTo>
                      <a:lnTo>
                        <a:pt x="35" y="54"/>
                      </a:lnTo>
                      <a:lnTo>
                        <a:pt x="36" y="57"/>
                      </a:lnTo>
                      <a:lnTo>
                        <a:pt x="34" y="59"/>
                      </a:lnTo>
                      <a:lnTo>
                        <a:pt x="33" y="63"/>
                      </a:lnTo>
                      <a:lnTo>
                        <a:pt x="31" y="68"/>
                      </a:lnTo>
                      <a:lnTo>
                        <a:pt x="31" y="73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5" name="Freeform 557"/>
                <p:cNvSpPr>
                  <a:spLocks/>
                </p:cNvSpPr>
                <p:nvPr/>
              </p:nvSpPr>
              <p:spPr bwMode="auto">
                <a:xfrm>
                  <a:off x="7195" y="12212"/>
                  <a:ext cx="43" cy="6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7" y="3"/>
                    </a:cxn>
                    <a:cxn ang="0">
                      <a:pos x="12" y="8"/>
                    </a:cxn>
                    <a:cxn ang="0">
                      <a:pos x="19" y="16"/>
                    </a:cxn>
                    <a:cxn ang="0">
                      <a:pos x="25" y="25"/>
                    </a:cxn>
                    <a:cxn ang="0">
                      <a:pos x="32" y="35"/>
                    </a:cxn>
                    <a:cxn ang="0">
                      <a:pos x="38" y="46"/>
                    </a:cxn>
                    <a:cxn ang="0">
                      <a:pos x="42" y="55"/>
                    </a:cxn>
                    <a:cxn ang="0">
                      <a:pos x="43" y="64"/>
                    </a:cxn>
                    <a:cxn ang="0">
                      <a:pos x="37" y="60"/>
                    </a:cxn>
                    <a:cxn ang="0">
                      <a:pos x="29" y="52"/>
                    </a:cxn>
                    <a:cxn ang="0">
                      <a:pos x="21" y="43"/>
                    </a:cxn>
                    <a:cxn ang="0">
                      <a:pos x="13" y="33"/>
                    </a:cxn>
                    <a:cxn ang="0">
                      <a:pos x="6" y="23"/>
                    </a:cxn>
                    <a:cxn ang="0">
                      <a:pos x="1" y="14"/>
                    </a:cxn>
                    <a:cxn ang="0">
                      <a:pos x="0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3" h="64">
                      <a:moveTo>
                        <a:pt x="3" y="0"/>
                      </a:moveTo>
                      <a:lnTo>
                        <a:pt x="7" y="3"/>
                      </a:lnTo>
                      <a:lnTo>
                        <a:pt x="12" y="8"/>
                      </a:lnTo>
                      <a:lnTo>
                        <a:pt x="19" y="16"/>
                      </a:lnTo>
                      <a:lnTo>
                        <a:pt x="25" y="25"/>
                      </a:lnTo>
                      <a:lnTo>
                        <a:pt x="32" y="35"/>
                      </a:lnTo>
                      <a:lnTo>
                        <a:pt x="38" y="46"/>
                      </a:lnTo>
                      <a:lnTo>
                        <a:pt x="42" y="55"/>
                      </a:lnTo>
                      <a:lnTo>
                        <a:pt x="43" y="64"/>
                      </a:lnTo>
                      <a:lnTo>
                        <a:pt x="37" y="60"/>
                      </a:lnTo>
                      <a:lnTo>
                        <a:pt x="29" y="52"/>
                      </a:lnTo>
                      <a:lnTo>
                        <a:pt x="21" y="43"/>
                      </a:lnTo>
                      <a:lnTo>
                        <a:pt x="13" y="33"/>
                      </a:lnTo>
                      <a:lnTo>
                        <a:pt x="6" y="23"/>
                      </a:lnTo>
                      <a:lnTo>
                        <a:pt x="1" y="14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6" name="Freeform 558"/>
                <p:cNvSpPr>
                  <a:spLocks/>
                </p:cNvSpPr>
                <p:nvPr/>
              </p:nvSpPr>
              <p:spPr bwMode="auto">
                <a:xfrm>
                  <a:off x="7275" y="12176"/>
                  <a:ext cx="41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6" y="3"/>
                    </a:cxn>
                    <a:cxn ang="0">
                      <a:pos x="12" y="5"/>
                    </a:cxn>
                    <a:cxn ang="0">
                      <a:pos x="19" y="9"/>
                    </a:cxn>
                    <a:cxn ang="0">
                      <a:pos x="26" y="12"/>
                    </a:cxn>
                    <a:cxn ang="0">
                      <a:pos x="33" y="16"/>
                    </a:cxn>
                    <a:cxn ang="0">
                      <a:pos x="38" y="19"/>
                    </a:cxn>
                    <a:cxn ang="0">
                      <a:pos x="41" y="22"/>
                    </a:cxn>
                    <a:cxn ang="0">
                      <a:pos x="37" y="23"/>
                    </a:cxn>
                    <a:cxn ang="0">
                      <a:pos x="26" y="36"/>
                    </a:cxn>
                    <a:cxn ang="0">
                      <a:pos x="29" y="23"/>
                    </a:cxn>
                    <a:cxn ang="0">
                      <a:pos x="26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36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6" y="3"/>
                      </a:lnTo>
                      <a:lnTo>
                        <a:pt x="12" y="5"/>
                      </a:lnTo>
                      <a:lnTo>
                        <a:pt x="19" y="9"/>
                      </a:lnTo>
                      <a:lnTo>
                        <a:pt x="26" y="12"/>
                      </a:lnTo>
                      <a:lnTo>
                        <a:pt x="33" y="16"/>
                      </a:lnTo>
                      <a:lnTo>
                        <a:pt x="38" y="19"/>
                      </a:lnTo>
                      <a:lnTo>
                        <a:pt x="41" y="22"/>
                      </a:lnTo>
                      <a:lnTo>
                        <a:pt x="37" y="23"/>
                      </a:lnTo>
                      <a:lnTo>
                        <a:pt x="26" y="36"/>
                      </a:lnTo>
                      <a:lnTo>
                        <a:pt x="29" y="23"/>
                      </a:lnTo>
                      <a:lnTo>
                        <a:pt x="26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7" name="Freeform 559"/>
                <p:cNvSpPr>
                  <a:spLocks/>
                </p:cNvSpPr>
                <p:nvPr/>
              </p:nvSpPr>
              <p:spPr bwMode="auto">
                <a:xfrm>
                  <a:off x="7318" y="12183"/>
                  <a:ext cx="33" cy="27"/>
                </a:xfrm>
                <a:custGeom>
                  <a:avLst/>
                  <a:gdLst/>
                  <a:ahLst/>
                  <a:cxnLst>
                    <a:cxn ang="0">
                      <a:pos x="9" y="11"/>
                    </a:cxn>
                    <a:cxn ang="0">
                      <a:pos x="6" y="9"/>
                    </a:cxn>
                    <a:cxn ang="0">
                      <a:pos x="3" y="7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9" y="0"/>
                    </a:cxn>
                    <a:cxn ang="0">
                      <a:pos x="33" y="13"/>
                    </a:cxn>
                    <a:cxn ang="0">
                      <a:pos x="28" y="17"/>
                    </a:cxn>
                    <a:cxn ang="0">
                      <a:pos x="28" y="18"/>
                    </a:cxn>
                    <a:cxn ang="0">
                      <a:pos x="28" y="22"/>
                    </a:cxn>
                    <a:cxn ang="0">
                      <a:pos x="27" y="25"/>
                    </a:cxn>
                    <a:cxn ang="0">
                      <a:pos x="26" y="27"/>
                    </a:cxn>
                    <a:cxn ang="0">
                      <a:pos x="26" y="26"/>
                    </a:cxn>
                    <a:cxn ang="0">
                      <a:pos x="24" y="25"/>
                    </a:cxn>
                    <a:cxn ang="0">
                      <a:pos x="22" y="24"/>
                    </a:cxn>
                    <a:cxn ang="0">
                      <a:pos x="20" y="22"/>
                    </a:cxn>
                    <a:cxn ang="0">
                      <a:pos x="18" y="19"/>
                    </a:cxn>
                    <a:cxn ang="0">
                      <a:pos x="15" y="16"/>
                    </a:cxn>
                    <a:cxn ang="0">
                      <a:pos x="12" y="14"/>
                    </a:cxn>
                    <a:cxn ang="0">
                      <a:pos x="9" y="11"/>
                    </a:cxn>
                  </a:cxnLst>
                  <a:rect l="0" t="0" r="r" b="b"/>
                  <a:pathLst>
                    <a:path w="33" h="27">
                      <a:moveTo>
                        <a:pt x="9" y="11"/>
                      </a:moveTo>
                      <a:lnTo>
                        <a:pt x="6" y="9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33" y="13"/>
                      </a:lnTo>
                      <a:lnTo>
                        <a:pt x="28" y="17"/>
                      </a:lnTo>
                      <a:lnTo>
                        <a:pt x="28" y="18"/>
                      </a:lnTo>
                      <a:lnTo>
                        <a:pt x="28" y="22"/>
                      </a:lnTo>
                      <a:lnTo>
                        <a:pt x="27" y="25"/>
                      </a:lnTo>
                      <a:lnTo>
                        <a:pt x="26" y="27"/>
                      </a:lnTo>
                      <a:lnTo>
                        <a:pt x="26" y="26"/>
                      </a:lnTo>
                      <a:lnTo>
                        <a:pt x="24" y="25"/>
                      </a:lnTo>
                      <a:lnTo>
                        <a:pt x="22" y="24"/>
                      </a:lnTo>
                      <a:lnTo>
                        <a:pt x="20" y="22"/>
                      </a:lnTo>
                      <a:lnTo>
                        <a:pt x="18" y="19"/>
                      </a:lnTo>
                      <a:lnTo>
                        <a:pt x="15" y="16"/>
                      </a:lnTo>
                      <a:lnTo>
                        <a:pt x="12" y="14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8" name="Freeform 560"/>
                <p:cNvSpPr>
                  <a:spLocks/>
                </p:cNvSpPr>
                <p:nvPr/>
              </p:nvSpPr>
              <p:spPr bwMode="auto">
                <a:xfrm>
                  <a:off x="7351" y="12199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6" y="3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6" y="17"/>
                    </a:cxn>
                    <a:cxn ang="0">
                      <a:pos x="7" y="11"/>
                    </a:cxn>
                    <a:cxn ang="0">
                      <a:pos x="8" y="11"/>
                    </a:cxn>
                    <a:cxn ang="0">
                      <a:pos x="13" y="9"/>
                    </a:cxn>
                    <a:cxn ang="0">
                      <a:pos x="16" y="7"/>
                    </a:cxn>
                    <a:cxn ang="0">
                      <a:pos x="18" y="5"/>
                    </a:cxn>
                    <a:cxn ang="0">
                      <a:pos x="17" y="4"/>
                    </a:cxn>
                    <a:cxn ang="0">
                      <a:pos x="14" y="2"/>
                    </a:cxn>
                    <a:cxn ang="0">
                      <a:pos x="11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8" h="17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6" y="17"/>
                      </a:lnTo>
                      <a:lnTo>
                        <a:pt x="7" y="11"/>
                      </a:lnTo>
                      <a:lnTo>
                        <a:pt x="8" y="11"/>
                      </a:lnTo>
                      <a:lnTo>
                        <a:pt x="13" y="9"/>
                      </a:lnTo>
                      <a:lnTo>
                        <a:pt x="16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09" name="Freeform 561"/>
                <p:cNvSpPr>
                  <a:spLocks/>
                </p:cNvSpPr>
                <p:nvPr/>
              </p:nvSpPr>
              <p:spPr bwMode="auto">
                <a:xfrm>
                  <a:off x="7314" y="12214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9" y="15"/>
                    </a:cxn>
                    <a:cxn ang="0">
                      <a:pos x="18" y="15"/>
                    </a:cxn>
                    <a:cxn ang="0">
                      <a:pos x="17" y="16"/>
                    </a:cxn>
                    <a:cxn ang="0">
                      <a:pos x="14" y="17"/>
                    </a:cxn>
                    <a:cxn ang="0">
                      <a:pos x="11" y="17"/>
                    </a:cxn>
                    <a:cxn ang="0">
                      <a:pos x="8" y="18"/>
                    </a:cxn>
                    <a:cxn ang="0">
                      <a:pos x="5" y="20"/>
                    </a:cxn>
                    <a:cxn ang="0">
                      <a:pos x="2" y="21"/>
                    </a:cxn>
                    <a:cxn ang="0">
                      <a:pos x="0" y="23"/>
                    </a:cxn>
                    <a:cxn ang="0">
                      <a:pos x="0" y="20"/>
                    </a:cxn>
                    <a:cxn ang="0">
                      <a:pos x="2" y="18"/>
                    </a:cxn>
                    <a:cxn ang="0">
                      <a:pos x="4" y="15"/>
                    </a:cxn>
                    <a:cxn ang="0">
                      <a:pos x="5" y="14"/>
                    </a:cxn>
                    <a:cxn ang="0">
                      <a:pos x="6" y="13"/>
                    </a:cxn>
                    <a:cxn ang="0">
                      <a:pos x="9" y="11"/>
                    </a:cxn>
                    <a:cxn ang="0">
                      <a:pos x="12" y="10"/>
                    </a:cxn>
                    <a:cxn ang="0">
                      <a:pos x="15" y="8"/>
                    </a:cxn>
                    <a:cxn ang="0">
                      <a:pos x="18" y="6"/>
                    </a:cxn>
                    <a:cxn ang="0">
                      <a:pos x="22" y="4"/>
                    </a:cxn>
                    <a:cxn ang="0">
                      <a:pos x="23" y="2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23">
                      <a:moveTo>
                        <a:pt x="24" y="0"/>
                      </a:moveTo>
                      <a:lnTo>
                        <a:pt x="19" y="15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2" y="21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4" y="15"/>
                      </a:lnTo>
                      <a:lnTo>
                        <a:pt x="5" y="14"/>
                      </a:lnTo>
                      <a:lnTo>
                        <a:pt x="6" y="13"/>
                      </a:lnTo>
                      <a:lnTo>
                        <a:pt x="9" y="11"/>
                      </a:lnTo>
                      <a:lnTo>
                        <a:pt x="12" y="10"/>
                      </a:lnTo>
                      <a:lnTo>
                        <a:pt x="15" y="8"/>
                      </a:lnTo>
                      <a:lnTo>
                        <a:pt x="18" y="6"/>
                      </a:lnTo>
                      <a:lnTo>
                        <a:pt x="22" y="4"/>
                      </a:lnTo>
                      <a:lnTo>
                        <a:pt x="23" y="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0" name="Freeform 562"/>
                <p:cNvSpPr>
                  <a:spLocks/>
                </p:cNvSpPr>
                <p:nvPr/>
              </p:nvSpPr>
              <p:spPr bwMode="auto">
                <a:xfrm>
                  <a:off x="7316" y="12220"/>
                  <a:ext cx="43" cy="2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2" y="1"/>
                    </a:cxn>
                    <a:cxn ang="0">
                      <a:pos x="36" y="3"/>
                    </a:cxn>
                    <a:cxn ang="0">
                      <a:pos x="40" y="4"/>
                    </a:cxn>
                    <a:cxn ang="0">
                      <a:pos x="43" y="3"/>
                    </a:cxn>
                    <a:cxn ang="0">
                      <a:pos x="39" y="7"/>
                    </a:cxn>
                    <a:cxn ang="0">
                      <a:pos x="37" y="10"/>
                    </a:cxn>
                    <a:cxn ang="0">
                      <a:pos x="35" y="14"/>
                    </a:cxn>
                    <a:cxn ang="0">
                      <a:pos x="35" y="16"/>
                    </a:cxn>
                    <a:cxn ang="0">
                      <a:pos x="34" y="18"/>
                    </a:cxn>
                    <a:cxn ang="0">
                      <a:pos x="33" y="22"/>
                    </a:cxn>
                    <a:cxn ang="0">
                      <a:pos x="30" y="24"/>
                    </a:cxn>
                    <a:cxn ang="0">
                      <a:pos x="28" y="25"/>
                    </a:cxn>
                    <a:cxn ang="0">
                      <a:pos x="25" y="24"/>
                    </a:cxn>
                    <a:cxn ang="0">
                      <a:pos x="21" y="24"/>
                    </a:cxn>
                    <a:cxn ang="0">
                      <a:pos x="18" y="23"/>
                    </a:cxn>
                    <a:cxn ang="0">
                      <a:pos x="14" y="22"/>
                    </a:cxn>
                    <a:cxn ang="0">
                      <a:pos x="9" y="21"/>
                    </a:cxn>
                    <a:cxn ang="0">
                      <a:pos x="5" y="21"/>
                    </a:cxn>
                    <a:cxn ang="0">
                      <a:pos x="2" y="20"/>
                    </a:cxn>
                    <a:cxn ang="0">
                      <a:pos x="0" y="20"/>
                    </a:cxn>
                    <a:cxn ang="0">
                      <a:pos x="2" y="19"/>
                    </a:cxn>
                    <a:cxn ang="0">
                      <a:pos x="5" y="19"/>
                    </a:cxn>
                    <a:cxn ang="0">
                      <a:pos x="7" y="18"/>
                    </a:cxn>
                    <a:cxn ang="0">
                      <a:pos x="10" y="18"/>
                    </a:cxn>
                    <a:cxn ang="0">
                      <a:pos x="13" y="17"/>
                    </a:cxn>
                    <a:cxn ang="0">
                      <a:pos x="15" y="17"/>
                    </a:cxn>
                    <a:cxn ang="0">
                      <a:pos x="17" y="17"/>
                    </a:cxn>
                    <a:cxn ang="0">
                      <a:pos x="18" y="17"/>
                    </a:cxn>
                    <a:cxn ang="0">
                      <a:pos x="21" y="13"/>
                    </a:cxn>
                    <a:cxn ang="0">
                      <a:pos x="25" y="8"/>
                    </a:cxn>
                    <a:cxn ang="0">
                      <a:pos x="28" y="4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43" h="25">
                      <a:moveTo>
                        <a:pt x="30" y="0"/>
                      </a:moveTo>
                      <a:lnTo>
                        <a:pt x="32" y="1"/>
                      </a:lnTo>
                      <a:lnTo>
                        <a:pt x="36" y="3"/>
                      </a:lnTo>
                      <a:lnTo>
                        <a:pt x="40" y="4"/>
                      </a:lnTo>
                      <a:lnTo>
                        <a:pt x="43" y="3"/>
                      </a:lnTo>
                      <a:lnTo>
                        <a:pt x="39" y="7"/>
                      </a:lnTo>
                      <a:lnTo>
                        <a:pt x="37" y="10"/>
                      </a:lnTo>
                      <a:lnTo>
                        <a:pt x="35" y="14"/>
                      </a:lnTo>
                      <a:lnTo>
                        <a:pt x="35" y="16"/>
                      </a:lnTo>
                      <a:lnTo>
                        <a:pt x="34" y="18"/>
                      </a:lnTo>
                      <a:lnTo>
                        <a:pt x="33" y="22"/>
                      </a:lnTo>
                      <a:lnTo>
                        <a:pt x="30" y="24"/>
                      </a:lnTo>
                      <a:lnTo>
                        <a:pt x="28" y="25"/>
                      </a:lnTo>
                      <a:lnTo>
                        <a:pt x="25" y="24"/>
                      </a:lnTo>
                      <a:lnTo>
                        <a:pt x="21" y="24"/>
                      </a:lnTo>
                      <a:lnTo>
                        <a:pt x="18" y="23"/>
                      </a:lnTo>
                      <a:lnTo>
                        <a:pt x="14" y="22"/>
                      </a:lnTo>
                      <a:lnTo>
                        <a:pt x="9" y="21"/>
                      </a:lnTo>
                      <a:lnTo>
                        <a:pt x="5" y="21"/>
                      </a:lnTo>
                      <a:lnTo>
                        <a:pt x="2" y="20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7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21" y="13"/>
                      </a:lnTo>
                      <a:lnTo>
                        <a:pt x="25" y="8"/>
                      </a:lnTo>
                      <a:lnTo>
                        <a:pt x="28" y="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1" name="Freeform 563"/>
                <p:cNvSpPr>
                  <a:spLocks/>
                </p:cNvSpPr>
                <p:nvPr/>
              </p:nvSpPr>
              <p:spPr bwMode="auto">
                <a:xfrm>
                  <a:off x="7254" y="12172"/>
                  <a:ext cx="17" cy="4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4"/>
                    </a:cxn>
                    <a:cxn ang="0">
                      <a:pos x="8" y="12"/>
                    </a:cxn>
                    <a:cxn ang="0">
                      <a:pos x="13" y="21"/>
                    </a:cxn>
                    <a:cxn ang="0">
                      <a:pos x="17" y="27"/>
                    </a:cxn>
                    <a:cxn ang="0">
                      <a:pos x="16" y="30"/>
                    </a:cxn>
                    <a:cxn ang="0">
                      <a:pos x="14" y="33"/>
                    </a:cxn>
                    <a:cxn ang="0">
                      <a:pos x="11" y="36"/>
                    </a:cxn>
                    <a:cxn ang="0">
                      <a:pos x="10" y="40"/>
                    </a:cxn>
                    <a:cxn ang="0">
                      <a:pos x="7" y="32"/>
                    </a:cxn>
                    <a:cxn ang="0">
                      <a:pos x="3" y="21"/>
                    </a:cxn>
                    <a:cxn ang="0">
                      <a:pos x="0" y="1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40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8" y="12"/>
                      </a:lnTo>
                      <a:lnTo>
                        <a:pt x="13" y="21"/>
                      </a:lnTo>
                      <a:lnTo>
                        <a:pt x="17" y="27"/>
                      </a:lnTo>
                      <a:lnTo>
                        <a:pt x="16" y="30"/>
                      </a:lnTo>
                      <a:lnTo>
                        <a:pt x="14" y="33"/>
                      </a:lnTo>
                      <a:lnTo>
                        <a:pt x="11" y="36"/>
                      </a:lnTo>
                      <a:lnTo>
                        <a:pt x="10" y="40"/>
                      </a:lnTo>
                      <a:lnTo>
                        <a:pt x="7" y="32"/>
                      </a:lnTo>
                      <a:lnTo>
                        <a:pt x="3" y="21"/>
                      </a:lnTo>
                      <a:lnTo>
                        <a:pt x="0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2" name="Freeform 564"/>
                <p:cNvSpPr>
                  <a:spLocks/>
                </p:cNvSpPr>
                <p:nvPr/>
              </p:nvSpPr>
              <p:spPr bwMode="auto">
                <a:xfrm>
                  <a:off x="7248" y="12243"/>
                  <a:ext cx="29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5"/>
                    </a:cxn>
                    <a:cxn ang="0">
                      <a:pos x="7" y="12"/>
                    </a:cxn>
                    <a:cxn ang="0">
                      <a:pos x="9" y="20"/>
                    </a:cxn>
                    <a:cxn ang="0">
                      <a:pos x="9" y="28"/>
                    </a:cxn>
                    <a:cxn ang="0">
                      <a:pos x="29" y="36"/>
                    </a:cxn>
                    <a:cxn ang="0">
                      <a:pos x="28" y="31"/>
                    </a:cxn>
                    <a:cxn ang="0">
                      <a:pos x="24" y="25"/>
                    </a:cxn>
                    <a:cxn ang="0">
                      <a:pos x="21" y="18"/>
                    </a:cxn>
                    <a:cxn ang="0">
                      <a:pos x="19" y="15"/>
                    </a:cxn>
                    <a:cxn ang="0">
                      <a:pos x="18" y="14"/>
                    </a:cxn>
                    <a:cxn ang="0">
                      <a:pos x="16" y="13"/>
                    </a:cxn>
                    <a:cxn ang="0">
                      <a:pos x="14" y="11"/>
                    </a:cxn>
                    <a:cxn ang="0">
                      <a:pos x="11" y="9"/>
                    </a:cxn>
                    <a:cxn ang="0">
                      <a:pos x="7" y="7"/>
                    </a:cxn>
                    <a:cxn ang="0">
                      <a:pos x="4" y="4"/>
                    </a:cxn>
                    <a:cxn ang="0">
                      <a:pos x="2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36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7" y="12"/>
                      </a:lnTo>
                      <a:lnTo>
                        <a:pt x="9" y="20"/>
                      </a:lnTo>
                      <a:lnTo>
                        <a:pt x="9" y="28"/>
                      </a:lnTo>
                      <a:lnTo>
                        <a:pt x="29" y="36"/>
                      </a:lnTo>
                      <a:lnTo>
                        <a:pt x="28" y="31"/>
                      </a:lnTo>
                      <a:lnTo>
                        <a:pt x="24" y="25"/>
                      </a:lnTo>
                      <a:lnTo>
                        <a:pt x="21" y="18"/>
                      </a:lnTo>
                      <a:lnTo>
                        <a:pt x="19" y="15"/>
                      </a:lnTo>
                      <a:lnTo>
                        <a:pt x="18" y="14"/>
                      </a:lnTo>
                      <a:lnTo>
                        <a:pt x="16" y="13"/>
                      </a:lnTo>
                      <a:lnTo>
                        <a:pt x="14" y="11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3" name="Freeform 565"/>
                <p:cNvSpPr>
                  <a:spLocks/>
                </p:cNvSpPr>
                <p:nvPr/>
              </p:nvSpPr>
              <p:spPr bwMode="auto">
                <a:xfrm>
                  <a:off x="7197" y="12199"/>
                  <a:ext cx="49" cy="7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1"/>
                    </a:cxn>
                    <a:cxn ang="0">
                      <a:pos x="10" y="4"/>
                    </a:cxn>
                    <a:cxn ang="0">
                      <a:pos x="13" y="8"/>
                    </a:cxn>
                    <a:cxn ang="0">
                      <a:pos x="17" y="11"/>
                    </a:cxn>
                    <a:cxn ang="0">
                      <a:pos x="20" y="17"/>
                    </a:cxn>
                    <a:cxn ang="0">
                      <a:pos x="23" y="20"/>
                    </a:cxn>
                    <a:cxn ang="0">
                      <a:pos x="26" y="24"/>
                    </a:cxn>
                    <a:cxn ang="0">
                      <a:pos x="27" y="26"/>
                    </a:cxn>
                    <a:cxn ang="0">
                      <a:pos x="30" y="27"/>
                    </a:cxn>
                    <a:cxn ang="0">
                      <a:pos x="32" y="28"/>
                    </a:cxn>
                    <a:cxn ang="0">
                      <a:pos x="35" y="29"/>
                    </a:cxn>
                    <a:cxn ang="0">
                      <a:pos x="37" y="29"/>
                    </a:cxn>
                    <a:cxn ang="0">
                      <a:pos x="40" y="34"/>
                    </a:cxn>
                    <a:cxn ang="0">
                      <a:pos x="39" y="34"/>
                    </a:cxn>
                    <a:cxn ang="0">
                      <a:pos x="38" y="36"/>
                    </a:cxn>
                    <a:cxn ang="0">
                      <a:pos x="37" y="38"/>
                    </a:cxn>
                    <a:cxn ang="0">
                      <a:pos x="37" y="39"/>
                    </a:cxn>
                    <a:cxn ang="0">
                      <a:pos x="40" y="44"/>
                    </a:cxn>
                    <a:cxn ang="0">
                      <a:pos x="44" y="51"/>
                    </a:cxn>
                    <a:cxn ang="0">
                      <a:pos x="48" y="63"/>
                    </a:cxn>
                    <a:cxn ang="0">
                      <a:pos x="49" y="77"/>
                    </a:cxn>
                    <a:cxn ang="0">
                      <a:pos x="47" y="70"/>
                    </a:cxn>
                    <a:cxn ang="0">
                      <a:pos x="44" y="62"/>
                    </a:cxn>
                    <a:cxn ang="0">
                      <a:pos x="41" y="55"/>
                    </a:cxn>
                    <a:cxn ang="0">
                      <a:pos x="37" y="47"/>
                    </a:cxn>
                    <a:cxn ang="0">
                      <a:pos x="33" y="41"/>
                    </a:cxn>
                    <a:cxn ang="0">
                      <a:pos x="30" y="36"/>
                    </a:cxn>
                    <a:cxn ang="0">
                      <a:pos x="27" y="32"/>
                    </a:cxn>
                    <a:cxn ang="0">
                      <a:pos x="25" y="30"/>
                    </a:cxn>
                    <a:cxn ang="0">
                      <a:pos x="23" y="28"/>
                    </a:cxn>
                    <a:cxn ang="0">
                      <a:pos x="21" y="25"/>
                    </a:cxn>
                    <a:cxn ang="0">
                      <a:pos x="18" y="21"/>
                    </a:cxn>
                    <a:cxn ang="0">
                      <a:pos x="14" y="18"/>
                    </a:cxn>
                    <a:cxn ang="0">
                      <a:pos x="10" y="14"/>
                    </a:cxn>
                    <a:cxn ang="0">
                      <a:pos x="6" y="10"/>
                    </a:cxn>
                    <a:cxn ang="0">
                      <a:pos x="3" y="8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4" y="4"/>
                    </a:cxn>
                    <a:cxn ang="0">
                      <a:pos x="6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77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10" y="4"/>
                      </a:lnTo>
                      <a:lnTo>
                        <a:pt x="13" y="8"/>
                      </a:lnTo>
                      <a:lnTo>
                        <a:pt x="17" y="11"/>
                      </a:lnTo>
                      <a:lnTo>
                        <a:pt x="20" y="17"/>
                      </a:lnTo>
                      <a:lnTo>
                        <a:pt x="23" y="20"/>
                      </a:lnTo>
                      <a:lnTo>
                        <a:pt x="26" y="24"/>
                      </a:lnTo>
                      <a:lnTo>
                        <a:pt x="27" y="26"/>
                      </a:lnTo>
                      <a:lnTo>
                        <a:pt x="30" y="27"/>
                      </a:lnTo>
                      <a:lnTo>
                        <a:pt x="32" y="28"/>
                      </a:lnTo>
                      <a:lnTo>
                        <a:pt x="35" y="29"/>
                      </a:lnTo>
                      <a:lnTo>
                        <a:pt x="37" y="29"/>
                      </a:lnTo>
                      <a:lnTo>
                        <a:pt x="40" y="34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40" y="44"/>
                      </a:lnTo>
                      <a:lnTo>
                        <a:pt x="44" y="51"/>
                      </a:lnTo>
                      <a:lnTo>
                        <a:pt x="48" y="63"/>
                      </a:lnTo>
                      <a:lnTo>
                        <a:pt x="49" y="77"/>
                      </a:lnTo>
                      <a:lnTo>
                        <a:pt x="47" y="70"/>
                      </a:lnTo>
                      <a:lnTo>
                        <a:pt x="44" y="62"/>
                      </a:lnTo>
                      <a:lnTo>
                        <a:pt x="41" y="55"/>
                      </a:lnTo>
                      <a:lnTo>
                        <a:pt x="37" y="47"/>
                      </a:lnTo>
                      <a:lnTo>
                        <a:pt x="33" y="41"/>
                      </a:lnTo>
                      <a:lnTo>
                        <a:pt x="30" y="36"/>
                      </a:lnTo>
                      <a:lnTo>
                        <a:pt x="27" y="32"/>
                      </a:lnTo>
                      <a:lnTo>
                        <a:pt x="25" y="30"/>
                      </a:lnTo>
                      <a:lnTo>
                        <a:pt x="23" y="28"/>
                      </a:lnTo>
                      <a:lnTo>
                        <a:pt x="21" y="25"/>
                      </a:lnTo>
                      <a:lnTo>
                        <a:pt x="18" y="21"/>
                      </a:lnTo>
                      <a:lnTo>
                        <a:pt x="14" y="18"/>
                      </a:lnTo>
                      <a:lnTo>
                        <a:pt x="10" y="14"/>
                      </a:lnTo>
                      <a:lnTo>
                        <a:pt x="6" y="10"/>
                      </a:lnTo>
                      <a:lnTo>
                        <a:pt x="3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4" y="4"/>
                      </a:lnTo>
                      <a:lnTo>
                        <a:pt x="6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4C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4" name="Freeform 566"/>
                <p:cNvSpPr>
                  <a:spLocks/>
                </p:cNvSpPr>
                <p:nvPr/>
              </p:nvSpPr>
              <p:spPr bwMode="auto">
                <a:xfrm>
                  <a:off x="7314" y="12105"/>
                  <a:ext cx="20" cy="1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5" y="1"/>
                    </a:cxn>
                    <a:cxn ang="0">
                      <a:pos x="8" y="3"/>
                    </a:cxn>
                    <a:cxn ang="0">
                      <a:pos x="10" y="4"/>
                    </a:cxn>
                    <a:cxn ang="0">
                      <a:pos x="13" y="5"/>
                    </a:cxn>
                    <a:cxn ang="0">
                      <a:pos x="17" y="7"/>
                    </a:cxn>
                    <a:cxn ang="0">
                      <a:pos x="19" y="10"/>
                    </a:cxn>
                    <a:cxn ang="0">
                      <a:pos x="20" y="11"/>
                    </a:cxn>
                    <a:cxn ang="0">
                      <a:pos x="20" y="15"/>
                    </a:cxn>
                    <a:cxn ang="0">
                      <a:pos x="17" y="12"/>
                    </a:cxn>
                    <a:cxn ang="0">
                      <a:pos x="12" y="10"/>
                    </a:cxn>
                    <a:cxn ang="0">
                      <a:pos x="8" y="6"/>
                    </a:cxn>
                    <a:cxn ang="0">
                      <a:pos x="4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0" h="15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8" y="3"/>
                      </a:lnTo>
                      <a:lnTo>
                        <a:pt x="10" y="4"/>
                      </a:lnTo>
                      <a:lnTo>
                        <a:pt x="13" y="5"/>
                      </a:lnTo>
                      <a:lnTo>
                        <a:pt x="17" y="7"/>
                      </a:lnTo>
                      <a:lnTo>
                        <a:pt x="19" y="10"/>
                      </a:lnTo>
                      <a:lnTo>
                        <a:pt x="20" y="11"/>
                      </a:lnTo>
                      <a:lnTo>
                        <a:pt x="20" y="15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8" y="6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5" name="Freeform 567"/>
                <p:cNvSpPr>
                  <a:spLocks/>
                </p:cNvSpPr>
                <p:nvPr/>
              </p:nvSpPr>
              <p:spPr bwMode="auto">
                <a:xfrm>
                  <a:off x="7254" y="12112"/>
                  <a:ext cx="97" cy="127"/>
                </a:xfrm>
                <a:custGeom>
                  <a:avLst/>
                  <a:gdLst/>
                  <a:ahLst/>
                  <a:cxnLst>
                    <a:cxn ang="0">
                      <a:pos x="34" y="13"/>
                    </a:cxn>
                    <a:cxn ang="0">
                      <a:pos x="34" y="32"/>
                    </a:cxn>
                    <a:cxn ang="0">
                      <a:pos x="47" y="48"/>
                    </a:cxn>
                    <a:cxn ang="0">
                      <a:pos x="61" y="64"/>
                    </a:cxn>
                    <a:cxn ang="0">
                      <a:pos x="58" y="69"/>
                    </a:cxn>
                    <a:cxn ang="0">
                      <a:pos x="37" y="53"/>
                    </a:cxn>
                    <a:cxn ang="0">
                      <a:pos x="15" y="33"/>
                    </a:cxn>
                    <a:cxn ang="0">
                      <a:pos x="15" y="17"/>
                    </a:cxn>
                    <a:cxn ang="0">
                      <a:pos x="15" y="4"/>
                    </a:cxn>
                    <a:cxn ang="0">
                      <a:pos x="6" y="14"/>
                    </a:cxn>
                    <a:cxn ang="0">
                      <a:pos x="0" y="53"/>
                    </a:cxn>
                    <a:cxn ang="0">
                      <a:pos x="7" y="73"/>
                    </a:cxn>
                    <a:cxn ang="0">
                      <a:pos x="15" y="91"/>
                    </a:cxn>
                    <a:cxn ang="0">
                      <a:pos x="9" y="101"/>
                    </a:cxn>
                    <a:cxn ang="0">
                      <a:pos x="15" y="123"/>
                    </a:cxn>
                    <a:cxn ang="0">
                      <a:pos x="23" y="126"/>
                    </a:cxn>
                    <a:cxn ang="0">
                      <a:pos x="43" y="124"/>
                    </a:cxn>
                    <a:cxn ang="0">
                      <a:pos x="59" y="126"/>
                    </a:cxn>
                    <a:cxn ang="0">
                      <a:pos x="58" y="112"/>
                    </a:cxn>
                    <a:cxn ang="0">
                      <a:pos x="53" y="109"/>
                    </a:cxn>
                    <a:cxn ang="0">
                      <a:pos x="44" y="108"/>
                    </a:cxn>
                    <a:cxn ang="0">
                      <a:pos x="39" y="106"/>
                    </a:cxn>
                    <a:cxn ang="0">
                      <a:pos x="39" y="87"/>
                    </a:cxn>
                    <a:cxn ang="0">
                      <a:pos x="32" y="78"/>
                    </a:cxn>
                    <a:cxn ang="0">
                      <a:pos x="28" y="77"/>
                    </a:cxn>
                    <a:cxn ang="0">
                      <a:pos x="34" y="89"/>
                    </a:cxn>
                    <a:cxn ang="0">
                      <a:pos x="24" y="111"/>
                    </a:cxn>
                    <a:cxn ang="0">
                      <a:pos x="19" y="108"/>
                    </a:cxn>
                    <a:cxn ang="0">
                      <a:pos x="23" y="85"/>
                    </a:cxn>
                    <a:cxn ang="0">
                      <a:pos x="14" y="67"/>
                    </a:cxn>
                    <a:cxn ang="0">
                      <a:pos x="13" y="55"/>
                    </a:cxn>
                    <a:cxn ang="0">
                      <a:pos x="13" y="47"/>
                    </a:cxn>
                    <a:cxn ang="0">
                      <a:pos x="16" y="48"/>
                    </a:cxn>
                    <a:cxn ang="0">
                      <a:pos x="19" y="60"/>
                    </a:cxn>
                    <a:cxn ang="0">
                      <a:pos x="27" y="67"/>
                    </a:cxn>
                    <a:cxn ang="0">
                      <a:pos x="47" y="77"/>
                    </a:cxn>
                    <a:cxn ang="0">
                      <a:pos x="62" y="87"/>
                    </a:cxn>
                    <a:cxn ang="0">
                      <a:pos x="64" y="94"/>
                    </a:cxn>
                    <a:cxn ang="0">
                      <a:pos x="64" y="108"/>
                    </a:cxn>
                    <a:cxn ang="0">
                      <a:pos x="64" y="117"/>
                    </a:cxn>
                    <a:cxn ang="0">
                      <a:pos x="72" y="113"/>
                    </a:cxn>
                    <a:cxn ang="0">
                      <a:pos x="81" y="107"/>
                    </a:cxn>
                    <a:cxn ang="0">
                      <a:pos x="81" y="101"/>
                    </a:cxn>
                    <a:cxn ang="0">
                      <a:pos x="69" y="86"/>
                    </a:cxn>
                    <a:cxn ang="0">
                      <a:pos x="72" y="84"/>
                    </a:cxn>
                    <a:cxn ang="0">
                      <a:pos x="67" y="79"/>
                    </a:cxn>
                    <a:cxn ang="0">
                      <a:pos x="64" y="76"/>
                    </a:cxn>
                    <a:cxn ang="0">
                      <a:pos x="73" y="72"/>
                    </a:cxn>
                    <a:cxn ang="0">
                      <a:pos x="91" y="78"/>
                    </a:cxn>
                    <a:cxn ang="0">
                      <a:pos x="83" y="72"/>
                    </a:cxn>
                    <a:cxn ang="0">
                      <a:pos x="74" y="63"/>
                    </a:cxn>
                    <a:cxn ang="0">
                      <a:pos x="65" y="53"/>
                    </a:cxn>
                    <a:cxn ang="0">
                      <a:pos x="49" y="35"/>
                    </a:cxn>
                    <a:cxn ang="0">
                      <a:pos x="41" y="21"/>
                    </a:cxn>
                    <a:cxn ang="0">
                      <a:pos x="42" y="2"/>
                    </a:cxn>
                  </a:cxnLst>
                  <a:rect l="0" t="0" r="r" b="b"/>
                  <a:pathLst>
                    <a:path w="97" h="127">
                      <a:moveTo>
                        <a:pt x="37" y="0"/>
                      </a:moveTo>
                      <a:lnTo>
                        <a:pt x="36" y="4"/>
                      </a:lnTo>
                      <a:lnTo>
                        <a:pt x="34" y="13"/>
                      </a:lnTo>
                      <a:lnTo>
                        <a:pt x="32" y="22"/>
                      </a:lnTo>
                      <a:lnTo>
                        <a:pt x="32" y="28"/>
                      </a:lnTo>
                      <a:lnTo>
                        <a:pt x="34" y="32"/>
                      </a:lnTo>
                      <a:lnTo>
                        <a:pt x="37" y="36"/>
                      </a:lnTo>
                      <a:lnTo>
                        <a:pt x="42" y="42"/>
                      </a:lnTo>
                      <a:lnTo>
                        <a:pt x="47" y="48"/>
                      </a:lnTo>
                      <a:lnTo>
                        <a:pt x="52" y="54"/>
                      </a:lnTo>
                      <a:lnTo>
                        <a:pt x="57" y="60"/>
                      </a:lnTo>
                      <a:lnTo>
                        <a:pt x="61" y="64"/>
                      </a:lnTo>
                      <a:lnTo>
                        <a:pt x="64" y="67"/>
                      </a:lnTo>
                      <a:lnTo>
                        <a:pt x="60" y="72"/>
                      </a:lnTo>
                      <a:lnTo>
                        <a:pt x="58" y="69"/>
                      </a:lnTo>
                      <a:lnTo>
                        <a:pt x="53" y="66"/>
                      </a:lnTo>
                      <a:lnTo>
                        <a:pt x="45" y="60"/>
                      </a:lnTo>
                      <a:lnTo>
                        <a:pt x="37" y="53"/>
                      </a:lnTo>
                      <a:lnTo>
                        <a:pt x="28" y="45"/>
                      </a:lnTo>
                      <a:lnTo>
                        <a:pt x="20" y="38"/>
                      </a:lnTo>
                      <a:lnTo>
                        <a:pt x="15" y="33"/>
                      </a:lnTo>
                      <a:lnTo>
                        <a:pt x="13" y="29"/>
                      </a:lnTo>
                      <a:lnTo>
                        <a:pt x="14" y="25"/>
                      </a:lnTo>
                      <a:lnTo>
                        <a:pt x="15" y="17"/>
                      </a:lnTo>
                      <a:lnTo>
                        <a:pt x="18" y="10"/>
                      </a:lnTo>
                      <a:lnTo>
                        <a:pt x="19" y="4"/>
                      </a:lnTo>
                      <a:lnTo>
                        <a:pt x="15" y="4"/>
                      </a:lnTo>
                      <a:lnTo>
                        <a:pt x="13" y="5"/>
                      </a:lnTo>
                      <a:lnTo>
                        <a:pt x="9" y="8"/>
                      </a:lnTo>
                      <a:lnTo>
                        <a:pt x="6" y="14"/>
                      </a:lnTo>
                      <a:lnTo>
                        <a:pt x="3" y="24"/>
                      </a:lnTo>
                      <a:lnTo>
                        <a:pt x="1" y="38"/>
                      </a:lnTo>
                      <a:lnTo>
                        <a:pt x="0" y="53"/>
                      </a:lnTo>
                      <a:lnTo>
                        <a:pt x="1" y="62"/>
                      </a:lnTo>
                      <a:lnTo>
                        <a:pt x="3" y="65"/>
                      </a:lnTo>
                      <a:lnTo>
                        <a:pt x="7" y="73"/>
                      </a:lnTo>
                      <a:lnTo>
                        <a:pt x="12" y="83"/>
                      </a:lnTo>
                      <a:lnTo>
                        <a:pt x="16" y="88"/>
                      </a:lnTo>
                      <a:lnTo>
                        <a:pt x="15" y="91"/>
                      </a:lnTo>
                      <a:lnTo>
                        <a:pt x="13" y="94"/>
                      </a:lnTo>
                      <a:lnTo>
                        <a:pt x="10" y="97"/>
                      </a:lnTo>
                      <a:lnTo>
                        <a:pt x="9" y="101"/>
                      </a:lnTo>
                      <a:lnTo>
                        <a:pt x="10" y="105"/>
                      </a:lnTo>
                      <a:lnTo>
                        <a:pt x="12" y="114"/>
                      </a:lnTo>
                      <a:lnTo>
                        <a:pt x="15" y="123"/>
                      </a:lnTo>
                      <a:lnTo>
                        <a:pt x="16" y="127"/>
                      </a:lnTo>
                      <a:lnTo>
                        <a:pt x="19" y="127"/>
                      </a:lnTo>
                      <a:lnTo>
                        <a:pt x="23" y="126"/>
                      </a:lnTo>
                      <a:lnTo>
                        <a:pt x="29" y="125"/>
                      </a:lnTo>
                      <a:lnTo>
                        <a:pt x="37" y="125"/>
                      </a:lnTo>
                      <a:lnTo>
                        <a:pt x="43" y="124"/>
                      </a:lnTo>
                      <a:lnTo>
                        <a:pt x="51" y="124"/>
                      </a:lnTo>
                      <a:lnTo>
                        <a:pt x="56" y="125"/>
                      </a:lnTo>
                      <a:lnTo>
                        <a:pt x="59" y="126"/>
                      </a:lnTo>
                      <a:lnTo>
                        <a:pt x="59" y="124"/>
                      </a:lnTo>
                      <a:lnTo>
                        <a:pt x="59" y="118"/>
                      </a:lnTo>
                      <a:lnTo>
                        <a:pt x="58" y="112"/>
                      </a:lnTo>
                      <a:lnTo>
                        <a:pt x="57" y="109"/>
                      </a:lnTo>
                      <a:lnTo>
                        <a:pt x="56" y="109"/>
                      </a:lnTo>
                      <a:lnTo>
                        <a:pt x="53" y="109"/>
                      </a:lnTo>
                      <a:lnTo>
                        <a:pt x="50" y="109"/>
                      </a:lnTo>
                      <a:lnTo>
                        <a:pt x="47" y="108"/>
                      </a:lnTo>
                      <a:lnTo>
                        <a:pt x="44" y="108"/>
                      </a:lnTo>
                      <a:lnTo>
                        <a:pt x="41" y="107"/>
                      </a:lnTo>
                      <a:lnTo>
                        <a:pt x="39" y="107"/>
                      </a:lnTo>
                      <a:lnTo>
                        <a:pt x="39" y="106"/>
                      </a:lnTo>
                      <a:lnTo>
                        <a:pt x="39" y="102"/>
                      </a:lnTo>
                      <a:lnTo>
                        <a:pt x="39" y="95"/>
                      </a:lnTo>
                      <a:lnTo>
                        <a:pt x="39" y="87"/>
                      </a:lnTo>
                      <a:lnTo>
                        <a:pt x="39" y="83"/>
                      </a:lnTo>
                      <a:lnTo>
                        <a:pt x="37" y="81"/>
                      </a:lnTo>
                      <a:lnTo>
                        <a:pt x="32" y="78"/>
                      </a:lnTo>
                      <a:lnTo>
                        <a:pt x="28" y="75"/>
                      </a:lnTo>
                      <a:lnTo>
                        <a:pt x="25" y="74"/>
                      </a:lnTo>
                      <a:lnTo>
                        <a:pt x="28" y="77"/>
                      </a:lnTo>
                      <a:lnTo>
                        <a:pt x="31" y="82"/>
                      </a:lnTo>
                      <a:lnTo>
                        <a:pt x="33" y="86"/>
                      </a:lnTo>
                      <a:lnTo>
                        <a:pt x="34" y="89"/>
                      </a:lnTo>
                      <a:lnTo>
                        <a:pt x="32" y="95"/>
                      </a:lnTo>
                      <a:lnTo>
                        <a:pt x="28" y="103"/>
                      </a:lnTo>
                      <a:lnTo>
                        <a:pt x="24" y="111"/>
                      </a:lnTo>
                      <a:lnTo>
                        <a:pt x="23" y="114"/>
                      </a:lnTo>
                      <a:lnTo>
                        <a:pt x="18" y="112"/>
                      </a:lnTo>
                      <a:lnTo>
                        <a:pt x="19" y="108"/>
                      </a:lnTo>
                      <a:lnTo>
                        <a:pt x="20" y="99"/>
                      </a:lnTo>
                      <a:lnTo>
                        <a:pt x="22" y="90"/>
                      </a:lnTo>
                      <a:lnTo>
                        <a:pt x="23" y="85"/>
                      </a:lnTo>
                      <a:lnTo>
                        <a:pt x="21" y="81"/>
                      </a:lnTo>
                      <a:lnTo>
                        <a:pt x="18" y="74"/>
                      </a:lnTo>
                      <a:lnTo>
                        <a:pt x="14" y="67"/>
                      </a:lnTo>
                      <a:lnTo>
                        <a:pt x="13" y="64"/>
                      </a:lnTo>
                      <a:lnTo>
                        <a:pt x="13" y="61"/>
                      </a:lnTo>
                      <a:lnTo>
                        <a:pt x="13" y="55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5" y="47"/>
                      </a:lnTo>
                      <a:lnTo>
                        <a:pt x="16" y="48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9" y="60"/>
                      </a:lnTo>
                      <a:lnTo>
                        <a:pt x="21" y="65"/>
                      </a:lnTo>
                      <a:lnTo>
                        <a:pt x="23" y="66"/>
                      </a:lnTo>
                      <a:lnTo>
                        <a:pt x="27" y="67"/>
                      </a:lnTo>
                      <a:lnTo>
                        <a:pt x="34" y="70"/>
                      </a:lnTo>
                      <a:lnTo>
                        <a:pt x="41" y="74"/>
                      </a:lnTo>
                      <a:lnTo>
                        <a:pt x="47" y="77"/>
                      </a:lnTo>
                      <a:lnTo>
                        <a:pt x="54" y="81"/>
                      </a:lnTo>
                      <a:lnTo>
                        <a:pt x="59" y="84"/>
                      </a:lnTo>
                      <a:lnTo>
                        <a:pt x="62" y="87"/>
                      </a:lnTo>
                      <a:lnTo>
                        <a:pt x="63" y="89"/>
                      </a:lnTo>
                      <a:lnTo>
                        <a:pt x="64" y="91"/>
                      </a:lnTo>
                      <a:lnTo>
                        <a:pt x="64" y="94"/>
                      </a:lnTo>
                      <a:lnTo>
                        <a:pt x="65" y="97"/>
                      </a:lnTo>
                      <a:lnTo>
                        <a:pt x="65" y="101"/>
                      </a:lnTo>
                      <a:lnTo>
                        <a:pt x="64" y="108"/>
                      </a:lnTo>
                      <a:lnTo>
                        <a:pt x="63" y="114"/>
                      </a:lnTo>
                      <a:lnTo>
                        <a:pt x="62" y="119"/>
                      </a:lnTo>
                      <a:lnTo>
                        <a:pt x="64" y="117"/>
                      </a:lnTo>
                      <a:lnTo>
                        <a:pt x="65" y="117"/>
                      </a:lnTo>
                      <a:lnTo>
                        <a:pt x="68" y="115"/>
                      </a:lnTo>
                      <a:lnTo>
                        <a:pt x="72" y="113"/>
                      </a:lnTo>
                      <a:lnTo>
                        <a:pt x="74" y="112"/>
                      </a:lnTo>
                      <a:lnTo>
                        <a:pt x="78" y="109"/>
                      </a:lnTo>
                      <a:lnTo>
                        <a:pt x="81" y="107"/>
                      </a:lnTo>
                      <a:lnTo>
                        <a:pt x="83" y="105"/>
                      </a:lnTo>
                      <a:lnTo>
                        <a:pt x="84" y="103"/>
                      </a:lnTo>
                      <a:lnTo>
                        <a:pt x="81" y="101"/>
                      </a:lnTo>
                      <a:lnTo>
                        <a:pt x="76" y="95"/>
                      </a:lnTo>
                      <a:lnTo>
                        <a:pt x="72" y="89"/>
                      </a:lnTo>
                      <a:lnTo>
                        <a:pt x="69" y="86"/>
                      </a:lnTo>
                      <a:lnTo>
                        <a:pt x="69" y="85"/>
                      </a:lnTo>
                      <a:lnTo>
                        <a:pt x="70" y="84"/>
                      </a:lnTo>
                      <a:lnTo>
                        <a:pt x="72" y="84"/>
                      </a:lnTo>
                      <a:lnTo>
                        <a:pt x="73" y="83"/>
                      </a:lnTo>
                      <a:lnTo>
                        <a:pt x="69" y="81"/>
                      </a:lnTo>
                      <a:lnTo>
                        <a:pt x="67" y="79"/>
                      </a:lnTo>
                      <a:lnTo>
                        <a:pt x="64" y="78"/>
                      </a:lnTo>
                      <a:lnTo>
                        <a:pt x="64" y="77"/>
                      </a:lnTo>
                      <a:lnTo>
                        <a:pt x="64" y="76"/>
                      </a:lnTo>
                      <a:lnTo>
                        <a:pt x="67" y="74"/>
                      </a:lnTo>
                      <a:lnTo>
                        <a:pt x="69" y="73"/>
                      </a:lnTo>
                      <a:lnTo>
                        <a:pt x="73" y="72"/>
                      </a:lnTo>
                      <a:lnTo>
                        <a:pt x="97" y="85"/>
                      </a:lnTo>
                      <a:lnTo>
                        <a:pt x="92" y="78"/>
                      </a:lnTo>
                      <a:lnTo>
                        <a:pt x="91" y="78"/>
                      </a:lnTo>
                      <a:lnTo>
                        <a:pt x="90" y="76"/>
                      </a:lnTo>
                      <a:lnTo>
                        <a:pt x="86" y="74"/>
                      </a:lnTo>
                      <a:lnTo>
                        <a:pt x="83" y="72"/>
                      </a:lnTo>
                      <a:lnTo>
                        <a:pt x="80" y="68"/>
                      </a:lnTo>
                      <a:lnTo>
                        <a:pt x="77" y="65"/>
                      </a:lnTo>
                      <a:lnTo>
                        <a:pt x="74" y="63"/>
                      </a:lnTo>
                      <a:lnTo>
                        <a:pt x="72" y="60"/>
                      </a:lnTo>
                      <a:lnTo>
                        <a:pt x="69" y="57"/>
                      </a:lnTo>
                      <a:lnTo>
                        <a:pt x="65" y="53"/>
                      </a:lnTo>
                      <a:lnTo>
                        <a:pt x="60" y="47"/>
                      </a:lnTo>
                      <a:lnTo>
                        <a:pt x="54" y="41"/>
                      </a:lnTo>
                      <a:lnTo>
                        <a:pt x="49" y="35"/>
                      </a:lnTo>
                      <a:lnTo>
                        <a:pt x="45" y="29"/>
                      </a:lnTo>
                      <a:lnTo>
                        <a:pt x="41" y="24"/>
                      </a:lnTo>
                      <a:lnTo>
                        <a:pt x="41" y="21"/>
                      </a:lnTo>
                      <a:lnTo>
                        <a:pt x="41" y="15"/>
                      </a:lnTo>
                      <a:lnTo>
                        <a:pt x="42" y="8"/>
                      </a:lnTo>
                      <a:lnTo>
                        <a:pt x="42" y="2"/>
                      </a:lnTo>
                      <a:lnTo>
                        <a:pt x="42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6" name="Freeform 568"/>
                <p:cNvSpPr>
                  <a:spLocks/>
                </p:cNvSpPr>
                <p:nvPr/>
              </p:nvSpPr>
              <p:spPr bwMode="auto">
                <a:xfrm>
                  <a:off x="7267" y="12243"/>
                  <a:ext cx="22" cy="13"/>
                </a:xfrm>
                <a:custGeom>
                  <a:avLst/>
                  <a:gdLst/>
                  <a:ahLst/>
                  <a:cxnLst>
                    <a:cxn ang="0">
                      <a:pos x="19" y="12"/>
                    </a:cxn>
                    <a:cxn ang="0">
                      <a:pos x="5" y="1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6" y="1"/>
                    </a:cxn>
                    <a:cxn ang="0">
                      <a:pos x="11" y="1"/>
                    </a:cxn>
                    <a:cxn ang="0">
                      <a:pos x="14" y="2"/>
                    </a:cxn>
                    <a:cxn ang="0">
                      <a:pos x="18" y="2"/>
                    </a:cxn>
                    <a:cxn ang="0">
                      <a:pos x="21" y="3"/>
                    </a:cxn>
                    <a:cxn ang="0">
                      <a:pos x="22" y="3"/>
                    </a:cxn>
                    <a:cxn ang="0">
                      <a:pos x="18" y="4"/>
                    </a:cxn>
                    <a:cxn ang="0">
                      <a:pos x="19" y="12"/>
                    </a:cxn>
                  </a:cxnLst>
                  <a:rect l="0" t="0" r="r" b="b"/>
                  <a:pathLst>
                    <a:path w="22" h="13">
                      <a:moveTo>
                        <a:pt x="19" y="12"/>
                      </a:move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11" y="1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18" y="4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7" name="Freeform 569"/>
                <p:cNvSpPr>
                  <a:spLocks/>
                </p:cNvSpPr>
                <p:nvPr/>
              </p:nvSpPr>
              <p:spPr bwMode="auto">
                <a:xfrm>
                  <a:off x="7201" y="12174"/>
                  <a:ext cx="66" cy="102"/>
                </a:xfrm>
                <a:custGeom>
                  <a:avLst/>
                  <a:gdLst/>
                  <a:ahLst/>
                  <a:cxnLst>
                    <a:cxn ang="0">
                      <a:pos x="32" y="53"/>
                    </a:cxn>
                    <a:cxn ang="0">
                      <a:pos x="27" y="52"/>
                    </a:cxn>
                    <a:cxn ang="0">
                      <a:pos x="23" y="49"/>
                    </a:cxn>
                    <a:cxn ang="0">
                      <a:pos x="17" y="41"/>
                    </a:cxn>
                    <a:cxn ang="0">
                      <a:pos x="10" y="32"/>
                    </a:cxn>
                    <a:cxn ang="0">
                      <a:pos x="5" y="26"/>
                    </a:cxn>
                    <a:cxn ang="0">
                      <a:pos x="31" y="50"/>
                    </a:cxn>
                    <a:cxn ang="0">
                      <a:pos x="32" y="46"/>
                    </a:cxn>
                    <a:cxn ang="0">
                      <a:pos x="25" y="38"/>
                    </a:cxn>
                    <a:cxn ang="0">
                      <a:pos x="15" y="24"/>
                    </a:cxn>
                    <a:cxn ang="0">
                      <a:pos x="5" y="13"/>
                    </a:cxn>
                    <a:cxn ang="0">
                      <a:pos x="0" y="9"/>
                    </a:cxn>
                    <a:cxn ang="0">
                      <a:pos x="1" y="3"/>
                    </a:cxn>
                    <a:cxn ang="0">
                      <a:pos x="11" y="6"/>
                    </a:cxn>
                    <a:cxn ang="0">
                      <a:pos x="27" y="23"/>
                    </a:cxn>
                    <a:cxn ang="0">
                      <a:pos x="41" y="41"/>
                    </a:cxn>
                    <a:cxn ang="0">
                      <a:pos x="50" y="57"/>
                    </a:cxn>
                    <a:cxn ang="0">
                      <a:pos x="55" y="65"/>
                    </a:cxn>
                    <a:cxn ang="0">
                      <a:pos x="60" y="69"/>
                    </a:cxn>
                    <a:cxn ang="0">
                      <a:pos x="63" y="72"/>
                    </a:cxn>
                    <a:cxn ang="0">
                      <a:pos x="64" y="81"/>
                    </a:cxn>
                    <a:cxn ang="0">
                      <a:pos x="65" y="84"/>
                    </a:cxn>
                    <a:cxn ang="0">
                      <a:pos x="61" y="81"/>
                    </a:cxn>
                    <a:cxn ang="0">
                      <a:pos x="55" y="77"/>
                    </a:cxn>
                    <a:cxn ang="0">
                      <a:pos x="50" y="72"/>
                    </a:cxn>
                    <a:cxn ang="0">
                      <a:pos x="51" y="75"/>
                    </a:cxn>
                    <a:cxn ang="0">
                      <a:pos x="57" y="90"/>
                    </a:cxn>
                    <a:cxn ang="0">
                      <a:pos x="55" y="99"/>
                    </a:cxn>
                    <a:cxn ang="0">
                      <a:pos x="49" y="102"/>
                    </a:cxn>
                    <a:cxn ang="0">
                      <a:pos x="45" y="88"/>
                    </a:cxn>
                    <a:cxn ang="0">
                      <a:pos x="37" y="68"/>
                    </a:cxn>
                    <a:cxn ang="0">
                      <a:pos x="34" y="63"/>
                    </a:cxn>
                    <a:cxn ang="0">
                      <a:pos x="36" y="59"/>
                    </a:cxn>
                    <a:cxn ang="0">
                      <a:pos x="34" y="54"/>
                    </a:cxn>
                  </a:cxnLst>
                  <a:rect l="0" t="0" r="r" b="b"/>
                  <a:pathLst>
                    <a:path w="66" h="102">
                      <a:moveTo>
                        <a:pt x="34" y="54"/>
                      </a:moveTo>
                      <a:lnTo>
                        <a:pt x="32" y="53"/>
                      </a:lnTo>
                      <a:lnTo>
                        <a:pt x="30" y="53"/>
                      </a:lnTo>
                      <a:lnTo>
                        <a:pt x="27" y="52"/>
                      </a:lnTo>
                      <a:lnTo>
                        <a:pt x="24" y="51"/>
                      </a:lnTo>
                      <a:lnTo>
                        <a:pt x="23" y="49"/>
                      </a:lnTo>
                      <a:lnTo>
                        <a:pt x="20" y="45"/>
                      </a:lnTo>
                      <a:lnTo>
                        <a:pt x="17" y="41"/>
                      </a:lnTo>
                      <a:lnTo>
                        <a:pt x="14" y="36"/>
                      </a:lnTo>
                      <a:lnTo>
                        <a:pt x="10" y="32"/>
                      </a:lnTo>
                      <a:lnTo>
                        <a:pt x="7" y="28"/>
                      </a:lnTo>
                      <a:lnTo>
                        <a:pt x="5" y="26"/>
                      </a:lnTo>
                      <a:lnTo>
                        <a:pt x="4" y="25"/>
                      </a:lnTo>
                      <a:lnTo>
                        <a:pt x="31" y="50"/>
                      </a:lnTo>
                      <a:lnTo>
                        <a:pt x="33" y="48"/>
                      </a:lnTo>
                      <a:lnTo>
                        <a:pt x="32" y="46"/>
                      </a:lnTo>
                      <a:lnTo>
                        <a:pt x="29" y="43"/>
                      </a:lnTo>
                      <a:lnTo>
                        <a:pt x="25" y="38"/>
                      </a:lnTo>
                      <a:lnTo>
                        <a:pt x="20" y="31"/>
                      </a:lnTo>
                      <a:lnTo>
                        <a:pt x="15" y="24"/>
                      </a:lnTo>
                      <a:lnTo>
                        <a:pt x="10" y="18"/>
                      </a:lnTo>
                      <a:lnTo>
                        <a:pt x="5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11" y="6"/>
                      </a:lnTo>
                      <a:lnTo>
                        <a:pt x="19" y="14"/>
                      </a:lnTo>
                      <a:lnTo>
                        <a:pt x="27" y="23"/>
                      </a:lnTo>
                      <a:lnTo>
                        <a:pt x="34" y="31"/>
                      </a:lnTo>
                      <a:lnTo>
                        <a:pt x="41" y="41"/>
                      </a:lnTo>
                      <a:lnTo>
                        <a:pt x="46" y="49"/>
                      </a:lnTo>
                      <a:lnTo>
                        <a:pt x="50" y="57"/>
                      </a:lnTo>
                      <a:lnTo>
                        <a:pt x="53" y="63"/>
                      </a:lnTo>
                      <a:lnTo>
                        <a:pt x="55" y="65"/>
                      </a:lnTo>
                      <a:lnTo>
                        <a:pt x="57" y="66"/>
                      </a:lnTo>
                      <a:lnTo>
                        <a:pt x="60" y="69"/>
                      </a:lnTo>
                      <a:lnTo>
                        <a:pt x="63" y="70"/>
                      </a:lnTo>
                      <a:lnTo>
                        <a:pt x="63" y="72"/>
                      </a:lnTo>
                      <a:lnTo>
                        <a:pt x="63" y="77"/>
                      </a:lnTo>
                      <a:lnTo>
                        <a:pt x="64" y="81"/>
                      </a:lnTo>
                      <a:lnTo>
                        <a:pt x="66" y="85"/>
                      </a:lnTo>
                      <a:lnTo>
                        <a:pt x="65" y="84"/>
                      </a:lnTo>
                      <a:lnTo>
                        <a:pt x="63" y="83"/>
                      </a:lnTo>
                      <a:lnTo>
                        <a:pt x="61" y="81"/>
                      </a:lnTo>
                      <a:lnTo>
                        <a:pt x="58" y="79"/>
                      </a:lnTo>
                      <a:lnTo>
                        <a:pt x="55" y="77"/>
                      </a:lnTo>
                      <a:lnTo>
                        <a:pt x="51" y="75"/>
                      </a:lnTo>
                      <a:lnTo>
                        <a:pt x="50" y="72"/>
                      </a:lnTo>
                      <a:lnTo>
                        <a:pt x="48" y="70"/>
                      </a:lnTo>
                      <a:lnTo>
                        <a:pt x="51" y="75"/>
                      </a:lnTo>
                      <a:lnTo>
                        <a:pt x="55" y="82"/>
                      </a:lnTo>
                      <a:lnTo>
                        <a:pt x="57" y="90"/>
                      </a:lnTo>
                      <a:lnTo>
                        <a:pt x="56" y="99"/>
                      </a:lnTo>
                      <a:lnTo>
                        <a:pt x="55" y="99"/>
                      </a:lnTo>
                      <a:lnTo>
                        <a:pt x="52" y="100"/>
                      </a:lnTo>
                      <a:lnTo>
                        <a:pt x="49" y="102"/>
                      </a:lnTo>
                      <a:lnTo>
                        <a:pt x="46" y="102"/>
                      </a:lnTo>
                      <a:lnTo>
                        <a:pt x="45" y="88"/>
                      </a:lnTo>
                      <a:lnTo>
                        <a:pt x="41" y="76"/>
                      </a:lnTo>
                      <a:lnTo>
                        <a:pt x="37" y="68"/>
                      </a:lnTo>
                      <a:lnTo>
                        <a:pt x="34" y="64"/>
                      </a:lnTo>
                      <a:lnTo>
                        <a:pt x="34" y="63"/>
                      </a:lnTo>
                      <a:lnTo>
                        <a:pt x="35" y="60"/>
                      </a:lnTo>
                      <a:lnTo>
                        <a:pt x="36" y="59"/>
                      </a:lnTo>
                      <a:lnTo>
                        <a:pt x="37" y="58"/>
                      </a:lnTo>
                      <a:lnTo>
                        <a:pt x="34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8" name="Freeform 570"/>
                <p:cNvSpPr>
                  <a:spLocks/>
                </p:cNvSpPr>
                <p:nvPr/>
              </p:nvSpPr>
              <p:spPr bwMode="auto">
                <a:xfrm>
                  <a:off x="7013" y="12066"/>
                  <a:ext cx="207" cy="292"/>
                </a:xfrm>
                <a:custGeom>
                  <a:avLst/>
                  <a:gdLst/>
                  <a:ahLst/>
                  <a:cxnLst>
                    <a:cxn ang="0">
                      <a:pos x="1" y="62"/>
                    </a:cxn>
                    <a:cxn ang="0">
                      <a:pos x="0" y="48"/>
                    </a:cxn>
                    <a:cxn ang="0">
                      <a:pos x="12" y="31"/>
                    </a:cxn>
                    <a:cxn ang="0">
                      <a:pos x="37" y="14"/>
                    </a:cxn>
                    <a:cxn ang="0">
                      <a:pos x="74" y="2"/>
                    </a:cxn>
                    <a:cxn ang="0">
                      <a:pos x="106" y="0"/>
                    </a:cxn>
                    <a:cxn ang="0">
                      <a:pos x="127" y="5"/>
                    </a:cxn>
                    <a:cxn ang="0">
                      <a:pos x="136" y="16"/>
                    </a:cxn>
                    <a:cxn ang="0">
                      <a:pos x="139" y="26"/>
                    </a:cxn>
                    <a:cxn ang="0">
                      <a:pos x="144" y="36"/>
                    </a:cxn>
                    <a:cxn ang="0">
                      <a:pos x="149" y="43"/>
                    </a:cxn>
                    <a:cxn ang="0">
                      <a:pos x="155" y="52"/>
                    </a:cxn>
                    <a:cxn ang="0">
                      <a:pos x="166" y="82"/>
                    </a:cxn>
                    <a:cxn ang="0">
                      <a:pos x="181" y="130"/>
                    </a:cxn>
                    <a:cxn ang="0">
                      <a:pos x="195" y="174"/>
                    </a:cxn>
                    <a:cxn ang="0">
                      <a:pos x="204" y="205"/>
                    </a:cxn>
                    <a:cxn ang="0">
                      <a:pos x="207" y="222"/>
                    </a:cxn>
                    <a:cxn ang="0">
                      <a:pos x="201" y="246"/>
                    </a:cxn>
                    <a:cxn ang="0">
                      <a:pos x="186" y="266"/>
                    </a:cxn>
                    <a:cxn ang="0">
                      <a:pos x="167" y="280"/>
                    </a:cxn>
                    <a:cxn ang="0">
                      <a:pos x="143" y="289"/>
                    </a:cxn>
                    <a:cxn ang="0">
                      <a:pos x="117" y="292"/>
                    </a:cxn>
                    <a:cxn ang="0">
                      <a:pos x="92" y="287"/>
                    </a:cxn>
                    <a:cxn ang="0">
                      <a:pos x="69" y="275"/>
                    </a:cxn>
                    <a:cxn ang="0">
                      <a:pos x="55" y="254"/>
                    </a:cxn>
                    <a:cxn ang="0">
                      <a:pos x="41" y="211"/>
                    </a:cxn>
                    <a:cxn ang="0">
                      <a:pos x="24" y="160"/>
                    </a:cxn>
                    <a:cxn ang="0">
                      <a:pos x="11" y="121"/>
                    </a:cxn>
                    <a:cxn ang="0">
                      <a:pos x="6" y="103"/>
                    </a:cxn>
                    <a:cxn ang="0">
                      <a:pos x="5" y="90"/>
                    </a:cxn>
                    <a:cxn ang="0">
                      <a:pos x="6" y="81"/>
                    </a:cxn>
                    <a:cxn ang="0">
                      <a:pos x="5" y="71"/>
                    </a:cxn>
                  </a:cxnLst>
                  <a:rect l="0" t="0" r="r" b="b"/>
                  <a:pathLst>
                    <a:path w="207" h="292">
                      <a:moveTo>
                        <a:pt x="6" y="67"/>
                      </a:moveTo>
                      <a:lnTo>
                        <a:pt x="1" y="62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5" y="39"/>
                      </a:lnTo>
                      <a:lnTo>
                        <a:pt x="12" y="31"/>
                      </a:lnTo>
                      <a:lnTo>
                        <a:pt x="23" y="22"/>
                      </a:lnTo>
                      <a:lnTo>
                        <a:pt x="37" y="14"/>
                      </a:lnTo>
                      <a:lnTo>
                        <a:pt x="55" y="7"/>
                      </a:lnTo>
                      <a:lnTo>
                        <a:pt x="74" y="2"/>
                      </a:lnTo>
                      <a:lnTo>
                        <a:pt x="91" y="0"/>
                      </a:lnTo>
                      <a:lnTo>
                        <a:pt x="106" y="0"/>
                      </a:lnTo>
                      <a:lnTo>
                        <a:pt x="118" y="1"/>
                      </a:lnTo>
                      <a:lnTo>
                        <a:pt x="127" y="5"/>
                      </a:lnTo>
                      <a:lnTo>
                        <a:pt x="134" y="10"/>
                      </a:lnTo>
                      <a:lnTo>
                        <a:pt x="136" y="16"/>
                      </a:lnTo>
                      <a:lnTo>
                        <a:pt x="136" y="24"/>
                      </a:lnTo>
                      <a:lnTo>
                        <a:pt x="139" y="26"/>
                      </a:lnTo>
                      <a:lnTo>
                        <a:pt x="142" y="31"/>
                      </a:lnTo>
                      <a:lnTo>
                        <a:pt x="144" y="36"/>
                      </a:lnTo>
                      <a:lnTo>
                        <a:pt x="144" y="41"/>
                      </a:lnTo>
                      <a:lnTo>
                        <a:pt x="149" y="43"/>
                      </a:lnTo>
                      <a:lnTo>
                        <a:pt x="153" y="46"/>
                      </a:lnTo>
                      <a:lnTo>
                        <a:pt x="155" y="52"/>
                      </a:lnTo>
                      <a:lnTo>
                        <a:pt x="159" y="62"/>
                      </a:lnTo>
                      <a:lnTo>
                        <a:pt x="166" y="82"/>
                      </a:lnTo>
                      <a:lnTo>
                        <a:pt x="173" y="105"/>
                      </a:lnTo>
                      <a:lnTo>
                        <a:pt x="181" y="130"/>
                      </a:lnTo>
                      <a:lnTo>
                        <a:pt x="188" y="153"/>
                      </a:lnTo>
                      <a:lnTo>
                        <a:pt x="195" y="174"/>
                      </a:lnTo>
                      <a:lnTo>
                        <a:pt x="201" y="192"/>
                      </a:lnTo>
                      <a:lnTo>
                        <a:pt x="204" y="205"/>
                      </a:lnTo>
                      <a:lnTo>
                        <a:pt x="206" y="209"/>
                      </a:lnTo>
                      <a:lnTo>
                        <a:pt x="207" y="222"/>
                      </a:lnTo>
                      <a:lnTo>
                        <a:pt x="204" y="235"/>
                      </a:lnTo>
                      <a:lnTo>
                        <a:pt x="201" y="246"/>
                      </a:lnTo>
                      <a:lnTo>
                        <a:pt x="194" y="257"/>
                      </a:lnTo>
                      <a:lnTo>
                        <a:pt x="186" y="266"/>
                      </a:lnTo>
                      <a:lnTo>
                        <a:pt x="177" y="274"/>
                      </a:lnTo>
                      <a:lnTo>
                        <a:pt x="167" y="280"/>
                      </a:lnTo>
                      <a:lnTo>
                        <a:pt x="155" y="286"/>
                      </a:lnTo>
                      <a:lnTo>
                        <a:pt x="143" y="289"/>
                      </a:lnTo>
                      <a:lnTo>
                        <a:pt x="130" y="291"/>
                      </a:lnTo>
                      <a:lnTo>
                        <a:pt x="117" y="292"/>
                      </a:lnTo>
                      <a:lnTo>
                        <a:pt x="105" y="290"/>
                      </a:lnTo>
                      <a:lnTo>
                        <a:pt x="92" y="287"/>
                      </a:lnTo>
                      <a:lnTo>
                        <a:pt x="81" y="282"/>
                      </a:lnTo>
                      <a:lnTo>
                        <a:pt x="69" y="275"/>
                      </a:lnTo>
                      <a:lnTo>
                        <a:pt x="60" y="265"/>
                      </a:lnTo>
                      <a:lnTo>
                        <a:pt x="55" y="254"/>
                      </a:lnTo>
                      <a:lnTo>
                        <a:pt x="49" y="234"/>
                      </a:lnTo>
                      <a:lnTo>
                        <a:pt x="41" y="211"/>
                      </a:lnTo>
                      <a:lnTo>
                        <a:pt x="32" y="185"/>
                      </a:lnTo>
                      <a:lnTo>
                        <a:pt x="24" y="160"/>
                      </a:lnTo>
                      <a:lnTo>
                        <a:pt x="16" y="138"/>
                      </a:lnTo>
                      <a:lnTo>
                        <a:pt x="11" y="121"/>
                      </a:lnTo>
                      <a:lnTo>
                        <a:pt x="8" y="112"/>
                      </a:lnTo>
                      <a:lnTo>
                        <a:pt x="6" y="103"/>
                      </a:lnTo>
                      <a:lnTo>
                        <a:pt x="5" y="97"/>
                      </a:lnTo>
                      <a:lnTo>
                        <a:pt x="5" y="90"/>
                      </a:lnTo>
                      <a:lnTo>
                        <a:pt x="8" y="85"/>
                      </a:lnTo>
                      <a:lnTo>
                        <a:pt x="6" y="81"/>
                      </a:lnTo>
                      <a:lnTo>
                        <a:pt x="5" y="76"/>
                      </a:lnTo>
                      <a:lnTo>
                        <a:pt x="5" y="71"/>
                      </a:lnTo>
                      <a:lnTo>
                        <a:pt x="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19" name="Freeform 571"/>
                <p:cNvSpPr>
                  <a:spLocks/>
                </p:cNvSpPr>
                <p:nvPr/>
              </p:nvSpPr>
              <p:spPr bwMode="auto">
                <a:xfrm>
                  <a:off x="7125" y="12135"/>
                  <a:ext cx="66" cy="194"/>
                </a:xfrm>
                <a:custGeom>
                  <a:avLst/>
                  <a:gdLst/>
                  <a:ahLst/>
                  <a:cxnLst>
                    <a:cxn ang="0">
                      <a:pos x="66" y="188"/>
                    </a:cxn>
                    <a:cxn ang="0">
                      <a:pos x="64" y="189"/>
                    </a:cxn>
                    <a:cxn ang="0">
                      <a:pos x="63" y="190"/>
                    </a:cxn>
                    <a:cxn ang="0">
                      <a:pos x="61" y="192"/>
                    </a:cxn>
                    <a:cxn ang="0">
                      <a:pos x="59" y="194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66" y="188"/>
                    </a:cxn>
                  </a:cxnLst>
                  <a:rect l="0" t="0" r="r" b="b"/>
                  <a:pathLst>
                    <a:path w="66" h="194">
                      <a:moveTo>
                        <a:pt x="66" y="188"/>
                      </a:moveTo>
                      <a:lnTo>
                        <a:pt x="64" y="189"/>
                      </a:lnTo>
                      <a:lnTo>
                        <a:pt x="63" y="190"/>
                      </a:lnTo>
                      <a:lnTo>
                        <a:pt x="61" y="192"/>
                      </a:lnTo>
                      <a:lnTo>
                        <a:pt x="59" y="194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66" y="188"/>
                      </a:lnTo>
                      <a:close/>
                    </a:path>
                  </a:pathLst>
                </a:custGeom>
                <a:solidFill>
                  <a:srgbClr val="C1E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0" name="Freeform 572"/>
                <p:cNvSpPr>
                  <a:spLocks/>
                </p:cNvSpPr>
                <p:nvPr/>
              </p:nvSpPr>
              <p:spPr bwMode="auto">
                <a:xfrm>
                  <a:off x="7111" y="12126"/>
                  <a:ext cx="19" cy="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5" y="1"/>
                    </a:cxn>
                    <a:cxn ang="0">
                      <a:pos x="6" y="0"/>
                    </a:cxn>
                    <a:cxn ang="0">
                      <a:pos x="10" y="1"/>
                    </a:cxn>
                    <a:cxn ang="0">
                      <a:pos x="13" y="2"/>
                    </a:cxn>
                    <a:cxn ang="0">
                      <a:pos x="16" y="4"/>
                    </a:cxn>
                    <a:cxn ang="0">
                      <a:pos x="19" y="6"/>
                    </a:cxn>
                    <a:cxn ang="0">
                      <a:pos x="17" y="7"/>
                    </a:cxn>
                    <a:cxn ang="0">
                      <a:pos x="16" y="7"/>
                    </a:cxn>
                    <a:cxn ang="0">
                      <a:pos x="14" y="8"/>
                    </a:cxn>
                    <a:cxn ang="0">
                      <a:pos x="12" y="9"/>
                    </a:cxn>
                    <a:cxn ang="0">
                      <a:pos x="10" y="7"/>
                    </a:cxn>
                    <a:cxn ang="0">
                      <a:pos x="6" y="5"/>
                    </a:cxn>
                    <a:cxn ang="0">
                      <a:pos x="3" y="4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9" h="9">
                      <a:moveTo>
                        <a:pt x="0" y="3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3" y="2"/>
                      </a:lnTo>
                      <a:lnTo>
                        <a:pt x="16" y="4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4" y="8"/>
                      </a:lnTo>
                      <a:lnTo>
                        <a:pt x="12" y="9"/>
                      </a:lnTo>
                      <a:lnTo>
                        <a:pt x="10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1E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1" name="Freeform 573"/>
                <p:cNvSpPr>
                  <a:spLocks/>
                </p:cNvSpPr>
                <p:nvPr/>
              </p:nvSpPr>
              <p:spPr bwMode="auto">
                <a:xfrm>
                  <a:off x="7130" y="12105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6" y="6"/>
                    </a:cxn>
                    <a:cxn ang="0">
                      <a:pos x="8" y="3"/>
                    </a:cxn>
                    <a:cxn ang="0">
                      <a:pos x="10" y="0"/>
                    </a:cxn>
                    <a:cxn ang="0">
                      <a:pos x="14" y="2"/>
                    </a:cxn>
                    <a:cxn ang="0">
                      <a:pos x="17" y="4"/>
                    </a:cxn>
                    <a:cxn ang="0">
                      <a:pos x="19" y="8"/>
                    </a:cxn>
                    <a:cxn ang="0">
                      <a:pos x="20" y="10"/>
                    </a:cxn>
                    <a:cxn ang="0">
                      <a:pos x="19" y="12"/>
                    </a:cxn>
                    <a:cxn ang="0">
                      <a:pos x="16" y="14"/>
                    </a:cxn>
                    <a:cxn ang="0">
                      <a:pos x="13" y="17"/>
                    </a:cxn>
                    <a:cxn ang="0">
                      <a:pos x="10" y="19"/>
                    </a:cxn>
                    <a:cxn ang="0">
                      <a:pos x="9" y="17"/>
                    </a:cxn>
                    <a:cxn ang="0">
                      <a:pos x="6" y="14"/>
                    </a:cxn>
                    <a:cxn ang="0">
                      <a:pos x="3" y="12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0" h="19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7" y="4"/>
                      </a:lnTo>
                      <a:lnTo>
                        <a:pt x="19" y="8"/>
                      </a:lnTo>
                      <a:lnTo>
                        <a:pt x="20" y="10"/>
                      </a:lnTo>
                      <a:lnTo>
                        <a:pt x="19" y="12"/>
                      </a:lnTo>
                      <a:lnTo>
                        <a:pt x="16" y="14"/>
                      </a:lnTo>
                      <a:lnTo>
                        <a:pt x="13" y="17"/>
                      </a:lnTo>
                      <a:lnTo>
                        <a:pt x="10" y="19"/>
                      </a:lnTo>
                      <a:lnTo>
                        <a:pt x="9" y="17"/>
                      </a:lnTo>
                      <a:lnTo>
                        <a:pt x="6" y="14"/>
                      </a:lnTo>
                      <a:lnTo>
                        <a:pt x="3" y="1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1E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2" name="Freeform 574"/>
                <p:cNvSpPr>
                  <a:spLocks/>
                </p:cNvSpPr>
                <p:nvPr/>
              </p:nvSpPr>
              <p:spPr bwMode="auto">
                <a:xfrm>
                  <a:off x="7019" y="12074"/>
                  <a:ext cx="121" cy="56"/>
                </a:xfrm>
                <a:custGeom>
                  <a:avLst/>
                  <a:gdLst/>
                  <a:ahLst/>
                  <a:cxnLst>
                    <a:cxn ang="0">
                      <a:pos x="57" y="54"/>
                    </a:cxn>
                    <a:cxn ang="0">
                      <a:pos x="61" y="50"/>
                    </a:cxn>
                    <a:cxn ang="0">
                      <a:pos x="62" y="45"/>
                    </a:cxn>
                    <a:cxn ang="0">
                      <a:pos x="61" y="39"/>
                    </a:cxn>
                    <a:cxn ang="0">
                      <a:pos x="58" y="34"/>
                    </a:cxn>
                    <a:cxn ang="0">
                      <a:pos x="65" y="32"/>
                    </a:cxn>
                    <a:cxn ang="0">
                      <a:pos x="71" y="28"/>
                    </a:cxn>
                    <a:cxn ang="0">
                      <a:pos x="76" y="24"/>
                    </a:cxn>
                    <a:cxn ang="0">
                      <a:pos x="79" y="20"/>
                    </a:cxn>
                    <a:cxn ang="0">
                      <a:pos x="81" y="16"/>
                    </a:cxn>
                    <a:cxn ang="0">
                      <a:pos x="83" y="13"/>
                    </a:cxn>
                    <a:cxn ang="0">
                      <a:pos x="81" y="11"/>
                    </a:cxn>
                    <a:cxn ang="0">
                      <a:pos x="78" y="9"/>
                    </a:cxn>
                    <a:cxn ang="0">
                      <a:pos x="72" y="9"/>
                    </a:cxn>
                    <a:cxn ang="0">
                      <a:pos x="67" y="10"/>
                    </a:cxn>
                    <a:cxn ang="0">
                      <a:pos x="61" y="13"/>
                    </a:cxn>
                    <a:cxn ang="0">
                      <a:pos x="54" y="16"/>
                    </a:cxn>
                    <a:cxn ang="0">
                      <a:pos x="49" y="20"/>
                    </a:cxn>
                    <a:cxn ang="0">
                      <a:pos x="46" y="24"/>
                    </a:cxn>
                    <a:cxn ang="0">
                      <a:pos x="44" y="29"/>
                    </a:cxn>
                    <a:cxn ang="0">
                      <a:pos x="45" y="32"/>
                    </a:cxn>
                    <a:cxn ang="0">
                      <a:pos x="39" y="34"/>
                    </a:cxn>
                    <a:cxn ang="0">
                      <a:pos x="34" y="36"/>
                    </a:cxn>
                    <a:cxn ang="0">
                      <a:pos x="29" y="40"/>
                    </a:cxn>
                    <a:cxn ang="0">
                      <a:pos x="26" y="43"/>
                    </a:cxn>
                    <a:cxn ang="0">
                      <a:pos x="23" y="46"/>
                    </a:cxn>
                    <a:cxn ang="0">
                      <a:pos x="22" y="50"/>
                    </a:cxn>
                    <a:cxn ang="0">
                      <a:pos x="20" y="53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2" y="55"/>
                    </a:cxn>
                    <a:cxn ang="0">
                      <a:pos x="9" y="54"/>
                    </a:cxn>
                    <a:cxn ang="0">
                      <a:pos x="6" y="53"/>
                    </a:cxn>
                    <a:cxn ang="0">
                      <a:pos x="4" y="51"/>
                    </a:cxn>
                    <a:cxn ang="0">
                      <a:pos x="2" y="50"/>
                    </a:cxn>
                    <a:cxn ang="0">
                      <a:pos x="1" y="48"/>
                    </a:cxn>
                    <a:cxn ang="0">
                      <a:pos x="0" y="46"/>
                    </a:cxn>
                    <a:cxn ang="0">
                      <a:pos x="1" y="40"/>
                    </a:cxn>
                    <a:cxn ang="0">
                      <a:pos x="5" y="33"/>
                    </a:cxn>
                    <a:cxn ang="0">
                      <a:pos x="12" y="27"/>
                    </a:cxn>
                    <a:cxn ang="0">
                      <a:pos x="20" y="22"/>
                    </a:cxn>
                    <a:cxn ang="0">
                      <a:pos x="29" y="17"/>
                    </a:cxn>
                    <a:cxn ang="0">
                      <a:pos x="37" y="13"/>
                    </a:cxn>
                    <a:cxn ang="0">
                      <a:pos x="45" y="9"/>
                    </a:cxn>
                    <a:cxn ang="0">
                      <a:pos x="52" y="7"/>
                    </a:cxn>
                    <a:cxn ang="0">
                      <a:pos x="58" y="6"/>
                    </a:cxn>
                    <a:cxn ang="0">
                      <a:pos x="67" y="4"/>
                    </a:cxn>
                    <a:cxn ang="0">
                      <a:pos x="77" y="2"/>
                    </a:cxn>
                    <a:cxn ang="0">
                      <a:pos x="88" y="1"/>
                    </a:cxn>
                    <a:cxn ang="0">
                      <a:pos x="98" y="0"/>
                    </a:cxn>
                    <a:cxn ang="0">
                      <a:pos x="107" y="1"/>
                    </a:cxn>
                    <a:cxn ang="0">
                      <a:pos x="115" y="3"/>
                    </a:cxn>
                    <a:cxn ang="0">
                      <a:pos x="119" y="6"/>
                    </a:cxn>
                    <a:cxn ang="0">
                      <a:pos x="121" y="12"/>
                    </a:cxn>
                    <a:cxn ang="0">
                      <a:pos x="119" y="17"/>
                    </a:cxn>
                    <a:cxn ang="0">
                      <a:pos x="114" y="24"/>
                    </a:cxn>
                    <a:cxn ang="0">
                      <a:pos x="107" y="32"/>
                    </a:cxn>
                    <a:cxn ang="0">
                      <a:pos x="97" y="38"/>
                    </a:cxn>
                    <a:cxn ang="0">
                      <a:pos x="86" y="45"/>
                    </a:cxn>
                    <a:cxn ang="0">
                      <a:pos x="72" y="50"/>
                    </a:cxn>
                    <a:cxn ang="0">
                      <a:pos x="57" y="54"/>
                    </a:cxn>
                  </a:cxnLst>
                  <a:rect l="0" t="0" r="r" b="b"/>
                  <a:pathLst>
                    <a:path w="121" h="56">
                      <a:moveTo>
                        <a:pt x="57" y="54"/>
                      </a:moveTo>
                      <a:lnTo>
                        <a:pt x="61" y="50"/>
                      </a:lnTo>
                      <a:lnTo>
                        <a:pt x="62" y="45"/>
                      </a:lnTo>
                      <a:lnTo>
                        <a:pt x="61" y="39"/>
                      </a:lnTo>
                      <a:lnTo>
                        <a:pt x="58" y="34"/>
                      </a:lnTo>
                      <a:lnTo>
                        <a:pt x="65" y="32"/>
                      </a:lnTo>
                      <a:lnTo>
                        <a:pt x="71" y="28"/>
                      </a:lnTo>
                      <a:lnTo>
                        <a:pt x="76" y="24"/>
                      </a:lnTo>
                      <a:lnTo>
                        <a:pt x="79" y="20"/>
                      </a:lnTo>
                      <a:lnTo>
                        <a:pt x="81" y="16"/>
                      </a:lnTo>
                      <a:lnTo>
                        <a:pt x="83" y="13"/>
                      </a:lnTo>
                      <a:lnTo>
                        <a:pt x="81" y="11"/>
                      </a:lnTo>
                      <a:lnTo>
                        <a:pt x="78" y="9"/>
                      </a:lnTo>
                      <a:lnTo>
                        <a:pt x="72" y="9"/>
                      </a:lnTo>
                      <a:lnTo>
                        <a:pt x="67" y="10"/>
                      </a:lnTo>
                      <a:lnTo>
                        <a:pt x="61" y="13"/>
                      </a:lnTo>
                      <a:lnTo>
                        <a:pt x="54" y="16"/>
                      </a:lnTo>
                      <a:lnTo>
                        <a:pt x="49" y="20"/>
                      </a:lnTo>
                      <a:lnTo>
                        <a:pt x="46" y="24"/>
                      </a:lnTo>
                      <a:lnTo>
                        <a:pt x="44" y="29"/>
                      </a:lnTo>
                      <a:lnTo>
                        <a:pt x="45" y="32"/>
                      </a:lnTo>
                      <a:lnTo>
                        <a:pt x="39" y="34"/>
                      </a:lnTo>
                      <a:lnTo>
                        <a:pt x="34" y="36"/>
                      </a:lnTo>
                      <a:lnTo>
                        <a:pt x="29" y="40"/>
                      </a:lnTo>
                      <a:lnTo>
                        <a:pt x="26" y="43"/>
                      </a:lnTo>
                      <a:lnTo>
                        <a:pt x="23" y="46"/>
                      </a:lnTo>
                      <a:lnTo>
                        <a:pt x="22" y="50"/>
                      </a:lnTo>
                      <a:lnTo>
                        <a:pt x="20" y="53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2" y="55"/>
                      </a:lnTo>
                      <a:lnTo>
                        <a:pt x="9" y="54"/>
                      </a:lnTo>
                      <a:lnTo>
                        <a:pt x="6" y="53"/>
                      </a:lnTo>
                      <a:lnTo>
                        <a:pt x="4" y="51"/>
                      </a:lnTo>
                      <a:lnTo>
                        <a:pt x="2" y="50"/>
                      </a:lnTo>
                      <a:lnTo>
                        <a:pt x="1" y="48"/>
                      </a:lnTo>
                      <a:lnTo>
                        <a:pt x="0" y="46"/>
                      </a:lnTo>
                      <a:lnTo>
                        <a:pt x="1" y="40"/>
                      </a:lnTo>
                      <a:lnTo>
                        <a:pt x="5" y="33"/>
                      </a:lnTo>
                      <a:lnTo>
                        <a:pt x="12" y="27"/>
                      </a:lnTo>
                      <a:lnTo>
                        <a:pt x="20" y="22"/>
                      </a:lnTo>
                      <a:lnTo>
                        <a:pt x="29" y="17"/>
                      </a:lnTo>
                      <a:lnTo>
                        <a:pt x="37" y="13"/>
                      </a:lnTo>
                      <a:lnTo>
                        <a:pt x="45" y="9"/>
                      </a:lnTo>
                      <a:lnTo>
                        <a:pt x="52" y="7"/>
                      </a:lnTo>
                      <a:lnTo>
                        <a:pt x="58" y="6"/>
                      </a:lnTo>
                      <a:lnTo>
                        <a:pt x="67" y="4"/>
                      </a:lnTo>
                      <a:lnTo>
                        <a:pt x="77" y="2"/>
                      </a:lnTo>
                      <a:lnTo>
                        <a:pt x="88" y="1"/>
                      </a:lnTo>
                      <a:lnTo>
                        <a:pt x="98" y="0"/>
                      </a:lnTo>
                      <a:lnTo>
                        <a:pt x="107" y="1"/>
                      </a:lnTo>
                      <a:lnTo>
                        <a:pt x="115" y="3"/>
                      </a:lnTo>
                      <a:lnTo>
                        <a:pt x="119" y="6"/>
                      </a:lnTo>
                      <a:lnTo>
                        <a:pt x="121" y="12"/>
                      </a:lnTo>
                      <a:lnTo>
                        <a:pt x="119" y="17"/>
                      </a:lnTo>
                      <a:lnTo>
                        <a:pt x="114" y="24"/>
                      </a:lnTo>
                      <a:lnTo>
                        <a:pt x="107" y="32"/>
                      </a:lnTo>
                      <a:lnTo>
                        <a:pt x="97" y="38"/>
                      </a:lnTo>
                      <a:lnTo>
                        <a:pt x="86" y="45"/>
                      </a:lnTo>
                      <a:lnTo>
                        <a:pt x="72" y="50"/>
                      </a:lnTo>
                      <a:lnTo>
                        <a:pt x="57" y="54"/>
                      </a:lnTo>
                      <a:close/>
                    </a:path>
                  </a:pathLst>
                </a:custGeom>
                <a:solidFill>
                  <a:srgbClr val="C1E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3" name="Freeform 575"/>
                <p:cNvSpPr>
                  <a:spLocks/>
                </p:cNvSpPr>
                <p:nvPr/>
              </p:nvSpPr>
              <p:spPr bwMode="auto">
                <a:xfrm>
                  <a:off x="7050" y="12114"/>
                  <a:ext cx="20" cy="16"/>
                </a:xfrm>
                <a:custGeom>
                  <a:avLst/>
                  <a:gdLst/>
                  <a:ahLst/>
                  <a:cxnLst>
                    <a:cxn ang="0">
                      <a:pos x="13" y="16"/>
                    </a:cxn>
                    <a:cxn ang="0">
                      <a:pos x="9" y="16"/>
                    </a:cxn>
                    <a:cxn ang="0">
                      <a:pos x="6" y="16"/>
                    </a:cxn>
                    <a:cxn ang="0">
                      <a:pos x="2" y="16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1" y="12"/>
                    </a:cxn>
                    <a:cxn ang="0">
                      <a:pos x="2" y="9"/>
                    </a:cxn>
                    <a:cxn ang="0">
                      <a:pos x="5" y="6"/>
                    </a:cxn>
                    <a:cxn ang="0">
                      <a:pos x="7" y="3"/>
                    </a:cxn>
                    <a:cxn ang="0">
                      <a:pos x="10" y="1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0" y="2"/>
                    </a:cxn>
                    <a:cxn ang="0">
                      <a:pos x="20" y="7"/>
                    </a:cxn>
                    <a:cxn ang="0">
                      <a:pos x="17" y="12"/>
                    </a:cxn>
                    <a:cxn ang="0">
                      <a:pos x="13" y="16"/>
                    </a:cxn>
                  </a:cxnLst>
                  <a:rect l="0" t="0" r="r" b="b"/>
                  <a:pathLst>
                    <a:path w="20" h="16">
                      <a:moveTo>
                        <a:pt x="13" y="16"/>
                      </a:move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2"/>
                      </a:lnTo>
                      <a:lnTo>
                        <a:pt x="20" y="7"/>
                      </a:lnTo>
                      <a:lnTo>
                        <a:pt x="17" y="12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C1E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4" name="Freeform 576"/>
                <p:cNvSpPr>
                  <a:spLocks/>
                </p:cNvSpPr>
                <p:nvPr/>
              </p:nvSpPr>
              <p:spPr bwMode="auto">
                <a:xfrm>
                  <a:off x="7046" y="12141"/>
                  <a:ext cx="71" cy="204"/>
                </a:xfrm>
                <a:custGeom>
                  <a:avLst/>
                  <a:gdLst/>
                  <a:ahLst/>
                  <a:cxnLst>
                    <a:cxn ang="0">
                      <a:pos x="71" y="204"/>
                    </a:cxn>
                    <a:cxn ang="0">
                      <a:pos x="69" y="204"/>
                    </a:cxn>
                    <a:cxn ang="0">
                      <a:pos x="66" y="203"/>
                    </a:cxn>
                    <a:cxn ang="0">
                      <a:pos x="63" y="203"/>
                    </a:cxn>
                    <a:cxn ang="0">
                      <a:pos x="61" y="202"/>
                    </a:cxn>
                    <a:cxn ang="0">
                      <a:pos x="59" y="195"/>
                    </a:cxn>
                    <a:cxn ang="0">
                      <a:pos x="52" y="176"/>
                    </a:cxn>
                    <a:cxn ang="0">
                      <a:pos x="44" y="150"/>
                    </a:cxn>
                    <a:cxn ang="0">
                      <a:pos x="34" y="118"/>
                    </a:cxn>
                    <a:cxn ang="0">
                      <a:pos x="23" y="87"/>
                    </a:cxn>
                    <a:cxn ang="0">
                      <a:pos x="14" y="59"/>
                    </a:cxn>
                    <a:cxn ang="0">
                      <a:pos x="7" y="39"/>
                    </a:cxn>
                    <a:cxn ang="0">
                      <a:pos x="4" y="31"/>
                    </a:cxn>
                    <a:cxn ang="0">
                      <a:pos x="3" y="26"/>
                    </a:cxn>
                    <a:cxn ang="0">
                      <a:pos x="2" y="22"/>
                    </a:cxn>
                    <a:cxn ang="0">
                      <a:pos x="2" y="18"/>
                    </a:cxn>
                    <a:cxn ang="0">
                      <a:pos x="3" y="12"/>
                    </a:cxn>
                    <a:cxn ang="0">
                      <a:pos x="1" y="9"/>
                    </a:cxn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6" y="1"/>
                    </a:cxn>
                    <a:cxn ang="0">
                      <a:pos x="8" y="1"/>
                    </a:cxn>
                    <a:cxn ang="0">
                      <a:pos x="8" y="4"/>
                    </a:cxn>
                    <a:cxn ang="0">
                      <a:pos x="9" y="7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10" y="16"/>
                    </a:cxn>
                    <a:cxn ang="0">
                      <a:pos x="10" y="21"/>
                    </a:cxn>
                    <a:cxn ang="0">
                      <a:pos x="11" y="25"/>
                    </a:cxn>
                    <a:cxn ang="0">
                      <a:pos x="12" y="29"/>
                    </a:cxn>
                    <a:cxn ang="0">
                      <a:pos x="15" y="38"/>
                    </a:cxn>
                    <a:cxn ang="0">
                      <a:pos x="22" y="58"/>
                    </a:cxn>
                    <a:cxn ang="0">
                      <a:pos x="32" y="86"/>
                    </a:cxn>
                    <a:cxn ang="0">
                      <a:pos x="43" y="118"/>
                    </a:cxn>
                    <a:cxn ang="0">
                      <a:pos x="53" y="150"/>
                    </a:cxn>
                    <a:cxn ang="0">
                      <a:pos x="62" y="177"/>
                    </a:cxn>
                    <a:cxn ang="0">
                      <a:pos x="69" y="197"/>
                    </a:cxn>
                    <a:cxn ang="0">
                      <a:pos x="71" y="204"/>
                    </a:cxn>
                  </a:cxnLst>
                  <a:rect l="0" t="0" r="r" b="b"/>
                  <a:pathLst>
                    <a:path w="71" h="204">
                      <a:moveTo>
                        <a:pt x="71" y="204"/>
                      </a:moveTo>
                      <a:lnTo>
                        <a:pt x="69" y="204"/>
                      </a:lnTo>
                      <a:lnTo>
                        <a:pt x="66" y="203"/>
                      </a:lnTo>
                      <a:lnTo>
                        <a:pt x="63" y="203"/>
                      </a:lnTo>
                      <a:lnTo>
                        <a:pt x="61" y="202"/>
                      </a:lnTo>
                      <a:lnTo>
                        <a:pt x="59" y="195"/>
                      </a:lnTo>
                      <a:lnTo>
                        <a:pt x="52" y="176"/>
                      </a:lnTo>
                      <a:lnTo>
                        <a:pt x="44" y="150"/>
                      </a:lnTo>
                      <a:lnTo>
                        <a:pt x="34" y="118"/>
                      </a:lnTo>
                      <a:lnTo>
                        <a:pt x="23" y="87"/>
                      </a:lnTo>
                      <a:lnTo>
                        <a:pt x="14" y="59"/>
                      </a:lnTo>
                      <a:lnTo>
                        <a:pt x="7" y="39"/>
                      </a:lnTo>
                      <a:lnTo>
                        <a:pt x="4" y="31"/>
                      </a:lnTo>
                      <a:lnTo>
                        <a:pt x="3" y="26"/>
                      </a:ln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3" y="12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8" y="4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10" y="16"/>
                      </a:lnTo>
                      <a:lnTo>
                        <a:pt x="10" y="21"/>
                      </a:lnTo>
                      <a:lnTo>
                        <a:pt x="11" y="25"/>
                      </a:lnTo>
                      <a:lnTo>
                        <a:pt x="12" y="29"/>
                      </a:lnTo>
                      <a:lnTo>
                        <a:pt x="15" y="38"/>
                      </a:lnTo>
                      <a:lnTo>
                        <a:pt x="22" y="58"/>
                      </a:lnTo>
                      <a:lnTo>
                        <a:pt x="32" y="86"/>
                      </a:lnTo>
                      <a:lnTo>
                        <a:pt x="43" y="118"/>
                      </a:lnTo>
                      <a:lnTo>
                        <a:pt x="53" y="150"/>
                      </a:lnTo>
                      <a:lnTo>
                        <a:pt x="62" y="177"/>
                      </a:lnTo>
                      <a:lnTo>
                        <a:pt x="69" y="197"/>
                      </a:lnTo>
                      <a:lnTo>
                        <a:pt x="71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5" name="Freeform 577"/>
                <p:cNvSpPr>
                  <a:spLocks/>
                </p:cNvSpPr>
                <p:nvPr/>
              </p:nvSpPr>
              <p:spPr bwMode="auto">
                <a:xfrm>
                  <a:off x="7027" y="12139"/>
                  <a:ext cx="76" cy="20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" y="9"/>
                    </a:cxn>
                    <a:cxn ang="0">
                      <a:pos x="3" y="12"/>
                    </a:cxn>
                    <a:cxn ang="0">
                      <a:pos x="5" y="15"/>
                    </a:cxn>
                    <a:cxn ang="0">
                      <a:pos x="3" y="18"/>
                    </a:cxn>
                    <a:cxn ang="0">
                      <a:pos x="2" y="23"/>
                    </a:cxn>
                    <a:cxn ang="0">
                      <a:pos x="4" y="28"/>
                    </a:cxn>
                    <a:cxn ang="0">
                      <a:pos x="5" y="32"/>
                    </a:cxn>
                    <a:cxn ang="0">
                      <a:pos x="8" y="41"/>
                    </a:cxn>
                    <a:cxn ang="0">
                      <a:pos x="14" y="59"/>
                    </a:cxn>
                    <a:cxn ang="0">
                      <a:pos x="22" y="83"/>
                    </a:cxn>
                    <a:cxn ang="0">
                      <a:pos x="32" y="110"/>
                    </a:cxn>
                    <a:cxn ang="0">
                      <a:pos x="41" y="138"/>
                    </a:cxn>
                    <a:cxn ang="0">
                      <a:pos x="49" y="162"/>
                    </a:cxn>
                    <a:cxn ang="0">
                      <a:pos x="54" y="178"/>
                    </a:cxn>
                    <a:cxn ang="0">
                      <a:pos x="56" y="185"/>
                    </a:cxn>
                    <a:cxn ang="0">
                      <a:pos x="58" y="187"/>
                    </a:cxn>
                    <a:cxn ang="0">
                      <a:pos x="61" y="190"/>
                    </a:cxn>
                    <a:cxn ang="0">
                      <a:pos x="63" y="192"/>
                    </a:cxn>
                    <a:cxn ang="0">
                      <a:pos x="65" y="194"/>
                    </a:cxn>
                    <a:cxn ang="0">
                      <a:pos x="68" y="195"/>
                    </a:cxn>
                    <a:cxn ang="0">
                      <a:pos x="71" y="197"/>
                    </a:cxn>
                    <a:cxn ang="0">
                      <a:pos x="73" y="199"/>
                    </a:cxn>
                    <a:cxn ang="0">
                      <a:pos x="76" y="200"/>
                    </a:cxn>
                    <a:cxn ang="0">
                      <a:pos x="18" y="31"/>
                    </a:cxn>
                    <a:cxn ang="0">
                      <a:pos x="17" y="27"/>
                    </a:cxn>
                    <a:cxn ang="0">
                      <a:pos x="17" y="23"/>
                    </a:cxn>
                    <a:cxn ang="0">
                      <a:pos x="17" y="19"/>
                    </a:cxn>
                    <a:cxn ang="0">
                      <a:pos x="18" y="16"/>
                    </a:cxn>
                    <a:cxn ang="0">
                      <a:pos x="15" y="13"/>
                    </a:cxn>
                    <a:cxn ang="0">
                      <a:pos x="14" y="10"/>
                    </a:cxn>
                    <a:cxn ang="0">
                      <a:pos x="13" y="6"/>
                    </a:cxn>
                    <a:cxn ang="0">
                      <a:pos x="14" y="3"/>
                    </a:cxn>
                    <a:cxn ang="0">
                      <a:pos x="11" y="2"/>
                    </a:cxn>
                    <a:cxn ang="0">
                      <a:pos x="8" y="2"/>
                    </a:cxn>
                    <a:cxn ang="0">
                      <a:pos x="4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76" h="200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1" y="9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3" y="18"/>
                      </a:lnTo>
                      <a:lnTo>
                        <a:pt x="2" y="23"/>
                      </a:lnTo>
                      <a:lnTo>
                        <a:pt x="4" y="28"/>
                      </a:lnTo>
                      <a:lnTo>
                        <a:pt x="5" y="32"/>
                      </a:lnTo>
                      <a:lnTo>
                        <a:pt x="8" y="41"/>
                      </a:lnTo>
                      <a:lnTo>
                        <a:pt x="14" y="59"/>
                      </a:lnTo>
                      <a:lnTo>
                        <a:pt x="22" y="83"/>
                      </a:lnTo>
                      <a:lnTo>
                        <a:pt x="32" y="110"/>
                      </a:lnTo>
                      <a:lnTo>
                        <a:pt x="41" y="138"/>
                      </a:lnTo>
                      <a:lnTo>
                        <a:pt x="49" y="162"/>
                      </a:lnTo>
                      <a:lnTo>
                        <a:pt x="54" y="178"/>
                      </a:lnTo>
                      <a:lnTo>
                        <a:pt x="56" y="185"/>
                      </a:lnTo>
                      <a:lnTo>
                        <a:pt x="58" y="187"/>
                      </a:lnTo>
                      <a:lnTo>
                        <a:pt x="61" y="190"/>
                      </a:lnTo>
                      <a:lnTo>
                        <a:pt x="63" y="192"/>
                      </a:lnTo>
                      <a:lnTo>
                        <a:pt x="65" y="194"/>
                      </a:lnTo>
                      <a:lnTo>
                        <a:pt x="68" y="195"/>
                      </a:lnTo>
                      <a:lnTo>
                        <a:pt x="71" y="197"/>
                      </a:lnTo>
                      <a:lnTo>
                        <a:pt x="73" y="199"/>
                      </a:lnTo>
                      <a:lnTo>
                        <a:pt x="76" y="200"/>
                      </a:lnTo>
                      <a:lnTo>
                        <a:pt x="18" y="31"/>
                      </a:lnTo>
                      <a:lnTo>
                        <a:pt x="17" y="27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8" y="16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3" y="6"/>
                      </a:lnTo>
                      <a:lnTo>
                        <a:pt x="14" y="3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BA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6" name="Freeform 578"/>
                <p:cNvSpPr>
                  <a:spLocks/>
                </p:cNvSpPr>
                <p:nvPr/>
              </p:nvSpPr>
              <p:spPr bwMode="auto">
                <a:xfrm>
                  <a:off x="7142" y="12120"/>
                  <a:ext cx="67" cy="190"/>
                </a:xfrm>
                <a:custGeom>
                  <a:avLst/>
                  <a:gdLst/>
                  <a:ahLst/>
                  <a:cxnLst>
                    <a:cxn ang="0">
                      <a:pos x="60" y="190"/>
                    </a:cxn>
                    <a:cxn ang="0">
                      <a:pos x="63" y="185"/>
                    </a:cxn>
                    <a:cxn ang="0">
                      <a:pos x="65" y="179"/>
                    </a:cxn>
                    <a:cxn ang="0">
                      <a:pos x="67" y="173"/>
                    </a:cxn>
                    <a:cxn ang="0">
                      <a:pos x="67" y="167"/>
                    </a:cxn>
                    <a:cxn ang="0">
                      <a:pos x="15" y="6"/>
                    </a:cxn>
                    <a:cxn ang="0">
                      <a:pos x="14" y="4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5" y="5"/>
                    </a:cxn>
                    <a:cxn ang="0">
                      <a:pos x="2" y="7"/>
                    </a:cxn>
                    <a:cxn ang="0">
                      <a:pos x="0" y="8"/>
                    </a:cxn>
                    <a:cxn ang="0">
                      <a:pos x="60" y="190"/>
                    </a:cxn>
                  </a:cxnLst>
                  <a:rect l="0" t="0" r="r" b="b"/>
                  <a:pathLst>
                    <a:path w="67" h="190">
                      <a:moveTo>
                        <a:pt x="60" y="190"/>
                      </a:moveTo>
                      <a:lnTo>
                        <a:pt x="63" y="185"/>
                      </a:lnTo>
                      <a:lnTo>
                        <a:pt x="65" y="179"/>
                      </a:lnTo>
                      <a:lnTo>
                        <a:pt x="67" y="173"/>
                      </a:lnTo>
                      <a:lnTo>
                        <a:pt x="67" y="167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60" y="190"/>
                      </a:lnTo>
                      <a:close/>
                    </a:path>
                  </a:pathLst>
                </a:custGeom>
                <a:solidFill>
                  <a:srgbClr val="5BA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7" name="Freeform 579"/>
                <p:cNvSpPr>
                  <a:spLocks/>
                </p:cNvSpPr>
                <p:nvPr/>
              </p:nvSpPr>
              <p:spPr bwMode="auto">
                <a:xfrm>
                  <a:off x="7056" y="12132"/>
                  <a:ext cx="125" cy="213"/>
                </a:xfrm>
                <a:custGeom>
                  <a:avLst/>
                  <a:gdLst/>
                  <a:ahLst/>
                  <a:cxnLst>
                    <a:cxn ang="0">
                      <a:pos x="62" y="212"/>
                    </a:cxn>
                    <a:cxn ang="0">
                      <a:pos x="60" y="205"/>
                    </a:cxn>
                    <a:cxn ang="0">
                      <a:pos x="53" y="186"/>
                    </a:cxn>
                    <a:cxn ang="0">
                      <a:pos x="44" y="159"/>
                    </a:cxn>
                    <a:cxn ang="0">
                      <a:pos x="34" y="127"/>
                    </a:cxn>
                    <a:cxn ang="0">
                      <a:pos x="23" y="95"/>
                    </a:cxn>
                    <a:cxn ang="0">
                      <a:pos x="13" y="67"/>
                    </a:cxn>
                    <a:cxn ang="0">
                      <a:pos x="7" y="47"/>
                    </a:cxn>
                    <a:cxn ang="0">
                      <a:pos x="4" y="38"/>
                    </a:cxn>
                    <a:cxn ang="0">
                      <a:pos x="2" y="35"/>
                    </a:cxn>
                    <a:cxn ang="0">
                      <a:pos x="2" y="30"/>
                    </a:cxn>
                    <a:cxn ang="0">
                      <a:pos x="2" y="25"/>
                    </a:cxn>
                    <a:cxn ang="0">
                      <a:pos x="3" y="22"/>
                    </a:cxn>
                    <a:cxn ang="0">
                      <a:pos x="1" y="19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11"/>
                    </a:cxn>
                    <a:cxn ang="0">
                      <a:pos x="7" y="10"/>
                    </a:cxn>
                    <a:cxn ang="0">
                      <a:pos x="13" y="9"/>
                    </a:cxn>
                    <a:cxn ang="0">
                      <a:pos x="20" y="8"/>
                    </a:cxn>
                    <a:cxn ang="0">
                      <a:pos x="26" y="7"/>
                    </a:cxn>
                    <a:cxn ang="0">
                      <a:pos x="32" y="5"/>
                    </a:cxn>
                    <a:cxn ang="0">
                      <a:pos x="39" y="4"/>
                    </a:cxn>
                    <a:cxn ang="0">
                      <a:pos x="43" y="2"/>
                    </a:cxn>
                    <a:cxn ang="0">
                      <a:pos x="48" y="0"/>
                    </a:cxn>
                    <a:cxn ang="0">
                      <a:pos x="51" y="0"/>
                    </a:cxn>
                    <a:cxn ang="0">
                      <a:pos x="56" y="2"/>
                    </a:cxn>
                    <a:cxn ang="0">
                      <a:pos x="60" y="4"/>
                    </a:cxn>
                    <a:cxn ang="0">
                      <a:pos x="63" y="6"/>
                    </a:cxn>
                    <a:cxn ang="0">
                      <a:pos x="60" y="7"/>
                    </a:cxn>
                    <a:cxn ang="0">
                      <a:pos x="56" y="8"/>
                    </a:cxn>
                    <a:cxn ang="0">
                      <a:pos x="52" y="10"/>
                    </a:cxn>
                    <a:cxn ang="0">
                      <a:pos x="49" y="12"/>
                    </a:cxn>
                    <a:cxn ang="0">
                      <a:pos x="47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2" y="14"/>
                    </a:cxn>
                    <a:cxn ang="0">
                      <a:pos x="54" y="13"/>
                    </a:cxn>
                    <a:cxn ang="0">
                      <a:pos x="58" y="11"/>
                    </a:cxn>
                    <a:cxn ang="0">
                      <a:pos x="62" y="10"/>
                    </a:cxn>
                    <a:cxn ang="0">
                      <a:pos x="65" y="8"/>
                    </a:cxn>
                    <a:cxn ang="0">
                      <a:pos x="125" y="199"/>
                    </a:cxn>
                    <a:cxn ang="0">
                      <a:pos x="118" y="203"/>
                    </a:cxn>
                    <a:cxn ang="0">
                      <a:pos x="111" y="206"/>
                    </a:cxn>
                    <a:cxn ang="0">
                      <a:pos x="103" y="209"/>
                    </a:cxn>
                    <a:cxn ang="0">
                      <a:pos x="95" y="211"/>
                    </a:cxn>
                    <a:cxn ang="0">
                      <a:pos x="87" y="213"/>
                    </a:cxn>
                    <a:cxn ang="0">
                      <a:pos x="78" y="213"/>
                    </a:cxn>
                    <a:cxn ang="0">
                      <a:pos x="70" y="213"/>
                    </a:cxn>
                    <a:cxn ang="0">
                      <a:pos x="62" y="212"/>
                    </a:cxn>
                  </a:cxnLst>
                  <a:rect l="0" t="0" r="r" b="b"/>
                  <a:pathLst>
                    <a:path w="125" h="213">
                      <a:moveTo>
                        <a:pt x="62" y="212"/>
                      </a:moveTo>
                      <a:lnTo>
                        <a:pt x="60" y="205"/>
                      </a:lnTo>
                      <a:lnTo>
                        <a:pt x="53" y="186"/>
                      </a:lnTo>
                      <a:lnTo>
                        <a:pt x="44" y="159"/>
                      </a:lnTo>
                      <a:lnTo>
                        <a:pt x="34" y="127"/>
                      </a:lnTo>
                      <a:lnTo>
                        <a:pt x="23" y="95"/>
                      </a:lnTo>
                      <a:lnTo>
                        <a:pt x="13" y="67"/>
                      </a:lnTo>
                      <a:lnTo>
                        <a:pt x="7" y="47"/>
                      </a:lnTo>
                      <a:lnTo>
                        <a:pt x="4" y="38"/>
                      </a:lnTo>
                      <a:lnTo>
                        <a:pt x="2" y="35"/>
                      </a:lnTo>
                      <a:lnTo>
                        <a:pt x="2" y="30"/>
                      </a:lnTo>
                      <a:lnTo>
                        <a:pt x="2" y="25"/>
                      </a:lnTo>
                      <a:lnTo>
                        <a:pt x="3" y="22"/>
                      </a:lnTo>
                      <a:lnTo>
                        <a:pt x="1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7" y="10"/>
                      </a:lnTo>
                      <a:lnTo>
                        <a:pt x="13" y="9"/>
                      </a:lnTo>
                      <a:lnTo>
                        <a:pt x="20" y="8"/>
                      </a:lnTo>
                      <a:lnTo>
                        <a:pt x="26" y="7"/>
                      </a:lnTo>
                      <a:lnTo>
                        <a:pt x="32" y="5"/>
                      </a:lnTo>
                      <a:lnTo>
                        <a:pt x="39" y="4"/>
                      </a:lnTo>
                      <a:lnTo>
                        <a:pt x="43" y="2"/>
                      </a:lnTo>
                      <a:lnTo>
                        <a:pt x="48" y="0"/>
                      </a:lnTo>
                      <a:lnTo>
                        <a:pt x="51" y="0"/>
                      </a:lnTo>
                      <a:lnTo>
                        <a:pt x="56" y="2"/>
                      </a:lnTo>
                      <a:lnTo>
                        <a:pt x="60" y="4"/>
                      </a:lnTo>
                      <a:lnTo>
                        <a:pt x="63" y="6"/>
                      </a:lnTo>
                      <a:lnTo>
                        <a:pt x="60" y="7"/>
                      </a:lnTo>
                      <a:lnTo>
                        <a:pt x="56" y="8"/>
                      </a:lnTo>
                      <a:lnTo>
                        <a:pt x="52" y="10"/>
                      </a:lnTo>
                      <a:lnTo>
                        <a:pt x="49" y="12"/>
                      </a:lnTo>
                      <a:lnTo>
                        <a:pt x="47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2" y="14"/>
                      </a:lnTo>
                      <a:lnTo>
                        <a:pt x="54" y="13"/>
                      </a:lnTo>
                      <a:lnTo>
                        <a:pt x="58" y="11"/>
                      </a:lnTo>
                      <a:lnTo>
                        <a:pt x="62" y="10"/>
                      </a:lnTo>
                      <a:lnTo>
                        <a:pt x="65" y="8"/>
                      </a:lnTo>
                      <a:lnTo>
                        <a:pt x="125" y="199"/>
                      </a:lnTo>
                      <a:lnTo>
                        <a:pt x="118" y="203"/>
                      </a:lnTo>
                      <a:lnTo>
                        <a:pt x="111" y="206"/>
                      </a:lnTo>
                      <a:lnTo>
                        <a:pt x="103" y="209"/>
                      </a:lnTo>
                      <a:lnTo>
                        <a:pt x="95" y="211"/>
                      </a:lnTo>
                      <a:lnTo>
                        <a:pt x="87" y="213"/>
                      </a:lnTo>
                      <a:lnTo>
                        <a:pt x="78" y="213"/>
                      </a:lnTo>
                      <a:lnTo>
                        <a:pt x="70" y="213"/>
                      </a:lnTo>
                      <a:lnTo>
                        <a:pt x="62" y="212"/>
                      </a:lnTo>
                      <a:close/>
                    </a:path>
                  </a:pathLst>
                </a:custGeom>
                <a:solidFill>
                  <a:srgbClr val="5BAD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8" name="Freeform 580"/>
                <p:cNvSpPr>
                  <a:spLocks/>
                </p:cNvSpPr>
                <p:nvPr/>
              </p:nvSpPr>
              <p:spPr bwMode="auto">
                <a:xfrm>
                  <a:off x="7029" y="12099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" y="15"/>
                    </a:cxn>
                    <a:cxn ang="0">
                      <a:pos x="5" y="9"/>
                    </a:cxn>
                    <a:cxn ang="0">
                      <a:pos x="11" y="4"/>
                    </a:cxn>
                    <a:cxn ang="0">
                      <a:pos x="17" y="0"/>
                    </a:cxn>
                    <a:cxn ang="0">
                      <a:pos x="19" y="2"/>
                    </a:cxn>
                    <a:cxn ang="0">
                      <a:pos x="17" y="4"/>
                    </a:cxn>
                    <a:cxn ang="0">
                      <a:pos x="14" y="6"/>
                    </a:cxn>
                    <a:cxn ang="0">
                      <a:pos x="11" y="8"/>
                    </a:cxn>
                    <a:cxn ang="0">
                      <a:pos x="8" y="11"/>
                    </a:cxn>
                    <a:cxn ang="0">
                      <a:pos x="5" y="13"/>
                    </a:cxn>
                    <a:cxn ang="0">
                      <a:pos x="3" y="15"/>
                    </a:cxn>
                    <a:cxn ang="0">
                      <a:pos x="1" y="17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" h="19">
                      <a:moveTo>
                        <a:pt x="0" y="19"/>
                      </a:moveTo>
                      <a:lnTo>
                        <a:pt x="2" y="15"/>
                      </a:lnTo>
                      <a:lnTo>
                        <a:pt x="5" y="9"/>
                      </a:lnTo>
                      <a:lnTo>
                        <a:pt x="11" y="4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17" y="4"/>
                      </a:lnTo>
                      <a:lnTo>
                        <a:pt x="14" y="6"/>
                      </a:lnTo>
                      <a:lnTo>
                        <a:pt x="11" y="8"/>
                      </a:lnTo>
                      <a:lnTo>
                        <a:pt x="8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29" name="Freeform 581"/>
                <p:cNvSpPr>
                  <a:spLocks/>
                </p:cNvSpPr>
                <p:nvPr/>
              </p:nvSpPr>
              <p:spPr bwMode="auto">
                <a:xfrm>
                  <a:off x="7109" y="12082"/>
                  <a:ext cx="23" cy="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1"/>
                    </a:cxn>
                    <a:cxn ang="0">
                      <a:pos x="13" y="2"/>
                    </a:cxn>
                    <a:cxn ang="0">
                      <a:pos x="16" y="3"/>
                    </a:cxn>
                    <a:cxn ang="0">
                      <a:pos x="20" y="4"/>
                    </a:cxn>
                    <a:cxn ang="0">
                      <a:pos x="22" y="5"/>
                    </a:cxn>
                    <a:cxn ang="0">
                      <a:pos x="23" y="7"/>
                    </a:cxn>
                    <a:cxn ang="0">
                      <a:pos x="23" y="9"/>
                    </a:cxn>
                    <a:cxn ang="0">
                      <a:pos x="21" y="8"/>
                    </a:cxn>
                    <a:cxn ang="0">
                      <a:pos x="19" y="7"/>
                    </a:cxn>
                    <a:cxn ang="0">
                      <a:pos x="16" y="6"/>
                    </a:cxn>
                    <a:cxn ang="0">
                      <a:pos x="13" y="5"/>
                    </a:cxn>
                    <a:cxn ang="0">
                      <a:pos x="9" y="5"/>
                    </a:cxn>
                    <a:cxn ang="0">
                      <a:pos x="5" y="5"/>
                    </a:cxn>
                    <a:cxn ang="0">
                      <a:pos x="3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3" h="9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3" y="2"/>
                      </a:lnTo>
                      <a:lnTo>
                        <a:pt x="16" y="3"/>
                      </a:lnTo>
                      <a:lnTo>
                        <a:pt x="20" y="4"/>
                      </a:lnTo>
                      <a:lnTo>
                        <a:pt x="22" y="5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6" y="6"/>
                      </a:lnTo>
                      <a:lnTo>
                        <a:pt x="13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30" name="Group 582"/>
              <p:cNvGrpSpPr>
                <a:grpSpLocks/>
              </p:cNvGrpSpPr>
              <p:nvPr/>
            </p:nvGrpSpPr>
            <p:grpSpPr bwMode="auto">
              <a:xfrm>
                <a:off x="2302" y="10030"/>
                <a:ext cx="179" cy="382"/>
                <a:chOff x="3223" y="11263"/>
                <a:chExt cx="136" cy="234"/>
              </a:xfrm>
            </p:grpSpPr>
            <p:sp>
              <p:nvSpPr>
                <p:cNvPr id="412231" name="Line 583"/>
                <p:cNvSpPr>
                  <a:spLocks noChangeShapeType="1"/>
                </p:cNvSpPr>
                <p:nvPr/>
              </p:nvSpPr>
              <p:spPr bwMode="auto">
                <a:xfrm>
                  <a:off x="3291" y="1126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32" name="Freeform 584"/>
                <p:cNvSpPr>
                  <a:spLocks/>
                </p:cNvSpPr>
                <p:nvPr/>
              </p:nvSpPr>
              <p:spPr bwMode="auto">
                <a:xfrm>
                  <a:off x="3223" y="11357"/>
                  <a:ext cx="136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40"/>
                    </a:cxn>
                    <a:cxn ang="0">
                      <a:pos x="136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6" h="140">
                      <a:moveTo>
                        <a:pt x="0" y="0"/>
                      </a:moveTo>
                      <a:lnTo>
                        <a:pt x="69" y="140"/>
                      </a:lnTo>
                      <a:lnTo>
                        <a:pt x="136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33" name="Group 585"/>
              <p:cNvGrpSpPr>
                <a:grpSpLocks/>
              </p:cNvGrpSpPr>
              <p:nvPr/>
            </p:nvGrpSpPr>
            <p:grpSpPr bwMode="auto">
              <a:xfrm>
                <a:off x="3908" y="10030"/>
                <a:ext cx="193" cy="382"/>
                <a:chOff x="4268" y="11263"/>
                <a:chExt cx="137" cy="234"/>
              </a:xfrm>
            </p:grpSpPr>
            <p:sp>
              <p:nvSpPr>
                <p:cNvPr id="412234" name="Line 586"/>
                <p:cNvSpPr>
                  <a:spLocks noChangeShapeType="1"/>
                </p:cNvSpPr>
                <p:nvPr/>
              </p:nvSpPr>
              <p:spPr bwMode="auto">
                <a:xfrm>
                  <a:off x="4337" y="1126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35" name="Freeform 587"/>
                <p:cNvSpPr>
                  <a:spLocks/>
                </p:cNvSpPr>
                <p:nvPr/>
              </p:nvSpPr>
              <p:spPr bwMode="auto">
                <a:xfrm>
                  <a:off x="4268" y="11357"/>
                  <a:ext cx="137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40"/>
                    </a:cxn>
                    <a:cxn ang="0">
                      <a:pos x="137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140">
                      <a:moveTo>
                        <a:pt x="0" y="0"/>
                      </a:moveTo>
                      <a:lnTo>
                        <a:pt x="69" y="140"/>
                      </a:lnTo>
                      <a:lnTo>
                        <a:pt x="137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36" name="Group 588"/>
              <p:cNvGrpSpPr>
                <a:grpSpLocks/>
              </p:cNvGrpSpPr>
              <p:nvPr/>
            </p:nvGrpSpPr>
            <p:grpSpPr bwMode="auto">
              <a:xfrm>
                <a:off x="5254" y="10030"/>
                <a:ext cx="179" cy="382"/>
                <a:chOff x="5254" y="11263"/>
                <a:chExt cx="139" cy="234"/>
              </a:xfrm>
            </p:grpSpPr>
            <p:sp>
              <p:nvSpPr>
                <p:cNvPr id="412237" name="Line 589"/>
                <p:cNvSpPr>
                  <a:spLocks noChangeShapeType="1"/>
                </p:cNvSpPr>
                <p:nvPr/>
              </p:nvSpPr>
              <p:spPr bwMode="auto">
                <a:xfrm>
                  <a:off x="5326" y="1126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38" name="Freeform 590"/>
                <p:cNvSpPr>
                  <a:spLocks/>
                </p:cNvSpPr>
                <p:nvPr/>
              </p:nvSpPr>
              <p:spPr bwMode="auto">
                <a:xfrm>
                  <a:off x="5254" y="11357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140"/>
                    </a:cxn>
                    <a:cxn ang="0">
                      <a:pos x="139" y="0"/>
                    </a:cxn>
                    <a:cxn ang="0">
                      <a:pos x="71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40">
                      <a:moveTo>
                        <a:pt x="0" y="0"/>
                      </a:moveTo>
                      <a:lnTo>
                        <a:pt x="71" y="140"/>
                      </a:lnTo>
                      <a:lnTo>
                        <a:pt x="139" y="0"/>
                      </a:lnTo>
                      <a:lnTo>
                        <a:pt x="71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2239" name="Rectangle 591"/>
              <p:cNvSpPr>
                <a:spLocks noChangeArrowheads="1"/>
              </p:cNvSpPr>
              <p:nvPr/>
            </p:nvSpPr>
            <p:spPr bwMode="auto">
              <a:xfrm>
                <a:off x="8871" y="10508"/>
                <a:ext cx="59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Textiles</a:t>
                </a:r>
                <a:endParaRPr lang="es-ES"/>
              </a:p>
            </p:txBody>
          </p:sp>
          <p:grpSp>
            <p:nvGrpSpPr>
              <p:cNvPr id="412240" name="Group 592"/>
              <p:cNvGrpSpPr>
                <a:grpSpLocks/>
              </p:cNvGrpSpPr>
              <p:nvPr/>
            </p:nvGrpSpPr>
            <p:grpSpPr bwMode="auto">
              <a:xfrm>
                <a:off x="10012" y="10879"/>
                <a:ext cx="569" cy="523"/>
                <a:chOff x="10475" y="11964"/>
                <a:chExt cx="569" cy="523"/>
              </a:xfrm>
            </p:grpSpPr>
            <p:sp>
              <p:nvSpPr>
                <p:cNvPr id="412241" name="Freeform 593"/>
                <p:cNvSpPr>
                  <a:spLocks/>
                </p:cNvSpPr>
                <p:nvPr/>
              </p:nvSpPr>
              <p:spPr bwMode="auto">
                <a:xfrm>
                  <a:off x="10565" y="12333"/>
                  <a:ext cx="129" cy="104"/>
                </a:xfrm>
                <a:custGeom>
                  <a:avLst/>
                  <a:gdLst/>
                  <a:ahLst/>
                  <a:cxnLst>
                    <a:cxn ang="0">
                      <a:pos x="129" y="104"/>
                    </a:cxn>
                    <a:cxn ang="0">
                      <a:pos x="127" y="104"/>
                    </a:cxn>
                    <a:cxn ang="0">
                      <a:pos x="123" y="104"/>
                    </a:cxn>
                    <a:cxn ang="0">
                      <a:pos x="115" y="104"/>
                    </a:cxn>
                    <a:cxn ang="0">
                      <a:pos x="107" y="104"/>
                    </a:cxn>
                    <a:cxn ang="0">
                      <a:pos x="97" y="104"/>
                    </a:cxn>
                    <a:cxn ang="0">
                      <a:pos x="86" y="104"/>
                    </a:cxn>
                    <a:cxn ang="0">
                      <a:pos x="76" y="104"/>
                    </a:cxn>
                    <a:cxn ang="0">
                      <a:pos x="66" y="104"/>
                    </a:cxn>
                    <a:cxn ang="0">
                      <a:pos x="50" y="102"/>
                    </a:cxn>
                    <a:cxn ang="0">
                      <a:pos x="34" y="97"/>
                    </a:cxn>
                    <a:cxn ang="0">
                      <a:pos x="21" y="87"/>
                    </a:cxn>
                    <a:cxn ang="0">
                      <a:pos x="10" y="75"/>
                    </a:cxn>
                    <a:cxn ang="0">
                      <a:pos x="3" y="60"/>
                    </a:cxn>
                    <a:cxn ang="0">
                      <a:pos x="0" y="42"/>
                    </a:cxn>
                    <a:cxn ang="0">
                      <a:pos x="3" y="22"/>
                    </a:cxn>
                    <a:cxn ang="0">
                      <a:pos x="11" y="0"/>
                    </a:cxn>
                    <a:cxn ang="0">
                      <a:pos x="129" y="0"/>
                    </a:cxn>
                    <a:cxn ang="0">
                      <a:pos x="129" y="104"/>
                    </a:cxn>
                  </a:cxnLst>
                  <a:rect l="0" t="0" r="r" b="b"/>
                  <a:pathLst>
                    <a:path w="129" h="104">
                      <a:moveTo>
                        <a:pt x="129" y="104"/>
                      </a:moveTo>
                      <a:lnTo>
                        <a:pt x="127" y="104"/>
                      </a:lnTo>
                      <a:lnTo>
                        <a:pt x="123" y="104"/>
                      </a:lnTo>
                      <a:lnTo>
                        <a:pt x="115" y="104"/>
                      </a:lnTo>
                      <a:lnTo>
                        <a:pt x="107" y="104"/>
                      </a:lnTo>
                      <a:lnTo>
                        <a:pt x="97" y="104"/>
                      </a:lnTo>
                      <a:lnTo>
                        <a:pt x="86" y="104"/>
                      </a:lnTo>
                      <a:lnTo>
                        <a:pt x="76" y="104"/>
                      </a:lnTo>
                      <a:lnTo>
                        <a:pt x="66" y="104"/>
                      </a:lnTo>
                      <a:lnTo>
                        <a:pt x="50" y="102"/>
                      </a:lnTo>
                      <a:lnTo>
                        <a:pt x="34" y="97"/>
                      </a:lnTo>
                      <a:lnTo>
                        <a:pt x="21" y="87"/>
                      </a:lnTo>
                      <a:lnTo>
                        <a:pt x="10" y="75"/>
                      </a:lnTo>
                      <a:lnTo>
                        <a:pt x="3" y="60"/>
                      </a:lnTo>
                      <a:lnTo>
                        <a:pt x="0" y="42"/>
                      </a:lnTo>
                      <a:lnTo>
                        <a:pt x="3" y="22"/>
                      </a:lnTo>
                      <a:lnTo>
                        <a:pt x="11" y="0"/>
                      </a:lnTo>
                      <a:lnTo>
                        <a:pt x="129" y="0"/>
                      </a:lnTo>
                      <a:lnTo>
                        <a:pt x="129" y="10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2" name="Freeform 594"/>
                <p:cNvSpPr>
                  <a:spLocks/>
                </p:cNvSpPr>
                <p:nvPr/>
              </p:nvSpPr>
              <p:spPr bwMode="auto">
                <a:xfrm>
                  <a:off x="10911" y="12189"/>
                  <a:ext cx="133" cy="148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94" y="2"/>
                    </a:cxn>
                    <a:cxn ang="0">
                      <a:pos x="97" y="6"/>
                    </a:cxn>
                    <a:cxn ang="0">
                      <a:pos x="101" y="12"/>
                    </a:cxn>
                    <a:cxn ang="0">
                      <a:pos x="104" y="19"/>
                    </a:cxn>
                    <a:cxn ang="0">
                      <a:pos x="109" y="27"/>
                    </a:cxn>
                    <a:cxn ang="0">
                      <a:pos x="115" y="36"/>
                    </a:cxn>
                    <a:cxn ang="0">
                      <a:pos x="120" y="44"/>
                    </a:cxn>
                    <a:cxn ang="0">
                      <a:pos x="124" y="52"/>
                    </a:cxn>
                    <a:cxn ang="0">
                      <a:pos x="130" y="67"/>
                    </a:cxn>
                    <a:cxn ang="0">
                      <a:pos x="133" y="82"/>
                    </a:cxn>
                    <a:cxn ang="0">
                      <a:pos x="131" y="98"/>
                    </a:cxn>
                    <a:cxn ang="0">
                      <a:pos x="125" y="112"/>
                    </a:cxn>
                    <a:cxn ang="0">
                      <a:pos x="115" y="125"/>
                    </a:cxn>
                    <a:cxn ang="0">
                      <a:pos x="101" y="136"/>
                    </a:cxn>
                    <a:cxn ang="0">
                      <a:pos x="81" y="145"/>
                    </a:cxn>
                    <a:cxn ang="0">
                      <a:pos x="58" y="148"/>
                    </a:cxn>
                    <a:cxn ang="0">
                      <a:pos x="0" y="50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133" h="148">
                      <a:moveTo>
                        <a:pt x="94" y="0"/>
                      </a:moveTo>
                      <a:lnTo>
                        <a:pt x="94" y="2"/>
                      </a:lnTo>
                      <a:lnTo>
                        <a:pt x="97" y="6"/>
                      </a:lnTo>
                      <a:lnTo>
                        <a:pt x="101" y="12"/>
                      </a:lnTo>
                      <a:lnTo>
                        <a:pt x="104" y="19"/>
                      </a:lnTo>
                      <a:lnTo>
                        <a:pt x="109" y="27"/>
                      </a:lnTo>
                      <a:lnTo>
                        <a:pt x="115" y="36"/>
                      </a:lnTo>
                      <a:lnTo>
                        <a:pt x="120" y="44"/>
                      </a:lnTo>
                      <a:lnTo>
                        <a:pt x="124" y="52"/>
                      </a:lnTo>
                      <a:lnTo>
                        <a:pt x="130" y="67"/>
                      </a:lnTo>
                      <a:lnTo>
                        <a:pt x="133" y="82"/>
                      </a:lnTo>
                      <a:lnTo>
                        <a:pt x="131" y="98"/>
                      </a:lnTo>
                      <a:lnTo>
                        <a:pt x="125" y="112"/>
                      </a:lnTo>
                      <a:lnTo>
                        <a:pt x="115" y="125"/>
                      </a:lnTo>
                      <a:lnTo>
                        <a:pt x="101" y="136"/>
                      </a:lnTo>
                      <a:lnTo>
                        <a:pt x="81" y="145"/>
                      </a:lnTo>
                      <a:lnTo>
                        <a:pt x="58" y="148"/>
                      </a:lnTo>
                      <a:lnTo>
                        <a:pt x="0" y="5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3" name="Freeform 595"/>
                <p:cNvSpPr>
                  <a:spLocks/>
                </p:cNvSpPr>
                <p:nvPr/>
              </p:nvSpPr>
              <p:spPr bwMode="auto">
                <a:xfrm>
                  <a:off x="10620" y="11974"/>
                  <a:ext cx="158" cy="138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2" y="83"/>
                    </a:cxn>
                    <a:cxn ang="0">
                      <a:pos x="4" y="79"/>
                    </a:cxn>
                    <a:cxn ang="0">
                      <a:pos x="8" y="73"/>
                    </a:cxn>
                    <a:cxn ang="0">
                      <a:pos x="12" y="66"/>
                    </a:cxn>
                    <a:cxn ang="0">
                      <a:pos x="18" y="58"/>
                    </a:cxn>
                    <a:cxn ang="0">
                      <a:pos x="24" y="49"/>
                    </a:cxn>
                    <a:cxn ang="0">
                      <a:pos x="28" y="40"/>
                    </a:cxn>
                    <a:cxn ang="0">
                      <a:pos x="34" y="32"/>
                    </a:cxn>
                    <a:cxn ang="0">
                      <a:pos x="39" y="25"/>
                    </a:cxn>
                    <a:cxn ang="0">
                      <a:pos x="44" y="19"/>
                    </a:cxn>
                    <a:cxn ang="0">
                      <a:pos x="51" y="13"/>
                    </a:cxn>
                    <a:cxn ang="0">
                      <a:pos x="57" y="9"/>
                    </a:cxn>
                    <a:cxn ang="0">
                      <a:pos x="65" y="5"/>
                    </a:cxn>
                    <a:cxn ang="0">
                      <a:pos x="73" y="3"/>
                    </a:cxn>
                    <a:cxn ang="0">
                      <a:pos x="82" y="1"/>
                    </a:cxn>
                    <a:cxn ang="0">
                      <a:pos x="90" y="0"/>
                    </a:cxn>
                    <a:cxn ang="0">
                      <a:pos x="99" y="1"/>
                    </a:cxn>
                    <a:cxn ang="0">
                      <a:pos x="108" y="2"/>
                    </a:cxn>
                    <a:cxn ang="0">
                      <a:pos x="116" y="5"/>
                    </a:cxn>
                    <a:cxn ang="0">
                      <a:pos x="125" y="10"/>
                    </a:cxn>
                    <a:cxn ang="0">
                      <a:pos x="134" y="14"/>
                    </a:cxn>
                    <a:cxn ang="0">
                      <a:pos x="142" y="22"/>
                    </a:cxn>
                    <a:cxn ang="0">
                      <a:pos x="150" y="30"/>
                    </a:cxn>
                    <a:cxn ang="0">
                      <a:pos x="158" y="40"/>
                    </a:cxn>
                    <a:cxn ang="0">
                      <a:pos x="96" y="138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58" h="138">
                      <a:moveTo>
                        <a:pt x="0" y="84"/>
                      </a:moveTo>
                      <a:lnTo>
                        <a:pt x="2" y="83"/>
                      </a:lnTo>
                      <a:lnTo>
                        <a:pt x="4" y="79"/>
                      </a:lnTo>
                      <a:lnTo>
                        <a:pt x="8" y="73"/>
                      </a:lnTo>
                      <a:lnTo>
                        <a:pt x="12" y="66"/>
                      </a:lnTo>
                      <a:lnTo>
                        <a:pt x="18" y="58"/>
                      </a:lnTo>
                      <a:lnTo>
                        <a:pt x="24" y="49"/>
                      </a:lnTo>
                      <a:lnTo>
                        <a:pt x="28" y="40"/>
                      </a:lnTo>
                      <a:lnTo>
                        <a:pt x="34" y="32"/>
                      </a:lnTo>
                      <a:lnTo>
                        <a:pt x="39" y="25"/>
                      </a:lnTo>
                      <a:lnTo>
                        <a:pt x="44" y="19"/>
                      </a:lnTo>
                      <a:lnTo>
                        <a:pt x="51" y="13"/>
                      </a:lnTo>
                      <a:lnTo>
                        <a:pt x="57" y="9"/>
                      </a:lnTo>
                      <a:lnTo>
                        <a:pt x="65" y="5"/>
                      </a:lnTo>
                      <a:lnTo>
                        <a:pt x="73" y="3"/>
                      </a:lnTo>
                      <a:lnTo>
                        <a:pt x="82" y="1"/>
                      </a:lnTo>
                      <a:lnTo>
                        <a:pt x="90" y="0"/>
                      </a:lnTo>
                      <a:lnTo>
                        <a:pt x="99" y="1"/>
                      </a:lnTo>
                      <a:lnTo>
                        <a:pt x="108" y="2"/>
                      </a:lnTo>
                      <a:lnTo>
                        <a:pt x="116" y="5"/>
                      </a:lnTo>
                      <a:lnTo>
                        <a:pt x="125" y="10"/>
                      </a:lnTo>
                      <a:lnTo>
                        <a:pt x="134" y="14"/>
                      </a:lnTo>
                      <a:lnTo>
                        <a:pt x="142" y="22"/>
                      </a:lnTo>
                      <a:lnTo>
                        <a:pt x="150" y="30"/>
                      </a:lnTo>
                      <a:lnTo>
                        <a:pt x="158" y="40"/>
                      </a:lnTo>
                      <a:lnTo>
                        <a:pt x="96" y="138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4" name="Freeform 596"/>
                <p:cNvSpPr>
                  <a:spLocks/>
                </p:cNvSpPr>
                <p:nvPr/>
              </p:nvSpPr>
              <p:spPr bwMode="auto">
                <a:xfrm>
                  <a:off x="10577" y="12041"/>
                  <a:ext cx="396" cy="375"/>
                </a:xfrm>
                <a:custGeom>
                  <a:avLst/>
                  <a:gdLst/>
                  <a:ahLst/>
                  <a:cxnLst>
                    <a:cxn ang="0">
                      <a:pos x="56" y="319"/>
                    </a:cxn>
                    <a:cxn ang="0">
                      <a:pos x="60" y="322"/>
                    </a:cxn>
                    <a:cxn ang="0">
                      <a:pos x="69" y="330"/>
                    </a:cxn>
                    <a:cxn ang="0">
                      <a:pos x="85" y="341"/>
                    </a:cxn>
                    <a:cxn ang="0">
                      <a:pos x="101" y="351"/>
                    </a:cxn>
                    <a:cxn ang="0">
                      <a:pos x="118" y="360"/>
                    </a:cxn>
                    <a:cxn ang="0">
                      <a:pos x="129" y="363"/>
                    </a:cxn>
                    <a:cxn ang="0">
                      <a:pos x="133" y="365"/>
                    </a:cxn>
                    <a:cxn ang="0">
                      <a:pos x="142" y="368"/>
                    </a:cxn>
                    <a:cxn ang="0">
                      <a:pos x="158" y="372"/>
                    </a:cxn>
                    <a:cxn ang="0">
                      <a:pos x="174" y="374"/>
                    </a:cxn>
                    <a:cxn ang="0">
                      <a:pos x="189" y="375"/>
                    </a:cxn>
                    <a:cxn ang="0">
                      <a:pos x="209" y="375"/>
                    </a:cxn>
                    <a:cxn ang="0">
                      <a:pos x="231" y="373"/>
                    </a:cxn>
                    <a:cxn ang="0">
                      <a:pos x="252" y="368"/>
                    </a:cxn>
                    <a:cxn ang="0">
                      <a:pos x="272" y="361"/>
                    </a:cxn>
                    <a:cxn ang="0">
                      <a:pos x="295" y="351"/>
                    </a:cxn>
                    <a:cxn ang="0">
                      <a:pos x="318" y="337"/>
                    </a:cxn>
                    <a:cxn ang="0">
                      <a:pos x="338" y="320"/>
                    </a:cxn>
                    <a:cxn ang="0">
                      <a:pos x="356" y="300"/>
                    </a:cxn>
                    <a:cxn ang="0">
                      <a:pos x="371" y="278"/>
                    </a:cxn>
                    <a:cxn ang="0">
                      <a:pos x="383" y="254"/>
                    </a:cxn>
                    <a:cxn ang="0">
                      <a:pos x="391" y="229"/>
                    </a:cxn>
                    <a:cxn ang="0">
                      <a:pos x="395" y="202"/>
                    </a:cxn>
                    <a:cxn ang="0">
                      <a:pos x="395" y="177"/>
                    </a:cxn>
                    <a:cxn ang="0">
                      <a:pos x="392" y="156"/>
                    </a:cxn>
                    <a:cxn ang="0">
                      <a:pos x="387" y="136"/>
                    </a:cxn>
                    <a:cxn ang="0">
                      <a:pos x="380" y="116"/>
                    </a:cxn>
                    <a:cxn ang="0">
                      <a:pos x="370" y="96"/>
                    </a:cxn>
                    <a:cxn ang="0">
                      <a:pos x="355" y="75"/>
                    </a:cxn>
                    <a:cxn ang="0">
                      <a:pos x="338" y="55"/>
                    </a:cxn>
                    <a:cxn ang="0">
                      <a:pos x="318" y="39"/>
                    </a:cxn>
                    <a:cxn ang="0">
                      <a:pos x="297" y="26"/>
                    </a:cxn>
                    <a:cxn ang="0">
                      <a:pos x="279" y="16"/>
                    </a:cxn>
                    <a:cxn ang="0">
                      <a:pos x="258" y="9"/>
                    </a:cxn>
                    <a:cxn ang="0">
                      <a:pos x="236" y="3"/>
                    </a:cxn>
                    <a:cxn ang="0">
                      <a:pos x="222" y="1"/>
                    </a:cxn>
                    <a:cxn ang="0">
                      <a:pos x="215" y="0"/>
                    </a:cxn>
                    <a:cxn ang="0">
                      <a:pos x="209" y="0"/>
                    </a:cxn>
                    <a:cxn ang="0">
                      <a:pos x="201" y="0"/>
                    </a:cxn>
                    <a:cxn ang="0">
                      <a:pos x="178" y="1"/>
                    </a:cxn>
                    <a:cxn ang="0">
                      <a:pos x="139" y="9"/>
                    </a:cxn>
                    <a:cxn ang="0">
                      <a:pos x="103" y="23"/>
                    </a:cxn>
                    <a:cxn ang="0">
                      <a:pos x="72" y="42"/>
                    </a:cxn>
                    <a:cxn ang="0">
                      <a:pos x="45" y="68"/>
                    </a:cxn>
                    <a:cxn ang="0">
                      <a:pos x="24" y="98"/>
                    </a:cxn>
                    <a:cxn ang="0">
                      <a:pos x="9" y="132"/>
                    </a:cxn>
                    <a:cxn ang="0">
                      <a:pos x="2" y="169"/>
                    </a:cxn>
                    <a:cxn ang="0">
                      <a:pos x="2" y="206"/>
                    </a:cxn>
                    <a:cxn ang="0">
                      <a:pos x="9" y="242"/>
                    </a:cxn>
                    <a:cxn ang="0">
                      <a:pos x="22" y="274"/>
                    </a:cxn>
                    <a:cxn ang="0">
                      <a:pos x="42" y="304"/>
                    </a:cxn>
                  </a:cxnLst>
                  <a:rect l="0" t="0" r="r" b="b"/>
                  <a:pathLst>
                    <a:path w="396" h="375">
                      <a:moveTo>
                        <a:pt x="54" y="316"/>
                      </a:moveTo>
                      <a:lnTo>
                        <a:pt x="56" y="319"/>
                      </a:lnTo>
                      <a:lnTo>
                        <a:pt x="58" y="320"/>
                      </a:lnTo>
                      <a:lnTo>
                        <a:pt x="60" y="322"/>
                      </a:lnTo>
                      <a:lnTo>
                        <a:pt x="63" y="324"/>
                      </a:lnTo>
                      <a:lnTo>
                        <a:pt x="69" y="330"/>
                      </a:lnTo>
                      <a:lnTo>
                        <a:pt x="77" y="336"/>
                      </a:lnTo>
                      <a:lnTo>
                        <a:pt x="85" y="341"/>
                      </a:lnTo>
                      <a:lnTo>
                        <a:pt x="93" y="347"/>
                      </a:lnTo>
                      <a:lnTo>
                        <a:pt x="101" y="351"/>
                      </a:lnTo>
                      <a:lnTo>
                        <a:pt x="110" y="355"/>
                      </a:lnTo>
                      <a:lnTo>
                        <a:pt x="118" y="360"/>
                      </a:lnTo>
                      <a:lnTo>
                        <a:pt x="127" y="363"/>
                      </a:lnTo>
                      <a:lnTo>
                        <a:pt x="129" y="363"/>
                      </a:lnTo>
                      <a:lnTo>
                        <a:pt x="131" y="364"/>
                      </a:lnTo>
                      <a:lnTo>
                        <a:pt x="133" y="365"/>
                      </a:lnTo>
                      <a:lnTo>
                        <a:pt x="135" y="365"/>
                      </a:lnTo>
                      <a:lnTo>
                        <a:pt x="142" y="368"/>
                      </a:lnTo>
                      <a:lnTo>
                        <a:pt x="150" y="369"/>
                      </a:lnTo>
                      <a:lnTo>
                        <a:pt x="158" y="372"/>
                      </a:lnTo>
                      <a:lnTo>
                        <a:pt x="165" y="373"/>
                      </a:lnTo>
                      <a:lnTo>
                        <a:pt x="174" y="374"/>
                      </a:lnTo>
                      <a:lnTo>
                        <a:pt x="181" y="375"/>
                      </a:lnTo>
                      <a:lnTo>
                        <a:pt x="189" y="375"/>
                      </a:lnTo>
                      <a:lnTo>
                        <a:pt x="198" y="375"/>
                      </a:lnTo>
                      <a:lnTo>
                        <a:pt x="209" y="375"/>
                      </a:lnTo>
                      <a:lnTo>
                        <a:pt x="220" y="374"/>
                      </a:lnTo>
                      <a:lnTo>
                        <a:pt x="231" y="373"/>
                      </a:lnTo>
                      <a:lnTo>
                        <a:pt x="242" y="370"/>
                      </a:lnTo>
                      <a:lnTo>
                        <a:pt x="252" y="368"/>
                      </a:lnTo>
                      <a:lnTo>
                        <a:pt x="262" y="365"/>
                      </a:lnTo>
                      <a:lnTo>
                        <a:pt x="272" y="361"/>
                      </a:lnTo>
                      <a:lnTo>
                        <a:pt x="282" y="357"/>
                      </a:lnTo>
                      <a:lnTo>
                        <a:pt x="295" y="351"/>
                      </a:lnTo>
                      <a:lnTo>
                        <a:pt x="306" y="344"/>
                      </a:lnTo>
                      <a:lnTo>
                        <a:pt x="318" y="337"/>
                      </a:lnTo>
                      <a:lnTo>
                        <a:pt x="328" y="328"/>
                      </a:lnTo>
                      <a:lnTo>
                        <a:pt x="338" y="320"/>
                      </a:lnTo>
                      <a:lnTo>
                        <a:pt x="348" y="310"/>
                      </a:lnTo>
                      <a:lnTo>
                        <a:pt x="356" y="300"/>
                      </a:lnTo>
                      <a:lnTo>
                        <a:pt x="364" y="289"/>
                      </a:lnTo>
                      <a:lnTo>
                        <a:pt x="371" y="278"/>
                      </a:lnTo>
                      <a:lnTo>
                        <a:pt x="377" y="266"/>
                      </a:lnTo>
                      <a:lnTo>
                        <a:pt x="383" y="254"/>
                      </a:lnTo>
                      <a:lnTo>
                        <a:pt x="387" y="242"/>
                      </a:lnTo>
                      <a:lnTo>
                        <a:pt x="391" y="229"/>
                      </a:lnTo>
                      <a:lnTo>
                        <a:pt x="393" y="215"/>
                      </a:lnTo>
                      <a:lnTo>
                        <a:pt x="395" y="202"/>
                      </a:lnTo>
                      <a:lnTo>
                        <a:pt x="396" y="188"/>
                      </a:lnTo>
                      <a:lnTo>
                        <a:pt x="395" y="177"/>
                      </a:lnTo>
                      <a:lnTo>
                        <a:pt x="394" y="167"/>
                      </a:lnTo>
                      <a:lnTo>
                        <a:pt x="392" y="156"/>
                      </a:lnTo>
                      <a:lnTo>
                        <a:pt x="390" y="146"/>
                      </a:lnTo>
                      <a:lnTo>
                        <a:pt x="387" y="136"/>
                      </a:lnTo>
                      <a:lnTo>
                        <a:pt x="385" y="126"/>
                      </a:lnTo>
                      <a:lnTo>
                        <a:pt x="380" y="116"/>
                      </a:lnTo>
                      <a:lnTo>
                        <a:pt x="376" y="107"/>
                      </a:lnTo>
                      <a:lnTo>
                        <a:pt x="370" y="96"/>
                      </a:lnTo>
                      <a:lnTo>
                        <a:pt x="363" y="85"/>
                      </a:lnTo>
                      <a:lnTo>
                        <a:pt x="355" y="75"/>
                      </a:lnTo>
                      <a:lnTo>
                        <a:pt x="347" y="65"/>
                      </a:lnTo>
                      <a:lnTo>
                        <a:pt x="338" y="55"/>
                      </a:lnTo>
                      <a:lnTo>
                        <a:pt x="328" y="47"/>
                      </a:lnTo>
                      <a:lnTo>
                        <a:pt x="318" y="39"/>
                      </a:lnTo>
                      <a:lnTo>
                        <a:pt x="307" y="31"/>
                      </a:lnTo>
                      <a:lnTo>
                        <a:pt x="297" y="26"/>
                      </a:lnTo>
                      <a:lnTo>
                        <a:pt x="288" y="21"/>
                      </a:lnTo>
                      <a:lnTo>
                        <a:pt x="279" y="16"/>
                      </a:lnTo>
                      <a:lnTo>
                        <a:pt x="268" y="12"/>
                      </a:lnTo>
                      <a:lnTo>
                        <a:pt x="258" y="9"/>
                      </a:lnTo>
                      <a:lnTo>
                        <a:pt x="247" y="6"/>
                      </a:lnTo>
                      <a:lnTo>
                        <a:pt x="236" y="3"/>
                      </a:lnTo>
                      <a:lnTo>
                        <a:pt x="225" y="2"/>
                      </a:lnTo>
                      <a:lnTo>
                        <a:pt x="222" y="1"/>
                      </a:lnTo>
                      <a:lnTo>
                        <a:pt x="219" y="1"/>
                      </a:lnTo>
                      <a:lnTo>
                        <a:pt x="215" y="0"/>
                      </a:lnTo>
                      <a:lnTo>
                        <a:pt x="211" y="0"/>
                      </a:lnTo>
                      <a:lnTo>
                        <a:pt x="209" y="0"/>
                      </a:lnTo>
                      <a:lnTo>
                        <a:pt x="205" y="0"/>
                      </a:lnTo>
                      <a:lnTo>
                        <a:pt x="201" y="0"/>
                      </a:lnTo>
                      <a:lnTo>
                        <a:pt x="198" y="0"/>
                      </a:lnTo>
                      <a:lnTo>
                        <a:pt x="178" y="1"/>
                      </a:lnTo>
                      <a:lnTo>
                        <a:pt x="158" y="3"/>
                      </a:lnTo>
                      <a:lnTo>
                        <a:pt x="139" y="9"/>
                      </a:lnTo>
                      <a:lnTo>
                        <a:pt x="121" y="14"/>
                      </a:lnTo>
                      <a:lnTo>
                        <a:pt x="103" y="23"/>
                      </a:lnTo>
                      <a:lnTo>
                        <a:pt x="88" y="32"/>
                      </a:lnTo>
                      <a:lnTo>
                        <a:pt x="72" y="42"/>
                      </a:lnTo>
                      <a:lnTo>
                        <a:pt x="58" y="54"/>
                      </a:lnTo>
                      <a:lnTo>
                        <a:pt x="45" y="68"/>
                      </a:lnTo>
                      <a:lnTo>
                        <a:pt x="34" y="83"/>
                      </a:lnTo>
                      <a:lnTo>
                        <a:pt x="24" y="98"/>
                      </a:lnTo>
                      <a:lnTo>
                        <a:pt x="16" y="115"/>
                      </a:lnTo>
                      <a:lnTo>
                        <a:pt x="9" y="132"/>
                      </a:lnTo>
                      <a:lnTo>
                        <a:pt x="4" y="150"/>
                      </a:lnTo>
                      <a:lnTo>
                        <a:pt x="2" y="169"/>
                      </a:lnTo>
                      <a:lnTo>
                        <a:pt x="0" y="188"/>
                      </a:lnTo>
                      <a:lnTo>
                        <a:pt x="2" y="206"/>
                      </a:lnTo>
                      <a:lnTo>
                        <a:pt x="4" y="224"/>
                      </a:lnTo>
                      <a:lnTo>
                        <a:pt x="9" y="242"/>
                      </a:lnTo>
                      <a:lnTo>
                        <a:pt x="14" y="258"/>
                      </a:lnTo>
                      <a:lnTo>
                        <a:pt x="22" y="274"/>
                      </a:lnTo>
                      <a:lnTo>
                        <a:pt x="32" y="289"/>
                      </a:lnTo>
                      <a:lnTo>
                        <a:pt x="42" y="304"/>
                      </a:lnTo>
                      <a:lnTo>
                        <a:pt x="54" y="316"/>
                      </a:lnTo>
                      <a:close/>
                    </a:path>
                  </a:pathLst>
                </a:custGeom>
                <a:solidFill>
                  <a:srgbClr val="007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5" name="Freeform 597"/>
                <p:cNvSpPr>
                  <a:spLocks/>
                </p:cNvSpPr>
                <p:nvPr/>
              </p:nvSpPr>
              <p:spPr bwMode="auto">
                <a:xfrm>
                  <a:off x="10778" y="12141"/>
                  <a:ext cx="195" cy="257"/>
                </a:xfrm>
                <a:custGeom>
                  <a:avLst/>
                  <a:gdLst/>
                  <a:ahLst/>
                  <a:cxnLst>
                    <a:cxn ang="0">
                      <a:pos x="118" y="237"/>
                    </a:cxn>
                    <a:cxn ang="0">
                      <a:pos x="155" y="199"/>
                    </a:cxn>
                    <a:cxn ang="0">
                      <a:pos x="182" y="153"/>
                    </a:cxn>
                    <a:cxn ang="0">
                      <a:pos x="194" y="100"/>
                    </a:cxn>
                    <a:cxn ang="0">
                      <a:pos x="191" y="55"/>
                    </a:cxn>
                    <a:cxn ang="0">
                      <a:pos x="180" y="14"/>
                    </a:cxn>
                    <a:cxn ang="0">
                      <a:pos x="168" y="12"/>
                    </a:cxn>
                    <a:cxn ang="0">
                      <a:pos x="167" y="24"/>
                    </a:cxn>
                    <a:cxn ang="0">
                      <a:pos x="161" y="29"/>
                    </a:cxn>
                    <a:cxn ang="0">
                      <a:pos x="151" y="26"/>
                    </a:cxn>
                    <a:cxn ang="0">
                      <a:pos x="142" y="24"/>
                    </a:cxn>
                    <a:cxn ang="0">
                      <a:pos x="127" y="18"/>
                    </a:cxn>
                    <a:cxn ang="0">
                      <a:pos x="121" y="9"/>
                    </a:cxn>
                    <a:cxn ang="0">
                      <a:pos x="115" y="2"/>
                    </a:cxn>
                    <a:cxn ang="0">
                      <a:pos x="104" y="0"/>
                    </a:cxn>
                    <a:cxn ang="0">
                      <a:pos x="102" y="12"/>
                    </a:cxn>
                    <a:cxn ang="0">
                      <a:pos x="91" y="15"/>
                    </a:cxn>
                    <a:cxn ang="0">
                      <a:pos x="82" y="21"/>
                    </a:cxn>
                    <a:cxn ang="0">
                      <a:pos x="79" y="28"/>
                    </a:cxn>
                    <a:cxn ang="0">
                      <a:pos x="76" y="30"/>
                    </a:cxn>
                    <a:cxn ang="0">
                      <a:pos x="63" y="47"/>
                    </a:cxn>
                    <a:cxn ang="0">
                      <a:pos x="50" y="58"/>
                    </a:cxn>
                    <a:cxn ang="0">
                      <a:pos x="38" y="62"/>
                    </a:cxn>
                    <a:cxn ang="0">
                      <a:pos x="43" y="69"/>
                    </a:cxn>
                    <a:cxn ang="0">
                      <a:pos x="46" y="71"/>
                    </a:cxn>
                    <a:cxn ang="0">
                      <a:pos x="45" y="77"/>
                    </a:cxn>
                    <a:cxn ang="0">
                      <a:pos x="65" y="88"/>
                    </a:cxn>
                    <a:cxn ang="0">
                      <a:pos x="78" y="95"/>
                    </a:cxn>
                    <a:cxn ang="0">
                      <a:pos x="81" y="103"/>
                    </a:cxn>
                    <a:cxn ang="0">
                      <a:pos x="92" y="110"/>
                    </a:cxn>
                    <a:cxn ang="0">
                      <a:pos x="93" y="113"/>
                    </a:cxn>
                    <a:cxn ang="0">
                      <a:pos x="91" y="115"/>
                    </a:cxn>
                    <a:cxn ang="0">
                      <a:pos x="100" y="140"/>
                    </a:cxn>
                    <a:cxn ang="0">
                      <a:pos x="113" y="158"/>
                    </a:cxn>
                    <a:cxn ang="0">
                      <a:pos x="120" y="171"/>
                    </a:cxn>
                    <a:cxn ang="0">
                      <a:pos x="110" y="182"/>
                    </a:cxn>
                    <a:cxn ang="0">
                      <a:pos x="91" y="200"/>
                    </a:cxn>
                    <a:cxn ang="0">
                      <a:pos x="67" y="210"/>
                    </a:cxn>
                    <a:cxn ang="0">
                      <a:pos x="35" y="218"/>
                    </a:cxn>
                    <a:cxn ang="0">
                      <a:pos x="31" y="223"/>
                    </a:cxn>
                    <a:cxn ang="0">
                      <a:pos x="26" y="223"/>
                    </a:cxn>
                    <a:cxn ang="0">
                      <a:pos x="14" y="221"/>
                    </a:cxn>
                    <a:cxn ang="0">
                      <a:pos x="2" y="223"/>
                    </a:cxn>
                    <a:cxn ang="0">
                      <a:pos x="13" y="229"/>
                    </a:cxn>
                    <a:cxn ang="0">
                      <a:pos x="33" y="232"/>
                    </a:cxn>
                    <a:cxn ang="0">
                      <a:pos x="53" y="228"/>
                    </a:cxn>
                    <a:cxn ang="0">
                      <a:pos x="65" y="224"/>
                    </a:cxn>
                    <a:cxn ang="0">
                      <a:pos x="74" y="224"/>
                    </a:cxn>
                    <a:cxn ang="0">
                      <a:pos x="77" y="227"/>
                    </a:cxn>
                    <a:cxn ang="0">
                      <a:pos x="84" y="215"/>
                    </a:cxn>
                    <a:cxn ang="0">
                      <a:pos x="91" y="221"/>
                    </a:cxn>
                    <a:cxn ang="0">
                      <a:pos x="90" y="229"/>
                    </a:cxn>
                    <a:cxn ang="0">
                      <a:pos x="84" y="236"/>
                    </a:cxn>
                    <a:cxn ang="0">
                      <a:pos x="84" y="245"/>
                    </a:cxn>
                    <a:cxn ang="0">
                      <a:pos x="82" y="254"/>
                    </a:cxn>
                  </a:cxnLst>
                  <a:rect l="0" t="0" r="r" b="b"/>
                  <a:pathLst>
                    <a:path w="195" h="257">
                      <a:moveTo>
                        <a:pt x="82" y="257"/>
                      </a:move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8" y="237"/>
                      </a:lnTo>
                      <a:lnTo>
                        <a:pt x="127" y="228"/>
                      </a:lnTo>
                      <a:lnTo>
                        <a:pt x="138" y="219"/>
                      </a:lnTo>
                      <a:lnTo>
                        <a:pt x="147" y="209"/>
                      </a:lnTo>
                      <a:lnTo>
                        <a:pt x="155" y="199"/>
                      </a:lnTo>
                      <a:lnTo>
                        <a:pt x="163" y="188"/>
                      </a:lnTo>
                      <a:lnTo>
                        <a:pt x="170" y="177"/>
                      </a:lnTo>
                      <a:lnTo>
                        <a:pt x="176" y="165"/>
                      </a:lnTo>
                      <a:lnTo>
                        <a:pt x="182" y="153"/>
                      </a:lnTo>
                      <a:lnTo>
                        <a:pt x="186" y="141"/>
                      </a:lnTo>
                      <a:lnTo>
                        <a:pt x="190" y="128"/>
                      </a:lnTo>
                      <a:lnTo>
                        <a:pt x="192" y="114"/>
                      </a:lnTo>
                      <a:lnTo>
                        <a:pt x="194" y="100"/>
                      </a:lnTo>
                      <a:lnTo>
                        <a:pt x="195" y="87"/>
                      </a:lnTo>
                      <a:lnTo>
                        <a:pt x="194" y="76"/>
                      </a:lnTo>
                      <a:lnTo>
                        <a:pt x="193" y="65"/>
                      </a:lnTo>
                      <a:lnTo>
                        <a:pt x="191" y="55"/>
                      </a:lnTo>
                      <a:lnTo>
                        <a:pt x="189" y="44"/>
                      </a:lnTo>
                      <a:lnTo>
                        <a:pt x="186" y="34"/>
                      </a:lnTo>
                      <a:lnTo>
                        <a:pt x="184" y="24"/>
                      </a:lnTo>
                      <a:lnTo>
                        <a:pt x="180" y="14"/>
                      </a:lnTo>
                      <a:lnTo>
                        <a:pt x="175" y="5"/>
                      </a:lnTo>
                      <a:lnTo>
                        <a:pt x="172" y="7"/>
                      </a:lnTo>
                      <a:lnTo>
                        <a:pt x="170" y="9"/>
                      </a:lnTo>
                      <a:lnTo>
                        <a:pt x="168" y="12"/>
                      </a:lnTo>
                      <a:lnTo>
                        <a:pt x="168" y="15"/>
                      </a:lnTo>
                      <a:lnTo>
                        <a:pt x="168" y="18"/>
                      </a:lnTo>
                      <a:lnTo>
                        <a:pt x="167" y="21"/>
                      </a:lnTo>
                      <a:lnTo>
                        <a:pt x="167" y="24"/>
                      </a:lnTo>
                      <a:lnTo>
                        <a:pt x="166" y="26"/>
                      </a:lnTo>
                      <a:lnTo>
                        <a:pt x="165" y="27"/>
                      </a:lnTo>
                      <a:lnTo>
                        <a:pt x="163" y="28"/>
                      </a:lnTo>
                      <a:lnTo>
                        <a:pt x="161" y="29"/>
                      </a:lnTo>
                      <a:lnTo>
                        <a:pt x="160" y="29"/>
                      </a:lnTo>
                      <a:lnTo>
                        <a:pt x="157" y="28"/>
                      </a:lnTo>
                      <a:lnTo>
                        <a:pt x="154" y="27"/>
                      </a:lnTo>
                      <a:lnTo>
                        <a:pt x="151" y="26"/>
                      </a:lnTo>
                      <a:lnTo>
                        <a:pt x="148" y="24"/>
                      </a:lnTo>
                      <a:lnTo>
                        <a:pt x="146" y="24"/>
                      </a:lnTo>
                      <a:lnTo>
                        <a:pt x="144" y="24"/>
                      </a:lnTo>
                      <a:lnTo>
                        <a:pt x="142" y="24"/>
                      </a:lnTo>
                      <a:lnTo>
                        <a:pt x="140" y="25"/>
                      </a:lnTo>
                      <a:lnTo>
                        <a:pt x="135" y="23"/>
                      </a:lnTo>
                      <a:lnTo>
                        <a:pt x="130" y="21"/>
                      </a:lnTo>
                      <a:lnTo>
                        <a:pt x="127" y="18"/>
                      </a:lnTo>
                      <a:lnTo>
                        <a:pt x="125" y="16"/>
                      </a:lnTo>
                      <a:lnTo>
                        <a:pt x="124" y="14"/>
                      </a:lnTo>
                      <a:lnTo>
                        <a:pt x="122" y="12"/>
                      </a:lnTo>
                      <a:lnTo>
                        <a:pt x="121" y="9"/>
                      </a:lnTo>
                      <a:lnTo>
                        <a:pt x="119" y="6"/>
                      </a:lnTo>
                      <a:lnTo>
                        <a:pt x="118" y="5"/>
                      </a:lnTo>
                      <a:lnTo>
                        <a:pt x="116" y="3"/>
                      </a:lnTo>
                      <a:lnTo>
                        <a:pt x="115" y="2"/>
                      </a:lnTo>
                      <a:lnTo>
                        <a:pt x="113" y="1"/>
                      </a:lnTo>
                      <a:lnTo>
                        <a:pt x="110" y="0"/>
                      </a:lnTo>
                      <a:lnTo>
                        <a:pt x="107" y="0"/>
                      </a:lnTo>
                      <a:lnTo>
                        <a:pt x="104" y="0"/>
                      </a:lnTo>
                      <a:lnTo>
                        <a:pt x="100" y="1"/>
                      </a:lnTo>
                      <a:lnTo>
                        <a:pt x="102" y="4"/>
                      </a:lnTo>
                      <a:lnTo>
                        <a:pt x="103" y="8"/>
                      </a:lnTo>
                      <a:lnTo>
                        <a:pt x="102" y="12"/>
                      </a:lnTo>
                      <a:lnTo>
                        <a:pt x="99" y="16"/>
                      </a:lnTo>
                      <a:lnTo>
                        <a:pt x="96" y="16"/>
                      </a:lnTo>
                      <a:lnTo>
                        <a:pt x="93" y="16"/>
                      </a:lnTo>
                      <a:lnTo>
                        <a:pt x="91" y="15"/>
                      </a:lnTo>
                      <a:lnTo>
                        <a:pt x="90" y="15"/>
                      </a:lnTo>
                      <a:lnTo>
                        <a:pt x="87" y="18"/>
                      </a:lnTo>
                      <a:lnTo>
                        <a:pt x="85" y="19"/>
                      </a:lnTo>
                      <a:lnTo>
                        <a:pt x="82" y="21"/>
                      </a:lnTo>
                      <a:lnTo>
                        <a:pt x="80" y="22"/>
                      </a:lnTo>
                      <a:lnTo>
                        <a:pt x="80" y="24"/>
                      </a:lnTo>
                      <a:lnTo>
                        <a:pt x="80" y="26"/>
                      </a:lnTo>
                      <a:lnTo>
                        <a:pt x="79" y="28"/>
                      </a:lnTo>
                      <a:lnTo>
                        <a:pt x="79" y="29"/>
                      </a:lnTo>
                      <a:lnTo>
                        <a:pt x="77" y="29"/>
                      </a:lnTo>
                      <a:lnTo>
                        <a:pt x="76" y="29"/>
                      </a:lnTo>
                      <a:lnTo>
                        <a:pt x="76" y="30"/>
                      </a:lnTo>
                      <a:lnTo>
                        <a:pt x="75" y="30"/>
                      </a:lnTo>
                      <a:lnTo>
                        <a:pt x="72" y="34"/>
                      </a:lnTo>
                      <a:lnTo>
                        <a:pt x="67" y="41"/>
                      </a:lnTo>
                      <a:lnTo>
                        <a:pt x="63" y="47"/>
                      </a:lnTo>
                      <a:lnTo>
                        <a:pt x="59" y="53"/>
                      </a:lnTo>
                      <a:lnTo>
                        <a:pt x="56" y="55"/>
                      </a:lnTo>
                      <a:lnTo>
                        <a:pt x="53" y="57"/>
                      </a:lnTo>
                      <a:lnTo>
                        <a:pt x="50" y="58"/>
                      </a:lnTo>
                      <a:lnTo>
                        <a:pt x="46" y="58"/>
                      </a:lnTo>
                      <a:lnTo>
                        <a:pt x="42" y="58"/>
                      </a:lnTo>
                      <a:lnTo>
                        <a:pt x="39" y="61"/>
                      </a:lnTo>
                      <a:lnTo>
                        <a:pt x="38" y="62"/>
                      </a:lnTo>
                      <a:lnTo>
                        <a:pt x="37" y="64"/>
                      </a:lnTo>
                      <a:lnTo>
                        <a:pt x="39" y="65"/>
                      </a:lnTo>
                      <a:lnTo>
                        <a:pt x="42" y="68"/>
                      </a:lnTo>
                      <a:lnTo>
                        <a:pt x="43" y="69"/>
                      </a:lnTo>
                      <a:lnTo>
                        <a:pt x="44" y="70"/>
                      </a:lnTo>
                      <a:lnTo>
                        <a:pt x="45" y="70"/>
                      </a:lnTo>
                      <a:lnTo>
                        <a:pt x="45" y="70"/>
                      </a:lnTo>
                      <a:lnTo>
                        <a:pt x="46" y="71"/>
                      </a:lnTo>
                      <a:lnTo>
                        <a:pt x="46" y="72"/>
                      </a:lnTo>
                      <a:lnTo>
                        <a:pt x="46" y="73"/>
                      </a:lnTo>
                      <a:lnTo>
                        <a:pt x="45" y="75"/>
                      </a:lnTo>
                      <a:lnTo>
                        <a:pt x="45" y="77"/>
                      </a:lnTo>
                      <a:lnTo>
                        <a:pt x="49" y="80"/>
                      </a:lnTo>
                      <a:lnTo>
                        <a:pt x="53" y="83"/>
                      </a:lnTo>
                      <a:lnTo>
                        <a:pt x="59" y="86"/>
                      </a:lnTo>
                      <a:lnTo>
                        <a:pt x="65" y="88"/>
                      </a:lnTo>
                      <a:lnTo>
                        <a:pt x="69" y="90"/>
                      </a:lnTo>
                      <a:lnTo>
                        <a:pt x="74" y="92"/>
                      </a:lnTo>
                      <a:lnTo>
                        <a:pt x="77" y="93"/>
                      </a:lnTo>
                      <a:lnTo>
                        <a:pt x="78" y="95"/>
                      </a:lnTo>
                      <a:lnTo>
                        <a:pt x="79" y="96"/>
                      </a:lnTo>
                      <a:lnTo>
                        <a:pt x="79" y="99"/>
                      </a:lnTo>
                      <a:lnTo>
                        <a:pt x="80" y="101"/>
                      </a:lnTo>
                      <a:lnTo>
                        <a:pt x="81" y="103"/>
                      </a:lnTo>
                      <a:lnTo>
                        <a:pt x="84" y="104"/>
                      </a:lnTo>
                      <a:lnTo>
                        <a:pt x="86" y="106"/>
                      </a:lnTo>
                      <a:lnTo>
                        <a:pt x="90" y="109"/>
                      </a:lnTo>
                      <a:lnTo>
                        <a:pt x="92" y="110"/>
                      </a:lnTo>
                      <a:lnTo>
                        <a:pt x="92" y="110"/>
                      </a:lnTo>
                      <a:lnTo>
                        <a:pt x="92" y="111"/>
                      </a:lnTo>
                      <a:lnTo>
                        <a:pt x="93" y="112"/>
                      </a:lnTo>
                      <a:lnTo>
                        <a:pt x="93" y="113"/>
                      </a:lnTo>
                      <a:lnTo>
                        <a:pt x="92" y="113"/>
                      </a:lnTo>
                      <a:lnTo>
                        <a:pt x="91" y="113"/>
                      </a:lnTo>
                      <a:lnTo>
                        <a:pt x="90" y="114"/>
                      </a:lnTo>
                      <a:lnTo>
                        <a:pt x="91" y="115"/>
                      </a:lnTo>
                      <a:lnTo>
                        <a:pt x="93" y="118"/>
                      </a:lnTo>
                      <a:lnTo>
                        <a:pt x="97" y="125"/>
                      </a:lnTo>
                      <a:lnTo>
                        <a:pt x="100" y="133"/>
                      </a:lnTo>
                      <a:lnTo>
                        <a:pt x="100" y="140"/>
                      </a:lnTo>
                      <a:lnTo>
                        <a:pt x="103" y="139"/>
                      </a:lnTo>
                      <a:lnTo>
                        <a:pt x="106" y="145"/>
                      </a:lnTo>
                      <a:lnTo>
                        <a:pt x="110" y="152"/>
                      </a:lnTo>
                      <a:lnTo>
                        <a:pt x="113" y="158"/>
                      </a:lnTo>
                      <a:lnTo>
                        <a:pt x="115" y="163"/>
                      </a:lnTo>
                      <a:lnTo>
                        <a:pt x="117" y="165"/>
                      </a:lnTo>
                      <a:lnTo>
                        <a:pt x="119" y="168"/>
                      </a:lnTo>
                      <a:lnTo>
                        <a:pt x="120" y="171"/>
                      </a:lnTo>
                      <a:lnTo>
                        <a:pt x="120" y="173"/>
                      </a:lnTo>
                      <a:lnTo>
                        <a:pt x="118" y="174"/>
                      </a:lnTo>
                      <a:lnTo>
                        <a:pt x="115" y="178"/>
                      </a:lnTo>
                      <a:lnTo>
                        <a:pt x="110" y="182"/>
                      </a:lnTo>
                      <a:lnTo>
                        <a:pt x="105" y="187"/>
                      </a:lnTo>
                      <a:lnTo>
                        <a:pt x="99" y="192"/>
                      </a:lnTo>
                      <a:lnTo>
                        <a:pt x="94" y="196"/>
                      </a:lnTo>
                      <a:lnTo>
                        <a:pt x="91" y="200"/>
                      </a:lnTo>
                      <a:lnTo>
                        <a:pt x="88" y="203"/>
                      </a:lnTo>
                      <a:lnTo>
                        <a:pt x="82" y="206"/>
                      </a:lnTo>
                      <a:lnTo>
                        <a:pt x="76" y="208"/>
                      </a:lnTo>
                      <a:lnTo>
                        <a:pt x="67" y="210"/>
                      </a:lnTo>
                      <a:lnTo>
                        <a:pt x="60" y="213"/>
                      </a:lnTo>
                      <a:lnTo>
                        <a:pt x="51" y="215"/>
                      </a:lnTo>
                      <a:lnTo>
                        <a:pt x="43" y="217"/>
                      </a:lnTo>
                      <a:lnTo>
                        <a:pt x="35" y="218"/>
                      </a:lnTo>
                      <a:lnTo>
                        <a:pt x="29" y="218"/>
                      </a:lnTo>
                      <a:lnTo>
                        <a:pt x="30" y="220"/>
                      </a:lnTo>
                      <a:lnTo>
                        <a:pt x="31" y="221"/>
                      </a:lnTo>
                      <a:lnTo>
                        <a:pt x="31" y="223"/>
                      </a:lnTo>
                      <a:lnTo>
                        <a:pt x="31" y="223"/>
                      </a:lnTo>
                      <a:lnTo>
                        <a:pt x="30" y="223"/>
                      </a:lnTo>
                      <a:lnTo>
                        <a:pt x="28" y="223"/>
                      </a:lnTo>
                      <a:lnTo>
                        <a:pt x="26" y="223"/>
                      </a:lnTo>
                      <a:lnTo>
                        <a:pt x="23" y="221"/>
                      </a:lnTo>
                      <a:lnTo>
                        <a:pt x="20" y="221"/>
                      </a:lnTo>
                      <a:lnTo>
                        <a:pt x="17" y="221"/>
                      </a:lnTo>
                      <a:lnTo>
                        <a:pt x="14" y="221"/>
                      </a:lnTo>
                      <a:lnTo>
                        <a:pt x="10" y="221"/>
                      </a:lnTo>
                      <a:lnTo>
                        <a:pt x="7" y="222"/>
                      </a:lnTo>
                      <a:lnTo>
                        <a:pt x="5" y="223"/>
                      </a:lnTo>
                      <a:lnTo>
                        <a:pt x="2" y="223"/>
                      </a:lnTo>
                      <a:lnTo>
                        <a:pt x="0" y="223"/>
                      </a:lnTo>
                      <a:lnTo>
                        <a:pt x="4" y="226"/>
                      </a:lnTo>
                      <a:lnTo>
                        <a:pt x="9" y="228"/>
                      </a:lnTo>
                      <a:lnTo>
                        <a:pt x="13" y="229"/>
                      </a:lnTo>
                      <a:lnTo>
                        <a:pt x="17" y="231"/>
                      </a:lnTo>
                      <a:lnTo>
                        <a:pt x="22" y="232"/>
                      </a:lnTo>
                      <a:lnTo>
                        <a:pt x="28" y="232"/>
                      </a:lnTo>
                      <a:lnTo>
                        <a:pt x="33" y="232"/>
                      </a:lnTo>
                      <a:lnTo>
                        <a:pt x="38" y="232"/>
                      </a:lnTo>
                      <a:lnTo>
                        <a:pt x="44" y="231"/>
                      </a:lnTo>
                      <a:lnTo>
                        <a:pt x="49" y="229"/>
                      </a:lnTo>
                      <a:lnTo>
                        <a:pt x="53" y="228"/>
                      </a:lnTo>
                      <a:lnTo>
                        <a:pt x="57" y="227"/>
                      </a:lnTo>
                      <a:lnTo>
                        <a:pt x="61" y="226"/>
                      </a:lnTo>
                      <a:lnTo>
                        <a:pt x="64" y="225"/>
                      </a:lnTo>
                      <a:lnTo>
                        <a:pt x="65" y="224"/>
                      </a:lnTo>
                      <a:lnTo>
                        <a:pt x="66" y="223"/>
                      </a:lnTo>
                      <a:lnTo>
                        <a:pt x="69" y="222"/>
                      </a:lnTo>
                      <a:lnTo>
                        <a:pt x="72" y="222"/>
                      </a:lnTo>
                      <a:lnTo>
                        <a:pt x="74" y="224"/>
                      </a:lnTo>
                      <a:lnTo>
                        <a:pt x="75" y="228"/>
                      </a:lnTo>
                      <a:lnTo>
                        <a:pt x="75" y="228"/>
                      </a:lnTo>
                      <a:lnTo>
                        <a:pt x="76" y="228"/>
                      </a:lnTo>
                      <a:lnTo>
                        <a:pt x="77" y="227"/>
                      </a:lnTo>
                      <a:lnTo>
                        <a:pt x="79" y="225"/>
                      </a:lnTo>
                      <a:lnTo>
                        <a:pt x="80" y="222"/>
                      </a:lnTo>
                      <a:lnTo>
                        <a:pt x="81" y="218"/>
                      </a:lnTo>
                      <a:lnTo>
                        <a:pt x="84" y="215"/>
                      </a:lnTo>
                      <a:lnTo>
                        <a:pt x="86" y="215"/>
                      </a:lnTo>
                      <a:lnTo>
                        <a:pt x="88" y="217"/>
                      </a:lnTo>
                      <a:lnTo>
                        <a:pt x="91" y="218"/>
                      </a:lnTo>
                      <a:lnTo>
                        <a:pt x="91" y="221"/>
                      </a:lnTo>
                      <a:lnTo>
                        <a:pt x="91" y="224"/>
                      </a:lnTo>
                      <a:lnTo>
                        <a:pt x="91" y="226"/>
                      </a:lnTo>
                      <a:lnTo>
                        <a:pt x="90" y="228"/>
                      </a:lnTo>
                      <a:lnTo>
                        <a:pt x="90" y="229"/>
                      </a:lnTo>
                      <a:lnTo>
                        <a:pt x="88" y="231"/>
                      </a:lnTo>
                      <a:lnTo>
                        <a:pt x="86" y="232"/>
                      </a:lnTo>
                      <a:lnTo>
                        <a:pt x="85" y="234"/>
                      </a:lnTo>
                      <a:lnTo>
                        <a:pt x="84" y="236"/>
                      </a:lnTo>
                      <a:lnTo>
                        <a:pt x="83" y="238"/>
                      </a:lnTo>
                      <a:lnTo>
                        <a:pt x="84" y="240"/>
                      </a:lnTo>
                      <a:lnTo>
                        <a:pt x="85" y="242"/>
                      </a:lnTo>
                      <a:lnTo>
                        <a:pt x="84" y="245"/>
                      </a:lnTo>
                      <a:lnTo>
                        <a:pt x="83" y="247"/>
                      </a:lnTo>
                      <a:lnTo>
                        <a:pt x="82" y="249"/>
                      </a:lnTo>
                      <a:lnTo>
                        <a:pt x="82" y="251"/>
                      </a:lnTo>
                      <a:lnTo>
                        <a:pt x="82" y="254"/>
                      </a:lnTo>
                      <a:lnTo>
                        <a:pt x="82" y="257"/>
                      </a:lnTo>
                      <a:close/>
                    </a:path>
                  </a:pathLst>
                </a:custGeom>
                <a:solidFill>
                  <a:srgbClr val="3F9B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6" name="Freeform 598"/>
                <p:cNvSpPr>
                  <a:spLocks/>
                </p:cNvSpPr>
                <p:nvPr/>
              </p:nvSpPr>
              <p:spPr bwMode="auto">
                <a:xfrm>
                  <a:off x="10620" y="12137"/>
                  <a:ext cx="189" cy="219"/>
                </a:xfrm>
                <a:custGeom>
                  <a:avLst/>
                  <a:gdLst/>
                  <a:ahLst/>
                  <a:cxnLst>
                    <a:cxn ang="0">
                      <a:pos x="3" y="59"/>
                    </a:cxn>
                    <a:cxn ang="0">
                      <a:pos x="12" y="48"/>
                    </a:cxn>
                    <a:cxn ang="0">
                      <a:pos x="25" y="41"/>
                    </a:cxn>
                    <a:cxn ang="0">
                      <a:pos x="43" y="39"/>
                    </a:cxn>
                    <a:cxn ang="0">
                      <a:pos x="63" y="42"/>
                    </a:cxn>
                    <a:cxn ang="0">
                      <a:pos x="76" y="50"/>
                    </a:cxn>
                    <a:cxn ang="0">
                      <a:pos x="84" y="52"/>
                    </a:cxn>
                    <a:cxn ang="0">
                      <a:pos x="89" y="48"/>
                    </a:cxn>
                    <a:cxn ang="0">
                      <a:pos x="99" y="47"/>
                    </a:cxn>
                    <a:cxn ang="0">
                      <a:pos x="111" y="51"/>
                    </a:cxn>
                    <a:cxn ang="0">
                      <a:pos x="120" y="56"/>
                    </a:cxn>
                    <a:cxn ang="0">
                      <a:pos x="133" y="65"/>
                    </a:cxn>
                    <a:cxn ang="0">
                      <a:pos x="137" y="60"/>
                    </a:cxn>
                    <a:cxn ang="0">
                      <a:pos x="129" y="48"/>
                    </a:cxn>
                    <a:cxn ang="0">
                      <a:pos x="116" y="36"/>
                    </a:cxn>
                    <a:cxn ang="0">
                      <a:pos x="98" y="25"/>
                    </a:cxn>
                    <a:cxn ang="0">
                      <a:pos x="81" y="15"/>
                    </a:cxn>
                    <a:cxn ang="0">
                      <a:pos x="78" y="7"/>
                    </a:cxn>
                    <a:cxn ang="0">
                      <a:pos x="85" y="2"/>
                    </a:cxn>
                    <a:cxn ang="0">
                      <a:pos x="94" y="0"/>
                    </a:cxn>
                    <a:cxn ang="0">
                      <a:pos x="100" y="1"/>
                    </a:cxn>
                    <a:cxn ang="0">
                      <a:pos x="108" y="5"/>
                    </a:cxn>
                    <a:cxn ang="0">
                      <a:pos x="114" y="11"/>
                    </a:cxn>
                    <a:cxn ang="0">
                      <a:pos x="124" y="18"/>
                    </a:cxn>
                    <a:cxn ang="0">
                      <a:pos x="134" y="28"/>
                    </a:cxn>
                    <a:cxn ang="0">
                      <a:pos x="141" y="46"/>
                    </a:cxn>
                    <a:cxn ang="0">
                      <a:pos x="147" y="57"/>
                    </a:cxn>
                    <a:cxn ang="0">
                      <a:pos x="159" y="75"/>
                    </a:cxn>
                    <a:cxn ang="0">
                      <a:pos x="167" y="82"/>
                    </a:cxn>
                    <a:cxn ang="0">
                      <a:pos x="178" y="91"/>
                    </a:cxn>
                    <a:cxn ang="0">
                      <a:pos x="189" y="108"/>
                    </a:cxn>
                    <a:cxn ang="0">
                      <a:pos x="176" y="117"/>
                    </a:cxn>
                    <a:cxn ang="0">
                      <a:pos x="175" y="147"/>
                    </a:cxn>
                    <a:cxn ang="0">
                      <a:pos x="174" y="172"/>
                    </a:cxn>
                    <a:cxn ang="0">
                      <a:pos x="161" y="184"/>
                    </a:cxn>
                    <a:cxn ang="0">
                      <a:pos x="145" y="197"/>
                    </a:cxn>
                    <a:cxn ang="0">
                      <a:pos x="136" y="203"/>
                    </a:cxn>
                    <a:cxn ang="0">
                      <a:pos x="128" y="205"/>
                    </a:cxn>
                    <a:cxn ang="0">
                      <a:pos x="122" y="199"/>
                    </a:cxn>
                    <a:cxn ang="0">
                      <a:pos x="116" y="176"/>
                    </a:cxn>
                    <a:cxn ang="0">
                      <a:pos x="107" y="181"/>
                    </a:cxn>
                    <a:cxn ang="0">
                      <a:pos x="106" y="202"/>
                    </a:cxn>
                    <a:cxn ang="0">
                      <a:pos x="101" y="219"/>
                    </a:cxn>
                    <a:cxn ang="0">
                      <a:pos x="81" y="197"/>
                    </a:cxn>
                    <a:cxn ang="0">
                      <a:pos x="53" y="164"/>
                    </a:cxn>
                    <a:cxn ang="0">
                      <a:pos x="34" y="142"/>
                    </a:cxn>
                    <a:cxn ang="0">
                      <a:pos x="16" y="118"/>
                    </a:cxn>
                    <a:cxn ang="0">
                      <a:pos x="6" y="91"/>
                    </a:cxn>
                    <a:cxn ang="0">
                      <a:pos x="7" y="68"/>
                    </a:cxn>
                  </a:cxnLst>
                  <a:rect l="0" t="0" r="r" b="b"/>
                  <a:pathLst>
                    <a:path w="189" h="219">
                      <a:moveTo>
                        <a:pt x="0" y="66"/>
                      </a:moveTo>
                      <a:lnTo>
                        <a:pt x="2" y="63"/>
                      </a:lnTo>
                      <a:lnTo>
                        <a:pt x="3" y="59"/>
                      </a:lnTo>
                      <a:lnTo>
                        <a:pt x="6" y="55"/>
                      </a:lnTo>
                      <a:lnTo>
                        <a:pt x="9" y="52"/>
                      </a:lnTo>
                      <a:lnTo>
                        <a:pt x="12" y="48"/>
                      </a:lnTo>
                      <a:lnTo>
                        <a:pt x="16" y="45"/>
                      </a:lnTo>
                      <a:lnTo>
                        <a:pt x="20" y="42"/>
                      </a:lnTo>
                      <a:lnTo>
                        <a:pt x="25" y="41"/>
                      </a:lnTo>
                      <a:lnTo>
                        <a:pt x="31" y="40"/>
                      </a:lnTo>
                      <a:lnTo>
                        <a:pt x="37" y="39"/>
                      </a:lnTo>
                      <a:lnTo>
                        <a:pt x="43" y="39"/>
                      </a:lnTo>
                      <a:lnTo>
                        <a:pt x="50" y="40"/>
                      </a:lnTo>
                      <a:lnTo>
                        <a:pt x="56" y="41"/>
                      </a:lnTo>
                      <a:lnTo>
                        <a:pt x="63" y="42"/>
                      </a:lnTo>
                      <a:lnTo>
                        <a:pt x="68" y="45"/>
                      </a:lnTo>
                      <a:lnTo>
                        <a:pt x="72" y="47"/>
                      </a:lnTo>
                      <a:lnTo>
                        <a:pt x="76" y="50"/>
                      </a:lnTo>
                      <a:lnTo>
                        <a:pt x="79" y="51"/>
                      </a:lnTo>
                      <a:lnTo>
                        <a:pt x="82" y="52"/>
                      </a:lnTo>
                      <a:lnTo>
                        <a:pt x="84" y="52"/>
                      </a:lnTo>
                      <a:lnTo>
                        <a:pt x="86" y="51"/>
                      </a:lnTo>
                      <a:lnTo>
                        <a:pt x="87" y="50"/>
                      </a:lnTo>
                      <a:lnTo>
                        <a:pt x="89" y="48"/>
                      </a:lnTo>
                      <a:lnTo>
                        <a:pt x="90" y="45"/>
                      </a:lnTo>
                      <a:lnTo>
                        <a:pt x="95" y="46"/>
                      </a:lnTo>
                      <a:lnTo>
                        <a:pt x="99" y="47"/>
                      </a:lnTo>
                      <a:lnTo>
                        <a:pt x="103" y="48"/>
                      </a:lnTo>
                      <a:lnTo>
                        <a:pt x="107" y="50"/>
                      </a:lnTo>
                      <a:lnTo>
                        <a:pt x="111" y="51"/>
                      </a:lnTo>
                      <a:lnTo>
                        <a:pt x="114" y="53"/>
                      </a:lnTo>
                      <a:lnTo>
                        <a:pt x="117" y="54"/>
                      </a:lnTo>
                      <a:lnTo>
                        <a:pt x="120" y="56"/>
                      </a:lnTo>
                      <a:lnTo>
                        <a:pt x="125" y="60"/>
                      </a:lnTo>
                      <a:lnTo>
                        <a:pt x="129" y="64"/>
                      </a:lnTo>
                      <a:lnTo>
                        <a:pt x="133" y="65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7" y="60"/>
                      </a:lnTo>
                      <a:lnTo>
                        <a:pt x="135" y="56"/>
                      </a:lnTo>
                      <a:lnTo>
                        <a:pt x="133" y="52"/>
                      </a:lnTo>
                      <a:lnTo>
                        <a:pt x="129" y="48"/>
                      </a:lnTo>
                      <a:lnTo>
                        <a:pt x="125" y="44"/>
                      </a:lnTo>
                      <a:lnTo>
                        <a:pt x="121" y="40"/>
                      </a:lnTo>
                      <a:lnTo>
                        <a:pt x="116" y="36"/>
                      </a:lnTo>
                      <a:lnTo>
                        <a:pt x="110" y="32"/>
                      </a:lnTo>
                      <a:lnTo>
                        <a:pt x="105" y="28"/>
                      </a:lnTo>
                      <a:lnTo>
                        <a:pt x="98" y="25"/>
                      </a:lnTo>
                      <a:lnTo>
                        <a:pt x="91" y="21"/>
                      </a:lnTo>
                      <a:lnTo>
                        <a:pt x="86" y="18"/>
                      </a:lnTo>
                      <a:lnTo>
                        <a:pt x="81" y="15"/>
                      </a:lnTo>
                      <a:lnTo>
                        <a:pt x="77" y="12"/>
                      </a:lnTo>
                      <a:lnTo>
                        <a:pt x="76" y="10"/>
                      </a:lnTo>
                      <a:lnTo>
                        <a:pt x="78" y="7"/>
                      </a:lnTo>
                      <a:lnTo>
                        <a:pt x="80" y="5"/>
                      </a:lnTo>
                      <a:lnTo>
                        <a:pt x="82" y="3"/>
                      </a:lnTo>
                      <a:lnTo>
                        <a:pt x="85" y="2"/>
                      </a:lnTo>
                      <a:lnTo>
                        <a:pt x="88" y="1"/>
                      </a:lnTo>
                      <a:lnTo>
                        <a:pt x="91" y="0"/>
                      </a:lnTo>
                      <a:lnTo>
                        <a:pt x="94" y="0"/>
                      </a:lnTo>
                      <a:lnTo>
                        <a:pt x="96" y="0"/>
                      </a:lnTo>
                      <a:lnTo>
                        <a:pt x="98" y="0"/>
                      </a:lnTo>
                      <a:lnTo>
                        <a:pt x="100" y="1"/>
                      </a:lnTo>
                      <a:lnTo>
                        <a:pt x="102" y="1"/>
                      </a:lnTo>
                      <a:lnTo>
                        <a:pt x="105" y="3"/>
                      </a:lnTo>
                      <a:lnTo>
                        <a:pt x="108" y="5"/>
                      </a:lnTo>
                      <a:lnTo>
                        <a:pt x="110" y="7"/>
                      </a:lnTo>
                      <a:lnTo>
                        <a:pt x="111" y="9"/>
                      </a:lnTo>
                      <a:lnTo>
                        <a:pt x="114" y="11"/>
                      </a:lnTo>
                      <a:lnTo>
                        <a:pt x="117" y="15"/>
                      </a:lnTo>
                      <a:lnTo>
                        <a:pt x="120" y="18"/>
                      </a:lnTo>
                      <a:lnTo>
                        <a:pt x="124" y="18"/>
                      </a:lnTo>
                      <a:lnTo>
                        <a:pt x="130" y="13"/>
                      </a:lnTo>
                      <a:lnTo>
                        <a:pt x="131" y="21"/>
                      </a:lnTo>
                      <a:lnTo>
                        <a:pt x="134" y="28"/>
                      </a:lnTo>
                      <a:lnTo>
                        <a:pt x="136" y="35"/>
                      </a:lnTo>
                      <a:lnTo>
                        <a:pt x="138" y="41"/>
                      </a:lnTo>
                      <a:lnTo>
                        <a:pt x="141" y="46"/>
                      </a:lnTo>
                      <a:lnTo>
                        <a:pt x="143" y="51"/>
                      </a:lnTo>
                      <a:lnTo>
                        <a:pt x="146" y="54"/>
                      </a:lnTo>
                      <a:lnTo>
                        <a:pt x="147" y="57"/>
                      </a:lnTo>
                      <a:lnTo>
                        <a:pt x="151" y="63"/>
                      </a:lnTo>
                      <a:lnTo>
                        <a:pt x="156" y="69"/>
                      </a:lnTo>
                      <a:lnTo>
                        <a:pt x="159" y="75"/>
                      </a:lnTo>
                      <a:lnTo>
                        <a:pt x="163" y="79"/>
                      </a:lnTo>
                      <a:lnTo>
                        <a:pt x="165" y="80"/>
                      </a:lnTo>
                      <a:lnTo>
                        <a:pt x="167" y="82"/>
                      </a:lnTo>
                      <a:lnTo>
                        <a:pt x="170" y="84"/>
                      </a:lnTo>
                      <a:lnTo>
                        <a:pt x="174" y="87"/>
                      </a:lnTo>
                      <a:lnTo>
                        <a:pt x="178" y="91"/>
                      </a:lnTo>
                      <a:lnTo>
                        <a:pt x="182" y="96"/>
                      </a:lnTo>
                      <a:lnTo>
                        <a:pt x="186" y="101"/>
                      </a:lnTo>
                      <a:lnTo>
                        <a:pt x="189" y="108"/>
                      </a:lnTo>
                      <a:lnTo>
                        <a:pt x="184" y="110"/>
                      </a:lnTo>
                      <a:lnTo>
                        <a:pt x="179" y="114"/>
                      </a:lnTo>
                      <a:lnTo>
                        <a:pt x="176" y="117"/>
                      </a:lnTo>
                      <a:lnTo>
                        <a:pt x="174" y="119"/>
                      </a:lnTo>
                      <a:lnTo>
                        <a:pt x="174" y="131"/>
                      </a:lnTo>
                      <a:lnTo>
                        <a:pt x="175" y="147"/>
                      </a:lnTo>
                      <a:lnTo>
                        <a:pt x="176" y="161"/>
                      </a:lnTo>
                      <a:lnTo>
                        <a:pt x="176" y="170"/>
                      </a:lnTo>
                      <a:lnTo>
                        <a:pt x="174" y="172"/>
                      </a:lnTo>
                      <a:lnTo>
                        <a:pt x="171" y="175"/>
                      </a:lnTo>
                      <a:lnTo>
                        <a:pt x="167" y="179"/>
                      </a:lnTo>
                      <a:lnTo>
                        <a:pt x="161" y="184"/>
                      </a:lnTo>
                      <a:lnTo>
                        <a:pt x="156" y="189"/>
                      </a:lnTo>
                      <a:lnTo>
                        <a:pt x="150" y="193"/>
                      </a:lnTo>
                      <a:lnTo>
                        <a:pt x="145" y="197"/>
                      </a:lnTo>
                      <a:lnTo>
                        <a:pt x="141" y="200"/>
                      </a:lnTo>
                      <a:lnTo>
                        <a:pt x="138" y="201"/>
                      </a:lnTo>
                      <a:lnTo>
                        <a:pt x="136" y="203"/>
                      </a:lnTo>
                      <a:lnTo>
                        <a:pt x="133" y="204"/>
                      </a:lnTo>
                      <a:lnTo>
                        <a:pt x="130" y="205"/>
                      </a:lnTo>
                      <a:lnTo>
                        <a:pt x="128" y="205"/>
                      </a:lnTo>
                      <a:lnTo>
                        <a:pt x="126" y="204"/>
                      </a:lnTo>
                      <a:lnTo>
                        <a:pt x="124" y="202"/>
                      </a:lnTo>
                      <a:lnTo>
                        <a:pt x="122" y="199"/>
                      </a:lnTo>
                      <a:lnTo>
                        <a:pt x="120" y="191"/>
                      </a:lnTo>
                      <a:lnTo>
                        <a:pt x="118" y="183"/>
                      </a:lnTo>
                      <a:lnTo>
                        <a:pt x="116" y="176"/>
                      </a:lnTo>
                      <a:lnTo>
                        <a:pt x="112" y="173"/>
                      </a:lnTo>
                      <a:lnTo>
                        <a:pt x="109" y="175"/>
                      </a:lnTo>
                      <a:lnTo>
                        <a:pt x="107" y="181"/>
                      </a:lnTo>
                      <a:lnTo>
                        <a:pt x="106" y="189"/>
                      </a:lnTo>
                      <a:lnTo>
                        <a:pt x="106" y="196"/>
                      </a:lnTo>
                      <a:lnTo>
                        <a:pt x="106" y="202"/>
                      </a:lnTo>
                      <a:lnTo>
                        <a:pt x="105" y="209"/>
                      </a:lnTo>
                      <a:lnTo>
                        <a:pt x="104" y="215"/>
                      </a:lnTo>
                      <a:lnTo>
                        <a:pt x="101" y="219"/>
                      </a:lnTo>
                      <a:lnTo>
                        <a:pt x="96" y="214"/>
                      </a:lnTo>
                      <a:lnTo>
                        <a:pt x="89" y="206"/>
                      </a:lnTo>
                      <a:lnTo>
                        <a:pt x="81" y="197"/>
                      </a:lnTo>
                      <a:lnTo>
                        <a:pt x="71" y="186"/>
                      </a:lnTo>
                      <a:lnTo>
                        <a:pt x="61" y="174"/>
                      </a:lnTo>
                      <a:lnTo>
                        <a:pt x="53" y="164"/>
                      </a:lnTo>
                      <a:lnTo>
                        <a:pt x="45" y="155"/>
                      </a:lnTo>
                      <a:lnTo>
                        <a:pt x="39" y="148"/>
                      </a:lnTo>
                      <a:lnTo>
                        <a:pt x="34" y="142"/>
                      </a:lnTo>
                      <a:lnTo>
                        <a:pt x="28" y="134"/>
                      </a:lnTo>
                      <a:lnTo>
                        <a:pt x="22" y="126"/>
                      </a:lnTo>
                      <a:lnTo>
                        <a:pt x="16" y="118"/>
                      </a:lnTo>
                      <a:lnTo>
                        <a:pt x="12" y="109"/>
                      </a:lnTo>
                      <a:lnTo>
                        <a:pt x="8" y="100"/>
                      </a:lnTo>
                      <a:lnTo>
                        <a:pt x="6" y="91"/>
                      </a:lnTo>
                      <a:lnTo>
                        <a:pt x="7" y="83"/>
                      </a:lnTo>
                      <a:lnTo>
                        <a:pt x="8" y="73"/>
                      </a:lnTo>
                      <a:lnTo>
                        <a:pt x="7" y="68"/>
                      </a:lnTo>
                      <a:lnTo>
                        <a:pt x="4" y="6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3F9B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7" name="Freeform 599"/>
                <p:cNvSpPr>
                  <a:spLocks/>
                </p:cNvSpPr>
                <p:nvPr/>
              </p:nvSpPr>
              <p:spPr bwMode="auto">
                <a:xfrm>
                  <a:off x="10723" y="12043"/>
                  <a:ext cx="176" cy="334"/>
                </a:xfrm>
                <a:custGeom>
                  <a:avLst/>
                  <a:gdLst/>
                  <a:ahLst/>
                  <a:cxnLst>
                    <a:cxn ang="0">
                      <a:pos x="63" y="319"/>
                    </a:cxn>
                    <a:cxn ang="0">
                      <a:pos x="79" y="320"/>
                    </a:cxn>
                    <a:cxn ang="0">
                      <a:pos x="84" y="319"/>
                    </a:cxn>
                    <a:cxn ang="0">
                      <a:pos x="105" y="312"/>
                    </a:cxn>
                    <a:cxn ang="0">
                      <a:pos x="143" y="301"/>
                    </a:cxn>
                    <a:cxn ang="0">
                      <a:pos x="166" y="280"/>
                    </a:cxn>
                    <a:cxn ang="0">
                      <a:pos x="175" y="266"/>
                    </a:cxn>
                    <a:cxn ang="0">
                      <a:pos x="162" y="243"/>
                    </a:cxn>
                    <a:cxn ang="0">
                      <a:pos x="148" y="216"/>
                    </a:cxn>
                    <a:cxn ang="0">
                      <a:pos x="148" y="211"/>
                    </a:cxn>
                    <a:cxn ang="0">
                      <a:pos x="145" y="207"/>
                    </a:cxn>
                    <a:cxn ang="0">
                      <a:pos x="134" y="197"/>
                    </a:cxn>
                    <a:cxn ang="0">
                      <a:pos x="124" y="189"/>
                    </a:cxn>
                    <a:cxn ang="0">
                      <a:pos x="98" y="176"/>
                    </a:cxn>
                    <a:cxn ang="0">
                      <a:pos x="99" y="169"/>
                    </a:cxn>
                    <a:cxn ang="0">
                      <a:pos x="93" y="164"/>
                    </a:cxn>
                    <a:cxn ang="0">
                      <a:pos x="99" y="157"/>
                    </a:cxn>
                    <a:cxn ang="0">
                      <a:pos x="117" y="146"/>
                    </a:cxn>
                    <a:cxn ang="0">
                      <a:pos x="131" y="128"/>
                    </a:cxn>
                    <a:cxn ang="0">
                      <a:pos x="135" y="123"/>
                    </a:cxn>
                    <a:cxn ang="0">
                      <a:pos x="145" y="114"/>
                    </a:cxn>
                    <a:cxn ang="0">
                      <a:pos x="157" y="112"/>
                    </a:cxn>
                    <a:cxn ang="0">
                      <a:pos x="149" y="91"/>
                    </a:cxn>
                    <a:cxn ang="0">
                      <a:pos x="157" y="81"/>
                    </a:cxn>
                    <a:cxn ang="0">
                      <a:pos x="168" y="45"/>
                    </a:cxn>
                    <a:cxn ang="0">
                      <a:pos x="164" y="36"/>
                    </a:cxn>
                    <a:cxn ang="0">
                      <a:pos x="143" y="19"/>
                    </a:cxn>
                    <a:cxn ang="0">
                      <a:pos x="90" y="1"/>
                    </a:cxn>
                    <a:cxn ang="0">
                      <a:pos x="93" y="10"/>
                    </a:cxn>
                    <a:cxn ang="0">
                      <a:pos x="111" y="24"/>
                    </a:cxn>
                    <a:cxn ang="0">
                      <a:pos x="90" y="37"/>
                    </a:cxn>
                    <a:cxn ang="0">
                      <a:pos x="71" y="25"/>
                    </a:cxn>
                    <a:cxn ang="0">
                      <a:pos x="57" y="19"/>
                    </a:cxn>
                    <a:cxn ang="0">
                      <a:pos x="47" y="14"/>
                    </a:cxn>
                    <a:cxn ang="0">
                      <a:pos x="40" y="9"/>
                    </a:cxn>
                    <a:cxn ang="0">
                      <a:pos x="32" y="19"/>
                    </a:cxn>
                    <a:cxn ang="0">
                      <a:pos x="24" y="13"/>
                    </a:cxn>
                    <a:cxn ang="0">
                      <a:pos x="12" y="11"/>
                    </a:cxn>
                    <a:cxn ang="0">
                      <a:pos x="7" y="12"/>
                    </a:cxn>
                    <a:cxn ang="0">
                      <a:pos x="14" y="27"/>
                    </a:cxn>
                    <a:cxn ang="0">
                      <a:pos x="7" y="41"/>
                    </a:cxn>
                    <a:cxn ang="0">
                      <a:pos x="26" y="46"/>
                    </a:cxn>
                    <a:cxn ang="0">
                      <a:pos x="37" y="53"/>
                    </a:cxn>
                    <a:cxn ang="0">
                      <a:pos x="36" y="72"/>
                    </a:cxn>
                    <a:cxn ang="0">
                      <a:pos x="25" y="108"/>
                    </a:cxn>
                    <a:cxn ang="0">
                      <a:pos x="37" y="141"/>
                    </a:cxn>
                    <a:cxn ang="0">
                      <a:pos x="52" y="163"/>
                    </a:cxn>
                    <a:cxn ang="0">
                      <a:pos x="66" y="178"/>
                    </a:cxn>
                    <a:cxn ang="0">
                      <a:pos x="85" y="202"/>
                    </a:cxn>
                    <a:cxn ang="0">
                      <a:pos x="70" y="225"/>
                    </a:cxn>
                    <a:cxn ang="0">
                      <a:pos x="67" y="269"/>
                    </a:cxn>
                    <a:cxn ang="0">
                      <a:pos x="41" y="291"/>
                    </a:cxn>
                    <a:cxn ang="0">
                      <a:pos x="23" y="308"/>
                    </a:cxn>
                    <a:cxn ang="0">
                      <a:pos x="21" y="332"/>
                    </a:cxn>
                    <a:cxn ang="0">
                      <a:pos x="29" y="332"/>
                    </a:cxn>
                    <a:cxn ang="0">
                      <a:pos x="46" y="321"/>
                    </a:cxn>
                  </a:cxnLst>
                  <a:rect l="0" t="0" r="r" b="b"/>
                  <a:pathLst>
                    <a:path w="176" h="334">
                      <a:moveTo>
                        <a:pt x="53" y="320"/>
                      </a:moveTo>
                      <a:lnTo>
                        <a:pt x="55" y="320"/>
                      </a:lnTo>
                      <a:lnTo>
                        <a:pt x="57" y="320"/>
                      </a:lnTo>
                      <a:lnTo>
                        <a:pt x="60" y="319"/>
                      </a:lnTo>
                      <a:lnTo>
                        <a:pt x="63" y="319"/>
                      </a:lnTo>
                      <a:lnTo>
                        <a:pt x="66" y="319"/>
                      </a:lnTo>
                      <a:lnTo>
                        <a:pt x="70" y="318"/>
                      </a:lnTo>
                      <a:lnTo>
                        <a:pt x="73" y="318"/>
                      </a:lnTo>
                      <a:lnTo>
                        <a:pt x="77" y="318"/>
                      </a:lnTo>
                      <a:lnTo>
                        <a:pt x="79" y="320"/>
                      </a:lnTo>
                      <a:lnTo>
                        <a:pt x="81" y="320"/>
                      </a:lnTo>
                      <a:lnTo>
                        <a:pt x="83" y="320"/>
                      </a:lnTo>
                      <a:lnTo>
                        <a:pt x="85" y="320"/>
                      </a:lnTo>
                      <a:lnTo>
                        <a:pt x="85" y="320"/>
                      </a:lnTo>
                      <a:lnTo>
                        <a:pt x="84" y="319"/>
                      </a:lnTo>
                      <a:lnTo>
                        <a:pt x="83" y="317"/>
                      </a:lnTo>
                      <a:lnTo>
                        <a:pt x="82" y="316"/>
                      </a:lnTo>
                      <a:lnTo>
                        <a:pt x="89" y="315"/>
                      </a:lnTo>
                      <a:lnTo>
                        <a:pt x="96" y="314"/>
                      </a:lnTo>
                      <a:lnTo>
                        <a:pt x="105" y="312"/>
                      </a:lnTo>
                      <a:lnTo>
                        <a:pt x="114" y="310"/>
                      </a:lnTo>
                      <a:lnTo>
                        <a:pt x="122" y="308"/>
                      </a:lnTo>
                      <a:lnTo>
                        <a:pt x="130" y="306"/>
                      </a:lnTo>
                      <a:lnTo>
                        <a:pt x="137" y="303"/>
                      </a:lnTo>
                      <a:lnTo>
                        <a:pt x="143" y="301"/>
                      </a:lnTo>
                      <a:lnTo>
                        <a:pt x="146" y="297"/>
                      </a:lnTo>
                      <a:lnTo>
                        <a:pt x="149" y="294"/>
                      </a:lnTo>
                      <a:lnTo>
                        <a:pt x="155" y="290"/>
                      </a:lnTo>
                      <a:lnTo>
                        <a:pt x="160" y="284"/>
                      </a:lnTo>
                      <a:lnTo>
                        <a:pt x="166" y="280"/>
                      </a:lnTo>
                      <a:lnTo>
                        <a:pt x="171" y="276"/>
                      </a:lnTo>
                      <a:lnTo>
                        <a:pt x="174" y="272"/>
                      </a:lnTo>
                      <a:lnTo>
                        <a:pt x="176" y="270"/>
                      </a:lnTo>
                      <a:lnTo>
                        <a:pt x="176" y="268"/>
                      </a:lnTo>
                      <a:lnTo>
                        <a:pt x="175" y="266"/>
                      </a:lnTo>
                      <a:lnTo>
                        <a:pt x="173" y="263"/>
                      </a:lnTo>
                      <a:lnTo>
                        <a:pt x="171" y="261"/>
                      </a:lnTo>
                      <a:lnTo>
                        <a:pt x="169" y="256"/>
                      </a:lnTo>
                      <a:lnTo>
                        <a:pt x="165" y="250"/>
                      </a:lnTo>
                      <a:lnTo>
                        <a:pt x="162" y="243"/>
                      </a:lnTo>
                      <a:lnTo>
                        <a:pt x="158" y="237"/>
                      </a:lnTo>
                      <a:lnTo>
                        <a:pt x="156" y="238"/>
                      </a:lnTo>
                      <a:lnTo>
                        <a:pt x="156" y="231"/>
                      </a:lnTo>
                      <a:lnTo>
                        <a:pt x="152" y="223"/>
                      </a:lnTo>
                      <a:lnTo>
                        <a:pt x="148" y="216"/>
                      </a:lnTo>
                      <a:lnTo>
                        <a:pt x="146" y="213"/>
                      </a:lnTo>
                      <a:lnTo>
                        <a:pt x="145" y="212"/>
                      </a:lnTo>
                      <a:lnTo>
                        <a:pt x="146" y="211"/>
                      </a:lnTo>
                      <a:lnTo>
                        <a:pt x="147" y="211"/>
                      </a:lnTo>
                      <a:lnTo>
                        <a:pt x="148" y="211"/>
                      </a:lnTo>
                      <a:lnTo>
                        <a:pt x="148" y="210"/>
                      </a:lnTo>
                      <a:lnTo>
                        <a:pt x="147" y="210"/>
                      </a:lnTo>
                      <a:lnTo>
                        <a:pt x="147" y="209"/>
                      </a:lnTo>
                      <a:lnTo>
                        <a:pt x="147" y="208"/>
                      </a:lnTo>
                      <a:lnTo>
                        <a:pt x="145" y="207"/>
                      </a:lnTo>
                      <a:lnTo>
                        <a:pt x="141" y="205"/>
                      </a:lnTo>
                      <a:lnTo>
                        <a:pt x="139" y="203"/>
                      </a:lnTo>
                      <a:lnTo>
                        <a:pt x="136" y="202"/>
                      </a:lnTo>
                      <a:lnTo>
                        <a:pt x="135" y="200"/>
                      </a:lnTo>
                      <a:lnTo>
                        <a:pt x="134" y="197"/>
                      </a:lnTo>
                      <a:lnTo>
                        <a:pt x="134" y="195"/>
                      </a:lnTo>
                      <a:lnTo>
                        <a:pt x="132" y="193"/>
                      </a:lnTo>
                      <a:lnTo>
                        <a:pt x="131" y="192"/>
                      </a:lnTo>
                      <a:lnTo>
                        <a:pt x="129" y="191"/>
                      </a:lnTo>
                      <a:lnTo>
                        <a:pt x="124" y="189"/>
                      </a:lnTo>
                      <a:lnTo>
                        <a:pt x="119" y="187"/>
                      </a:lnTo>
                      <a:lnTo>
                        <a:pt x="113" y="184"/>
                      </a:lnTo>
                      <a:lnTo>
                        <a:pt x="107" y="182"/>
                      </a:lnTo>
                      <a:lnTo>
                        <a:pt x="103" y="179"/>
                      </a:lnTo>
                      <a:lnTo>
                        <a:pt x="98" y="176"/>
                      </a:lnTo>
                      <a:lnTo>
                        <a:pt x="99" y="174"/>
                      </a:lnTo>
                      <a:lnTo>
                        <a:pt x="99" y="171"/>
                      </a:lnTo>
                      <a:lnTo>
                        <a:pt x="99" y="170"/>
                      </a:lnTo>
                      <a:lnTo>
                        <a:pt x="99" y="169"/>
                      </a:lnTo>
                      <a:lnTo>
                        <a:pt x="99" y="169"/>
                      </a:lnTo>
                      <a:lnTo>
                        <a:pt x="98" y="169"/>
                      </a:lnTo>
                      <a:lnTo>
                        <a:pt x="97" y="169"/>
                      </a:lnTo>
                      <a:lnTo>
                        <a:pt x="96" y="168"/>
                      </a:lnTo>
                      <a:lnTo>
                        <a:pt x="95" y="167"/>
                      </a:lnTo>
                      <a:lnTo>
                        <a:pt x="93" y="164"/>
                      </a:lnTo>
                      <a:lnTo>
                        <a:pt x="91" y="163"/>
                      </a:lnTo>
                      <a:lnTo>
                        <a:pt x="92" y="161"/>
                      </a:lnTo>
                      <a:lnTo>
                        <a:pt x="93" y="160"/>
                      </a:lnTo>
                      <a:lnTo>
                        <a:pt x="95" y="157"/>
                      </a:lnTo>
                      <a:lnTo>
                        <a:pt x="99" y="157"/>
                      </a:lnTo>
                      <a:lnTo>
                        <a:pt x="104" y="157"/>
                      </a:lnTo>
                      <a:lnTo>
                        <a:pt x="107" y="156"/>
                      </a:lnTo>
                      <a:lnTo>
                        <a:pt x="110" y="154"/>
                      </a:lnTo>
                      <a:lnTo>
                        <a:pt x="113" y="152"/>
                      </a:lnTo>
                      <a:lnTo>
                        <a:pt x="117" y="146"/>
                      </a:lnTo>
                      <a:lnTo>
                        <a:pt x="121" y="140"/>
                      </a:lnTo>
                      <a:lnTo>
                        <a:pt x="126" y="133"/>
                      </a:lnTo>
                      <a:lnTo>
                        <a:pt x="130" y="129"/>
                      </a:lnTo>
                      <a:lnTo>
                        <a:pt x="130" y="129"/>
                      </a:lnTo>
                      <a:lnTo>
                        <a:pt x="131" y="128"/>
                      </a:lnTo>
                      <a:lnTo>
                        <a:pt x="132" y="128"/>
                      </a:lnTo>
                      <a:lnTo>
                        <a:pt x="134" y="128"/>
                      </a:lnTo>
                      <a:lnTo>
                        <a:pt x="134" y="127"/>
                      </a:lnTo>
                      <a:lnTo>
                        <a:pt x="135" y="125"/>
                      </a:lnTo>
                      <a:lnTo>
                        <a:pt x="135" y="123"/>
                      </a:lnTo>
                      <a:lnTo>
                        <a:pt x="135" y="122"/>
                      </a:lnTo>
                      <a:lnTo>
                        <a:pt x="137" y="120"/>
                      </a:lnTo>
                      <a:lnTo>
                        <a:pt x="140" y="119"/>
                      </a:lnTo>
                      <a:lnTo>
                        <a:pt x="142" y="117"/>
                      </a:lnTo>
                      <a:lnTo>
                        <a:pt x="145" y="114"/>
                      </a:lnTo>
                      <a:lnTo>
                        <a:pt x="146" y="114"/>
                      </a:lnTo>
                      <a:lnTo>
                        <a:pt x="148" y="115"/>
                      </a:lnTo>
                      <a:lnTo>
                        <a:pt x="151" y="115"/>
                      </a:lnTo>
                      <a:lnTo>
                        <a:pt x="154" y="116"/>
                      </a:lnTo>
                      <a:lnTo>
                        <a:pt x="157" y="112"/>
                      </a:lnTo>
                      <a:lnTo>
                        <a:pt x="158" y="107"/>
                      </a:lnTo>
                      <a:lnTo>
                        <a:pt x="157" y="104"/>
                      </a:lnTo>
                      <a:lnTo>
                        <a:pt x="155" y="100"/>
                      </a:lnTo>
                      <a:lnTo>
                        <a:pt x="152" y="95"/>
                      </a:lnTo>
                      <a:lnTo>
                        <a:pt x="149" y="91"/>
                      </a:lnTo>
                      <a:lnTo>
                        <a:pt x="146" y="86"/>
                      </a:lnTo>
                      <a:lnTo>
                        <a:pt x="145" y="82"/>
                      </a:lnTo>
                      <a:lnTo>
                        <a:pt x="148" y="82"/>
                      </a:lnTo>
                      <a:lnTo>
                        <a:pt x="153" y="81"/>
                      </a:lnTo>
                      <a:lnTo>
                        <a:pt x="157" y="81"/>
                      </a:lnTo>
                      <a:lnTo>
                        <a:pt x="161" y="79"/>
                      </a:lnTo>
                      <a:lnTo>
                        <a:pt x="160" y="67"/>
                      </a:lnTo>
                      <a:lnTo>
                        <a:pt x="162" y="57"/>
                      </a:lnTo>
                      <a:lnTo>
                        <a:pt x="166" y="49"/>
                      </a:lnTo>
                      <a:lnTo>
                        <a:pt x="168" y="45"/>
                      </a:lnTo>
                      <a:lnTo>
                        <a:pt x="169" y="44"/>
                      </a:lnTo>
                      <a:lnTo>
                        <a:pt x="169" y="42"/>
                      </a:lnTo>
                      <a:lnTo>
                        <a:pt x="168" y="40"/>
                      </a:lnTo>
                      <a:lnTo>
                        <a:pt x="166" y="38"/>
                      </a:lnTo>
                      <a:lnTo>
                        <a:pt x="164" y="36"/>
                      </a:lnTo>
                      <a:lnTo>
                        <a:pt x="163" y="34"/>
                      </a:lnTo>
                      <a:lnTo>
                        <a:pt x="162" y="32"/>
                      </a:lnTo>
                      <a:lnTo>
                        <a:pt x="162" y="29"/>
                      </a:lnTo>
                      <a:lnTo>
                        <a:pt x="153" y="24"/>
                      </a:lnTo>
                      <a:lnTo>
                        <a:pt x="143" y="19"/>
                      </a:lnTo>
                      <a:lnTo>
                        <a:pt x="134" y="14"/>
                      </a:lnTo>
                      <a:lnTo>
                        <a:pt x="123" y="10"/>
                      </a:lnTo>
                      <a:lnTo>
                        <a:pt x="113" y="7"/>
                      </a:lnTo>
                      <a:lnTo>
                        <a:pt x="101" y="4"/>
                      </a:lnTo>
                      <a:lnTo>
                        <a:pt x="90" y="1"/>
                      </a:lnTo>
                      <a:lnTo>
                        <a:pt x="79" y="0"/>
                      </a:lnTo>
                      <a:lnTo>
                        <a:pt x="82" y="3"/>
                      </a:lnTo>
                      <a:lnTo>
                        <a:pt x="85" y="6"/>
                      </a:lnTo>
                      <a:lnTo>
                        <a:pt x="89" y="8"/>
                      </a:lnTo>
                      <a:lnTo>
                        <a:pt x="93" y="10"/>
                      </a:lnTo>
                      <a:lnTo>
                        <a:pt x="97" y="13"/>
                      </a:lnTo>
                      <a:lnTo>
                        <a:pt x="102" y="14"/>
                      </a:lnTo>
                      <a:lnTo>
                        <a:pt x="107" y="16"/>
                      </a:lnTo>
                      <a:lnTo>
                        <a:pt x="113" y="18"/>
                      </a:lnTo>
                      <a:lnTo>
                        <a:pt x="111" y="24"/>
                      </a:lnTo>
                      <a:lnTo>
                        <a:pt x="106" y="28"/>
                      </a:lnTo>
                      <a:lnTo>
                        <a:pt x="102" y="34"/>
                      </a:lnTo>
                      <a:lnTo>
                        <a:pt x="98" y="36"/>
                      </a:lnTo>
                      <a:lnTo>
                        <a:pt x="94" y="37"/>
                      </a:lnTo>
                      <a:lnTo>
                        <a:pt x="90" y="37"/>
                      </a:lnTo>
                      <a:lnTo>
                        <a:pt x="86" y="36"/>
                      </a:lnTo>
                      <a:lnTo>
                        <a:pt x="82" y="33"/>
                      </a:lnTo>
                      <a:lnTo>
                        <a:pt x="78" y="30"/>
                      </a:lnTo>
                      <a:lnTo>
                        <a:pt x="74" y="27"/>
                      </a:lnTo>
                      <a:lnTo>
                        <a:pt x="71" y="25"/>
                      </a:lnTo>
                      <a:lnTo>
                        <a:pt x="68" y="23"/>
                      </a:lnTo>
                      <a:lnTo>
                        <a:pt x="65" y="22"/>
                      </a:lnTo>
                      <a:lnTo>
                        <a:pt x="63" y="21"/>
                      </a:lnTo>
                      <a:lnTo>
                        <a:pt x="60" y="20"/>
                      </a:lnTo>
                      <a:lnTo>
                        <a:pt x="57" y="19"/>
                      </a:lnTo>
                      <a:lnTo>
                        <a:pt x="54" y="18"/>
                      </a:lnTo>
                      <a:lnTo>
                        <a:pt x="52" y="16"/>
                      </a:lnTo>
                      <a:lnTo>
                        <a:pt x="49" y="15"/>
                      </a:lnTo>
                      <a:lnTo>
                        <a:pt x="48" y="15"/>
                      </a:lnTo>
                      <a:lnTo>
                        <a:pt x="47" y="14"/>
                      </a:lnTo>
                      <a:lnTo>
                        <a:pt x="46" y="12"/>
                      </a:lnTo>
                      <a:lnTo>
                        <a:pt x="45" y="10"/>
                      </a:lnTo>
                      <a:lnTo>
                        <a:pt x="44" y="9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7" y="9"/>
                      </a:lnTo>
                      <a:lnTo>
                        <a:pt x="34" y="10"/>
                      </a:lnTo>
                      <a:lnTo>
                        <a:pt x="34" y="13"/>
                      </a:lnTo>
                      <a:lnTo>
                        <a:pt x="33" y="16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7" y="17"/>
                      </a:lnTo>
                      <a:lnTo>
                        <a:pt x="25" y="14"/>
                      </a:lnTo>
                      <a:lnTo>
                        <a:pt x="24" y="13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19" y="12"/>
                      </a:lnTo>
                      <a:lnTo>
                        <a:pt x="15" y="11"/>
                      </a:lnTo>
                      <a:lnTo>
                        <a:pt x="12" y="11"/>
                      </a:lnTo>
                      <a:lnTo>
                        <a:pt x="7" y="10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4" y="10"/>
                      </a:lnTo>
                      <a:lnTo>
                        <a:pt x="7" y="12"/>
                      </a:lnTo>
                      <a:lnTo>
                        <a:pt x="11" y="15"/>
                      </a:lnTo>
                      <a:lnTo>
                        <a:pt x="13" y="18"/>
                      </a:lnTo>
                      <a:lnTo>
                        <a:pt x="15" y="21"/>
                      </a:lnTo>
                      <a:lnTo>
                        <a:pt x="15" y="24"/>
                      </a:lnTo>
                      <a:lnTo>
                        <a:pt x="14" y="27"/>
                      </a:lnTo>
                      <a:lnTo>
                        <a:pt x="13" y="31"/>
                      </a:lnTo>
                      <a:lnTo>
                        <a:pt x="11" y="34"/>
                      </a:lnTo>
                      <a:lnTo>
                        <a:pt x="10" y="36"/>
                      </a:lnTo>
                      <a:lnTo>
                        <a:pt x="7" y="39"/>
                      </a:lnTo>
                      <a:lnTo>
                        <a:pt x="7" y="41"/>
                      </a:lnTo>
                      <a:lnTo>
                        <a:pt x="11" y="42"/>
                      </a:lnTo>
                      <a:lnTo>
                        <a:pt x="14" y="42"/>
                      </a:lnTo>
                      <a:lnTo>
                        <a:pt x="18" y="43"/>
                      </a:lnTo>
                      <a:lnTo>
                        <a:pt x="22" y="44"/>
                      </a:lnTo>
                      <a:lnTo>
                        <a:pt x="26" y="46"/>
                      </a:lnTo>
                      <a:lnTo>
                        <a:pt x="29" y="47"/>
                      </a:lnTo>
                      <a:lnTo>
                        <a:pt x="32" y="48"/>
                      </a:lnTo>
                      <a:lnTo>
                        <a:pt x="33" y="49"/>
                      </a:lnTo>
                      <a:lnTo>
                        <a:pt x="36" y="51"/>
                      </a:lnTo>
                      <a:lnTo>
                        <a:pt x="37" y="53"/>
                      </a:lnTo>
                      <a:lnTo>
                        <a:pt x="38" y="57"/>
                      </a:lnTo>
                      <a:lnTo>
                        <a:pt x="38" y="61"/>
                      </a:lnTo>
                      <a:lnTo>
                        <a:pt x="38" y="64"/>
                      </a:lnTo>
                      <a:lnTo>
                        <a:pt x="37" y="68"/>
                      </a:lnTo>
                      <a:lnTo>
                        <a:pt x="36" y="72"/>
                      </a:lnTo>
                      <a:lnTo>
                        <a:pt x="34" y="76"/>
                      </a:lnTo>
                      <a:lnTo>
                        <a:pt x="32" y="81"/>
                      </a:lnTo>
                      <a:lnTo>
                        <a:pt x="30" y="90"/>
                      </a:lnTo>
                      <a:lnTo>
                        <a:pt x="28" y="99"/>
                      </a:lnTo>
                      <a:lnTo>
                        <a:pt x="25" y="108"/>
                      </a:lnTo>
                      <a:lnTo>
                        <a:pt x="27" y="116"/>
                      </a:lnTo>
                      <a:lnTo>
                        <a:pt x="29" y="123"/>
                      </a:lnTo>
                      <a:lnTo>
                        <a:pt x="32" y="129"/>
                      </a:lnTo>
                      <a:lnTo>
                        <a:pt x="34" y="135"/>
                      </a:lnTo>
                      <a:lnTo>
                        <a:pt x="37" y="141"/>
                      </a:lnTo>
                      <a:lnTo>
                        <a:pt x="39" y="145"/>
                      </a:lnTo>
                      <a:lnTo>
                        <a:pt x="41" y="149"/>
                      </a:lnTo>
                      <a:lnTo>
                        <a:pt x="43" y="152"/>
                      </a:lnTo>
                      <a:lnTo>
                        <a:pt x="47" y="157"/>
                      </a:lnTo>
                      <a:lnTo>
                        <a:pt x="52" y="163"/>
                      </a:lnTo>
                      <a:lnTo>
                        <a:pt x="55" y="169"/>
                      </a:lnTo>
                      <a:lnTo>
                        <a:pt x="59" y="173"/>
                      </a:lnTo>
                      <a:lnTo>
                        <a:pt x="61" y="175"/>
                      </a:lnTo>
                      <a:lnTo>
                        <a:pt x="64" y="176"/>
                      </a:lnTo>
                      <a:lnTo>
                        <a:pt x="66" y="178"/>
                      </a:lnTo>
                      <a:lnTo>
                        <a:pt x="70" y="182"/>
                      </a:lnTo>
                      <a:lnTo>
                        <a:pt x="74" y="185"/>
                      </a:lnTo>
                      <a:lnTo>
                        <a:pt x="78" y="190"/>
                      </a:lnTo>
                      <a:lnTo>
                        <a:pt x="82" y="196"/>
                      </a:lnTo>
                      <a:lnTo>
                        <a:pt x="85" y="202"/>
                      </a:lnTo>
                      <a:lnTo>
                        <a:pt x="80" y="205"/>
                      </a:lnTo>
                      <a:lnTo>
                        <a:pt x="75" y="208"/>
                      </a:lnTo>
                      <a:lnTo>
                        <a:pt x="72" y="211"/>
                      </a:lnTo>
                      <a:lnTo>
                        <a:pt x="70" y="213"/>
                      </a:lnTo>
                      <a:lnTo>
                        <a:pt x="70" y="225"/>
                      </a:lnTo>
                      <a:lnTo>
                        <a:pt x="71" y="241"/>
                      </a:lnTo>
                      <a:lnTo>
                        <a:pt x="72" y="255"/>
                      </a:lnTo>
                      <a:lnTo>
                        <a:pt x="72" y="264"/>
                      </a:lnTo>
                      <a:lnTo>
                        <a:pt x="70" y="266"/>
                      </a:lnTo>
                      <a:lnTo>
                        <a:pt x="67" y="269"/>
                      </a:lnTo>
                      <a:lnTo>
                        <a:pt x="63" y="274"/>
                      </a:lnTo>
                      <a:lnTo>
                        <a:pt x="57" y="278"/>
                      </a:lnTo>
                      <a:lnTo>
                        <a:pt x="52" y="283"/>
                      </a:lnTo>
                      <a:lnTo>
                        <a:pt x="46" y="288"/>
                      </a:lnTo>
                      <a:lnTo>
                        <a:pt x="41" y="291"/>
                      </a:lnTo>
                      <a:lnTo>
                        <a:pt x="37" y="294"/>
                      </a:lnTo>
                      <a:lnTo>
                        <a:pt x="34" y="296"/>
                      </a:lnTo>
                      <a:lnTo>
                        <a:pt x="31" y="299"/>
                      </a:lnTo>
                      <a:lnTo>
                        <a:pt x="27" y="304"/>
                      </a:lnTo>
                      <a:lnTo>
                        <a:pt x="23" y="308"/>
                      </a:lnTo>
                      <a:lnTo>
                        <a:pt x="19" y="312"/>
                      </a:lnTo>
                      <a:lnTo>
                        <a:pt x="17" y="319"/>
                      </a:lnTo>
                      <a:lnTo>
                        <a:pt x="16" y="324"/>
                      </a:lnTo>
                      <a:lnTo>
                        <a:pt x="18" y="330"/>
                      </a:lnTo>
                      <a:lnTo>
                        <a:pt x="21" y="332"/>
                      </a:lnTo>
                      <a:lnTo>
                        <a:pt x="23" y="333"/>
                      </a:lnTo>
                      <a:lnTo>
                        <a:pt x="25" y="334"/>
                      </a:lnTo>
                      <a:lnTo>
                        <a:pt x="27" y="334"/>
                      </a:lnTo>
                      <a:lnTo>
                        <a:pt x="28" y="333"/>
                      </a:lnTo>
                      <a:lnTo>
                        <a:pt x="29" y="332"/>
                      </a:lnTo>
                      <a:lnTo>
                        <a:pt x="30" y="330"/>
                      </a:lnTo>
                      <a:lnTo>
                        <a:pt x="32" y="328"/>
                      </a:lnTo>
                      <a:lnTo>
                        <a:pt x="35" y="325"/>
                      </a:lnTo>
                      <a:lnTo>
                        <a:pt x="39" y="323"/>
                      </a:lnTo>
                      <a:lnTo>
                        <a:pt x="46" y="321"/>
                      </a:lnTo>
                      <a:lnTo>
                        <a:pt x="53" y="320"/>
                      </a:lnTo>
                      <a:close/>
                    </a:path>
                  </a:pathLst>
                </a:custGeom>
                <a:solidFill>
                  <a:srgbClr val="A5D8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8" name="Freeform 600"/>
                <p:cNvSpPr>
                  <a:spLocks/>
                </p:cNvSpPr>
                <p:nvPr/>
              </p:nvSpPr>
              <p:spPr bwMode="auto">
                <a:xfrm>
                  <a:off x="10770" y="12379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7" y="1"/>
                    </a:cxn>
                    <a:cxn ang="0">
                      <a:pos x="8" y="2"/>
                    </a:cxn>
                    <a:cxn ang="0">
                      <a:pos x="8" y="3"/>
                    </a:cxn>
                    <a:cxn ang="0">
                      <a:pos x="8" y="5"/>
                    </a:cxn>
                    <a:cxn ang="0">
                      <a:pos x="6" y="7"/>
                    </a:cxn>
                    <a:cxn ang="0">
                      <a:pos x="4" y="8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8" h="8">
                      <a:moveTo>
                        <a:pt x="1" y="7"/>
                      </a:move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8CCC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49" name="Freeform 601"/>
                <p:cNvSpPr>
                  <a:spLocks/>
                </p:cNvSpPr>
                <p:nvPr/>
              </p:nvSpPr>
              <p:spPr bwMode="auto">
                <a:xfrm>
                  <a:off x="10891" y="12105"/>
                  <a:ext cx="6" cy="1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" y="2"/>
                    </a:cxn>
                    <a:cxn ang="0">
                      <a:pos x="6" y="4"/>
                    </a:cxn>
                    <a:cxn ang="0">
                      <a:pos x="5" y="8"/>
                    </a:cxn>
                    <a:cxn ang="0">
                      <a:pos x="3" y="11"/>
                    </a:cxn>
                    <a:cxn ang="0">
                      <a:pos x="2" y="10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11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CCC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0" name="Freeform 602"/>
                <p:cNvSpPr>
                  <a:spLocks/>
                </p:cNvSpPr>
                <p:nvPr/>
              </p:nvSpPr>
              <p:spPr bwMode="auto">
                <a:xfrm>
                  <a:off x="10741" y="12093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" y="2"/>
                    </a:cxn>
                    <a:cxn ang="0">
                      <a:pos x="6" y="1"/>
                    </a:cxn>
                    <a:cxn ang="0">
                      <a:pos x="9" y="1"/>
                    </a:cxn>
                    <a:cxn ang="0">
                      <a:pos x="11" y="0"/>
                    </a:cxn>
                    <a:cxn ang="0">
                      <a:pos x="11" y="3"/>
                    </a:cxn>
                    <a:cxn ang="0">
                      <a:pos x="10" y="6"/>
                    </a:cxn>
                    <a:cxn ang="0">
                      <a:pos x="9" y="9"/>
                    </a:cxn>
                    <a:cxn ang="0">
                      <a:pos x="9" y="9"/>
                    </a:cxn>
                    <a:cxn ang="0">
                      <a:pos x="9" y="9"/>
                    </a:cxn>
                    <a:cxn ang="0">
                      <a:pos x="8" y="10"/>
                    </a:cxn>
                    <a:cxn ang="0">
                      <a:pos x="6" y="10"/>
                    </a:cxn>
                    <a:cxn ang="0">
                      <a:pos x="5" y="10"/>
                    </a:cxn>
                    <a:cxn ang="0">
                      <a:pos x="5" y="9"/>
                    </a:cxn>
                    <a:cxn ang="0">
                      <a:pos x="4" y="7"/>
                    </a:cxn>
                    <a:cxn ang="0">
                      <a:pos x="2" y="5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1" h="10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1" y="3"/>
                      </a:lnTo>
                      <a:lnTo>
                        <a:pt x="10" y="6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CCC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1" name="Freeform 603"/>
                <p:cNvSpPr>
                  <a:spLocks/>
                </p:cNvSpPr>
                <p:nvPr/>
              </p:nvSpPr>
              <p:spPr bwMode="auto">
                <a:xfrm>
                  <a:off x="10827" y="12204"/>
                  <a:ext cx="27" cy="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4" y="2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1" y="2"/>
                    </a:cxn>
                    <a:cxn ang="0">
                      <a:pos x="13" y="5"/>
                    </a:cxn>
                    <a:cxn ang="0">
                      <a:pos x="14" y="7"/>
                    </a:cxn>
                    <a:cxn ang="0">
                      <a:pos x="15" y="8"/>
                    </a:cxn>
                    <a:cxn ang="0">
                      <a:pos x="17" y="9"/>
                    </a:cxn>
                    <a:cxn ang="0">
                      <a:pos x="21" y="10"/>
                    </a:cxn>
                    <a:cxn ang="0">
                      <a:pos x="25" y="11"/>
                    </a:cxn>
                    <a:cxn ang="0">
                      <a:pos x="27" y="12"/>
                    </a:cxn>
                    <a:cxn ang="0">
                      <a:pos x="27" y="14"/>
                    </a:cxn>
                    <a:cxn ang="0">
                      <a:pos x="27" y="18"/>
                    </a:cxn>
                    <a:cxn ang="0">
                      <a:pos x="27" y="22"/>
                    </a:cxn>
                    <a:cxn ang="0">
                      <a:pos x="27" y="25"/>
                    </a:cxn>
                    <a:cxn ang="0">
                      <a:pos x="25" y="22"/>
                    </a:cxn>
                    <a:cxn ang="0">
                      <a:pos x="24" y="20"/>
                    </a:cxn>
                    <a:cxn ang="0">
                      <a:pos x="23" y="18"/>
                    </a:cxn>
                    <a:cxn ang="0">
                      <a:pos x="22" y="17"/>
                    </a:cxn>
                    <a:cxn ang="0">
                      <a:pos x="20" y="15"/>
                    </a:cxn>
                    <a:cxn ang="0">
                      <a:pos x="18" y="14"/>
                    </a:cxn>
                    <a:cxn ang="0">
                      <a:pos x="17" y="12"/>
                    </a:cxn>
                    <a:cxn ang="0">
                      <a:pos x="16" y="10"/>
                    </a:cxn>
                    <a:cxn ang="0">
                      <a:pos x="13" y="10"/>
                    </a:cxn>
                    <a:cxn ang="0">
                      <a:pos x="10" y="10"/>
                    </a:cxn>
                    <a:cxn ang="0">
                      <a:pos x="8" y="9"/>
                    </a:cxn>
                    <a:cxn ang="0">
                      <a:pos x="6" y="9"/>
                    </a:cxn>
                    <a:cxn ang="0">
                      <a:pos x="5" y="8"/>
                    </a:cxn>
                    <a:cxn ang="0">
                      <a:pos x="3" y="7"/>
                    </a:cxn>
                    <a:cxn ang="0">
                      <a:pos x="2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" h="25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2"/>
                      </a:lnTo>
                      <a:lnTo>
                        <a:pt x="13" y="5"/>
                      </a:lnTo>
                      <a:lnTo>
                        <a:pt x="14" y="7"/>
                      </a:lnTo>
                      <a:lnTo>
                        <a:pt x="15" y="8"/>
                      </a:lnTo>
                      <a:lnTo>
                        <a:pt x="17" y="9"/>
                      </a:lnTo>
                      <a:lnTo>
                        <a:pt x="21" y="10"/>
                      </a:lnTo>
                      <a:lnTo>
                        <a:pt x="25" y="11"/>
                      </a:lnTo>
                      <a:lnTo>
                        <a:pt x="27" y="12"/>
                      </a:lnTo>
                      <a:lnTo>
                        <a:pt x="27" y="14"/>
                      </a:lnTo>
                      <a:lnTo>
                        <a:pt x="27" y="18"/>
                      </a:lnTo>
                      <a:lnTo>
                        <a:pt x="27" y="22"/>
                      </a:lnTo>
                      <a:lnTo>
                        <a:pt x="27" y="25"/>
                      </a:lnTo>
                      <a:lnTo>
                        <a:pt x="25" y="22"/>
                      </a:lnTo>
                      <a:lnTo>
                        <a:pt x="24" y="20"/>
                      </a:lnTo>
                      <a:lnTo>
                        <a:pt x="23" y="18"/>
                      </a:lnTo>
                      <a:lnTo>
                        <a:pt x="22" y="17"/>
                      </a:lnTo>
                      <a:lnTo>
                        <a:pt x="20" y="15"/>
                      </a:lnTo>
                      <a:lnTo>
                        <a:pt x="18" y="14"/>
                      </a:lnTo>
                      <a:lnTo>
                        <a:pt x="17" y="12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3" y="7"/>
                      </a:lnTo>
                      <a:lnTo>
                        <a:pt x="2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CCC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2" name="Freeform 604"/>
                <p:cNvSpPr>
                  <a:spLocks/>
                </p:cNvSpPr>
                <p:nvPr/>
              </p:nvSpPr>
              <p:spPr bwMode="auto">
                <a:xfrm>
                  <a:off x="10747" y="12241"/>
                  <a:ext cx="146" cy="127"/>
                </a:xfrm>
                <a:custGeom>
                  <a:avLst/>
                  <a:gdLst/>
                  <a:ahLst/>
                  <a:cxnLst>
                    <a:cxn ang="0">
                      <a:pos x="1" y="124"/>
                    </a:cxn>
                    <a:cxn ang="0">
                      <a:pos x="6" y="117"/>
                    </a:cxn>
                    <a:cxn ang="0">
                      <a:pos x="15" y="109"/>
                    </a:cxn>
                    <a:cxn ang="0">
                      <a:pos x="25" y="101"/>
                    </a:cxn>
                    <a:cxn ang="0">
                      <a:pos x="35" y="93"/>
                    </a:cxn>
                    <a:cxn ang="0">
                      <a:pos x="44" y="85"/>
                    </a:cxn>
                    <a:cxn ang="0">
                      <a:pos x="51" y="78"/>
                    </a:cxn>
                    <a:cxn ang="0">
                      <a:pos x="60" y="67"/>
                    </a:cxn>
                    <a:cxn ang="0">
                      <a:pos x="61" y="61"/>
                    </a:cxn>
                    <a:cxn ang="0">
                      <a:pos x="60" y="57"/>
                    </a:cxn>
                    <a:cxn ang="0">
                      <a:pos x="59" y="53"/>
                    </a:cxn>
                    <a:cxn ang="0">
                      <a:pos x="57" y="44"/>
                    </a:cxn>
                    <a:cxn ang="0">
                      <a:pos x="54" y="37"/>
                    </a:cxn>
                    <a:cxn ang="0">
                      <a:pos x="53" y="30"/>
                    </a:cxn>
                    <a:cxn ang="0">
                      <a:pos x="55" y="26"/>
                    </a:cxn>
                    <a:cxn ang="0">
                      <a:pos x="56" y="21"/>
                    </a:cxn>
                    <a:cxn ang="0">
                      <a:pos x="59" y="18"/>
                    </a:cxn>
                    <a:cxn ang="0">
                      <a:pos x="66" y="12"/>
                    </a:cxn>
                    <a:cxn ang="0">
                      <a:pos x="74" y="5"/>
                    </a:cxn>
                    <a:cxn ang="0">
                      <a:pos x="82" y="0"/>
                    </a:cxn>
                    <a:cxn ang="0">
                      <a:pos x="89" y="1"/>
                    </a:cxn>
                    <a:cxn ang="0">
                      <a:pos x="97" y="6"/>
                    </a:cxn>
                    <a:cxn ang="0">
                      <a:pos x="106" y="15"/>
                    </a:cxn>
                    <a:cxn ang="0">
                      <a:pos x="114" y="23"/>
                    </a:cxn>
                    <a:cxn ang="0">
                      <a:pos x="121" y="27"/>
                    </a:cxn>
                    <a:cxn ang="0">
                      <a:pos x="125" y="32"/>
                    </a:cxn>
                    <a:cxn ang="0">
                      <a:pos x="125" y="39"/>
                    </a:cxn>
                    <a:cxn ang="0">
                      <a:pos x="124" y="45"/>
                    </a:cxn>
                    <a:cxn ang="0">
                      <a:pos x="129" y="52"/>
                    </a:cxn>
                    <a:cxn ang="0">
                      <a:pos x="136" y="58"/>
                    </a:cxn>
                    <a:cxn ang="0">
                      <a:pos x="141" y="63"/>
                    </a:cxn>
                    <a:cxn ang="0">
                      <a:pos x="145" y="68"/>
                    </a:cxn>
                    <a:cxn ang="0">
                      <a:pos x="142" y="71"/>
                    </a:cxn>
                    <a:cxn ang="0">
                      <a:pos x="136" y="76"/>
                    </a:cxn>
                    <a:cxn ang="0">
                      <a:pos x="131" y="80"/>
                    </a:cxn>
                    <a:cxn ang="0">
                      <a:pos x="127" y="83"/>
                    </a:cxn>
                    <a:cxn ang="0">
                      <a:pos x="124" y="88"/>
                    </a:cxn>
                    <a:cxn ang="0">
                      <a:pos x="118" y="94"/>
                    </a:cxn>
                    <a:cxn ang="0">
                      <a:pos x="112" y="97"/>
                    </a:cxn>
                    <a:cxn ang="0">
                      <a:pos x="106" y="99"/>
                    </a:cxn>
                    <a:cxn ang="0">
                      <a:pos x="99" y="102"/>
                    </a:cxn>
                    <a:cxn ang="0">
                      <a:pos x="89" y="105"/>
                    </a:cxn>
                    <a:cxn ang="0">
                      <a:pos x="80" y="106"/>
                    </a:cxn>
                    <a:cxn ang="0">
                      <a:pos x="75" y="106"/>
                    </a:cxn>
                    <a:cxn ang="0">
                      <a:pos x="68" y="108"/>
                    </a:cxn>
                    <a:cxn ang="0">
                      <a:pos x="61" y="111"/>
                    </a:cxn>
                    <a:cxn ang="0">
                      <a:pos x="57" y="110"/>
                    </a:cxn>
                    <a:cxn ang="0">
                      <a:pos x="55" y="108"/>
                    </a:cxn>
                    <a:cxn ang="0">
                      <a:pos x="52" y="110"/>
                    </a:cxn>
                    <a:cxn ang="0">
                      <a:pos x="48" y="114"/>
                    </a:cxn>
                    <a:cxn ang="0">
                      <a:pos x="44" y="115"/>
                    </a:cxn>
                    <a:cxn ang="0">
                      <a:pos x="39" y="113"/>
                    </a:cxn>
                    <a:cxn ang="0">
                      <a:pos x="30" y="113"/>
                    </a:cxn>
                    <a:cxn ang="0">
                      <a:pos x="21" y="118"/>
                    </a:cxn>
                    <a:cxn ang="0">
                      <a:pos x="18" y="120"/>
                    </a:cxn>
                    <a:cxn ang="0">
                      <a:pos x="15" y="119"/>
                    </a:cxn>
                    <a:cxn ang="0">
                      <a:pos x="11" y="120"/>
                    </a:cxn>
                    <a:cxn ang="0">
                      <a:pos x="11" y="122"/>
                    </a:cxn>
                    <a:cxn ang="0">
                      <a:pos x="9" y="125"/>
                    </a:cxn>
                    <a:cxn ang="0">
                      <a:pos x="2" y="126"/>
                    </a:cxn>
                  </a:cxnLst>
                  <a:rect l="0" t="0" r="r" b="b"/>
                  <a:pathLst>
                    <a:path w="146" h="127">
                      <a:moveTo>
                        <a:pt x="0" y="127"/>
                      </a:moveTo>
                      <a:lnTo>
                        <a:pt x="1" y="124"/>
                      </a:lnTo>
                      <a:lnTo>
                        <a:pt x="3" y="121"/>
                      </a:lnTo>
                      <a:lnTo>
                        <a:pt x="6" y="117"/>
                      </a:lnTo>
                      <a:lnTo>
                        <a:pt x="11" y="112"/>
                      </a:lnTo>
                      <a:lnTo>
                        <a:pt x="15" y="109"/>
                      </a:lnTo>
                      <a:lnTo>
                        <a:pt x="20" y="106"/>
                      </a:lnTo>
                      <a:lnTo>
                        <a:pt x="25" y="101"/>
                      </a:lnTo>
                      <a:lnTo>
                        <a:pt x="30" y="97"/>
                      </a:lnTo>
                      <a:lnTo>
                        <a:pt x="35" y="93"/>
                      </a:lnTo>
                      <a:lnTo>
                        <a:pt x="40" y="88"/>
                      </a:lnTo>
                      <a:lnTo>
                        <a:pt x="44" y="85"/>
                      </a:lnTo>
                      <a:lnTo>
                        <a:pt x="46" y="82"/>
                      </a:lnTo>
                      <a:lnTo>
                        <a:pt x="51" y="78"/>
                      </a:lnTo>
                      <a:lnTo>
                        <a:pt x="56" y="71"/>
                      </a:lnTo>
                      <a:lnTo>
                        <a:pt x="60" y="67"/>
                      </a:lnTo>
                      <a:lnTo>
                        <a:pt x="62" y="64"/>
                      </a:lnTo>
                      <a:lnTo>
                        <a:pt x="61" y="61"/>
                      </a:lnTo>
                      <a:lnTo>
                        <a:pt x="61" y="59"/>
                      </a:lnTo>
                      <a:lnTo>
                        <a:pt x="60" y="57"/>
                      </a:lnTo>
                      <a:lnTo>
                        <a:pt x="60" y="55"/>
                      </a:lnTo>
                      <a:lnTo>
                        <a:pt x="59" y="53"/>
                      </a:lnTo>
                      <a:lnTo>
                        <a:pt x="59" y="49"/>
                      </a:lnTo>
                      <a:lnTo>
                        <a:pt x="57" y="44"/>
                      </a:lnTo>
                      <a:lnTo>
                        <a:pt x="54" y="40"/>
                      </a:lnTo>
                      <a:lnTo>
                        <a:pt x="54" y="37"/>
                      </a:lnTo>
                      <a:lnTo>
                        <a:pt x="53" y="33"/>
                      </a:lnTo>
                      <a:lnTo>
                        <a:pt x="53" y="30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5" y="24"/>
                      </a:lnTo>
                      <a:lnTo>
                        <a:pt x="56" y="21"/>
                      </a:lnTo>
                      <a:lnTo>
                        <a:pt x="57" y="20"/>
                      </a:lnTo>
                      <a:lnTo>
                        <a:pt x="59" y="18"/>
                      </a:lnTo>
                      <a:lnTo>
                        <a:pt x="62" y="15"/>
                      </a:lnTo>
                      <a:lnTo>
                        <a:pt x="66" y="12"/>
                      </a:lnTo>
                      <a:lnTo>
                        <a:pt x="70" y="9"/>
                      </a:lnTo>
                      <a:lnTo>
                        <a:pt x="74" y="5"/>
                      </a:lnTo>
                      <a:lnTo>
                        <a:pt x="78" y="2"/>
                      </a:lnTo>
                      <a:lnTo>
                        <a:pt x="82" y="0"/>
                      </a:lnTo>
                      <a:lnTo>
                        <a:pt x="85" y="0"/>
                      </a:lnTo>
                      <a:lnTo>
                        <a:pt x="89" y="1"/>
                      </a:lnTo>
                      <a:lnTo>
                        <a:pt x="93" y="3"/>
                      </a:lnTo>
                      <a:lnTo>
                        <a:pt x="97" y="6"/>
                      </a:lnTo>
                      <a:lnTo>
                        <a:pt x="102" y="10"/>
                      </a:lnTo>
                      <a:lnTo>
                        <a:pt x="106" y="15"/>
                      </a:lnTo>
                      <a:lnTo>
                        <a:pt x="110" y="19"/>
                      </a:lnTo>
                      <a:lnTo>
                        <a:pt x="114" y="23"/>
                      </a:lnTo>
                      <a:lnTo>
                        <a:pt x="117" y="25"/>
                      </a:lnTo>
                      <a:lnTo>
                        <a:pt x="121" y="27"/>
                      </a:lnTo>
                      <a:lnTo>
                        <a:pt x="123" y="30"/>
                      </a:lnTo>
                      <a:lnTo>
                        <a:pt x="125" y="32"/>
                      </a:lnTo>
                      <a:lnTo>
                        <a:pt x="126" y="36"/>
                      </a:lnTo>
                      <a:lnTo>
                        <a:pt x="125" y="39"/>
                      </a:lnTo>
                      <a:lnTo>
                        <a:pt x="125" y="42"/>
                      </a:lnTo>
                      <a:lnTo>
                        <a:pt x="124" y="45"/>
                      </a:lnTo>
                      <a:lnTo>
                        <a:pt x="126" y="48"/>
                      </a:lnTo>
                      <a:lnTo>
                        <a:pt x="129" y="52"/>
                      </a:lnTo>
                      <a:lnTo>
                        <a:pt x="132" y="55"/>
                      </a:lnTo>
                      <a:lnTo>
                        <a:pt x="136" y="58"/>
                      </a:lnTo>
                      <a:lnTo>
                        <a:pt x="139" y="60"/>
                      </a:lnTo>
                      <a:lnTo>
                        <a:pt x="141" y="63"/>
                      </a:lnTo>
                      <a:lnTo>
                        <a:pt x="143" y="65"/>
                      </a:lnTo>
                      <a:lnTo>
                        <a:pt x="145" y="68"/>
                      </a:lnTo>
                      <a:lnTo>
                        <a:pt x="146" y="70"/>
                      </a:lnTo>
                      <a:lnTo>
                        <a:pt x="142" y="71"/>
                      </a:lnTo>
                      <a:lnTo>
                        <a:pt x="139" y="73"/>
                      </a:lnTo>
                      <a:lnTo>
                        <a:pt x="136" y="76"/>
                      </a:lnTo>
                      <a:lnTo>
                        <a:pt x="134" y="78"/>
                      </a:lnTo>
                      <a:lnTo>
                        <a:pt x="131" y="80"/>
                      </a:lnTo>
                      <a:lnTo>
                        <a:pt x="129" y="82"/>
                      </a:lnTo>
                      <a:lnTo>
                        <a:pt x="127" y="83"/>
                      </a:lnTo>
                      <a:lnTo>
                        <a:pt x="126" y="85"/>
                      </a:lnTo>
                      <a:lnTo>
                        <a:pt x="124" y="88"/>
                      </a:lnTo>
                      <a:lnTo>
                        <a:pt x="121" y="91"/>
                      </a:lnTo>
                      <a:lnTo>
                        <a:pt x="118" y="94"/>
                      </a:lnTo>
                      <a:lnTo>
                        <a:pt x="115" y="96"/>
                      </a:lnTo>
                      <a:lnTo>
                        <a:pt x="112" y="97"/>
                      </a:lnTo>
                      <a:lnTo>
                        <a:pt x="110" y="98"/>
                      </a:lnTo>
                      <a:lnTo>
                        <a:pt x="106" y="99"/>
                      </a:lnTo>
                      <a:lnTo>
                        <a:pt x="103" y="101"/>
                      </a:lnTo>
                      <a:lnTo>
                        <a:pt x="99" y="102"/>
                      </a:lnTo>
                      <a:lnTo>
                        <a:pt x="94" y="104"/>
                      </a:lnTo>
                      <a:lnTo>
                        <a:pt x="89" y="105"/>
                      </a:lnTo>
                      <a:lnTo>
                        <a:pt x="83" y="105"/>
                      </a:lnTo>
                      <a:lnTo>
                        <a:pt x="80" y="106"/>
                      </a:lnTo>
                      <a:lnTo>
                        <a:pt x="78" y="106"/>
                      </a:lnTo>
                      <a:lnTo>
                        <a:pt x="75" y="106"/>
                      </a:lnTo>
                      <a:lnTo>
                        <a:pt x="72" y="107"/>
                      </a:lnTo>
                      <a:lnTo>
                        <a:pt x="68" y="108"/>
                      </a:lnTo>
                      <a:lnTo>
                        <a:pt x="65" y="110"/>
                      </a:lnTo>
                      <a:lnTo>
                        <a:pt x="61" y="111"/>
                      </a:lnTo>
                      <a:lnTo>
                        <a:pt x="59" y="111"/>
                      </a:lnTo>
                      <a:lnTo>
                        <a:pt x="57" y="110"/>
                      </a:lnTo>
                      <a:lnTo>
                        <a:pt x="56" y="109"/>
                      </a:lnTo>
                      <a:lnTo>
                        <a:pt x="55" y="108"/>
                      </a:lnTo>
                      <a:lnTo>
                        <a:pt x="54" y="108"/>
                      </a:lnTo>
                      <a:lnTo>
                        <a:pt x="52" y="110"/>
                      </a:lnTo>
                      <a:lnTo>
                        <a:pt x="50" y="112"/>
                      </a:lnTo>
                      <a:lnTo>
                        <a:pt x="48" y="114"/>
                      </a:lnTo>
                      <a:lnTo>
                        <a:pt x="46" y="115"/>
                      </a:lnTo>
                      <a:lnTo>
                        <a:pt x="44" y="115"/>
                      </a:lnTo>
                      <a:lnTo>
                        <a:pt x="41" y="114"/>
                      </a:lnTo>
                      <a:lnTo>
                        <a:pt x="39" y="113"/>
                      </a:lnTo>
                      <a:lnTo>
                        <a:pt x="35" y="113"/>
                      </a:lnTo>
                      <a:lnTo>
                        <a:pt x="30" y="113"/>
                      </a:lnTo>
                      <a:lnTo>
                        <a:pt x="25" y="115"/>
                      </a:lnTo>
                      <a:lnTo>
                        <a:pt x="21" y="118"/>
                      </a:lnTo>
                      <a:lnTo>
                        <a:pt x="19" y="120"/>
                      </a:lnTo>
                      <a:lnTo>
                        <a:pt x="18" y="120"/>
                      </a:lnTo>
                      <a:lnTo>
                        <a:pt x="16" y="119"/>
                      </a:lnTo>
                      <a:lnTo>
                        <a:pt x="15" y="119"/>
                      </a:lnTo>
                      <a:lnTo>
                        <a:pt x="13" y="119"/>
                      </a:lnTo>
                      <a:lnTo>
                        <a:pt x="11" y="120"/>
                      </a:lnTo>
                      <a:lnTo>
                        <a:pt x="11" y="121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9" y="125"/>
                      </a:lnTo>
                      <a:lnTo>
                        <a:pt x="5" y="125"/>
                      </a:lnTo>
                      <a:lnTo>
                        <a:pt x="2" y="126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3" name="Freeform 605"/>
                <p:cNvSpPr>
                  <a:spLocks/>
                </p:cNvSpPr>
                <p:nvPr/>
              </p:nvSpPr>
              <p:spPr bwMode="auto">
                <a:xfrm>
                  <a:off x="10743" y="12066"/>
                  <a:ext cx="125" cy="173"/>
                </a:xfrm>
                <a:custGeom>
                  <a:avLst/>
                  <a:gdLst/>
                  <a:ahLst/>
                  <a:cxnLst>
                    <a:cxn ang="0">
                      <a:pos x="67" y="168"/>
                    </a:cxn>
                    <a:cxn ang="0">
                      <a:pos x="66" y="159"/>
                    </a:cxn>
                    <a:cxn ang="0">
                      <a:pos x="58" y="155"/>
                    </a:cxn>
                    <a:cxn ang="0">
                      <a:pos x="50" y="147"/>
                    </a:cxn>
                    <a:cxn ang="0">
                      <a:pos x="40" y="137"/>
                    </a:cxn>
                    <a:cxn ang="0">
                      <a:pos x="31" y="129"/>
                    </a:cxn>
                    <a:cxn ang="0">
                      <a:pos x="30" y="119"/>
                    </a:cxn>
                    <a:cxn ang="0">
                      <a:pos x="25" y="104"/>
                    </a:cxn>
                    <a:cxn ang="0">
                      <a:pos x="22" y="108"/>
                    </a:cxn>
                    <a:cxn ang="0">
                      <a:pos x="19" y="106"/>
                    </a:cxn>
                    <a:cxn ang="0">
                      <a:pos x="18" y="97"/>
                    </a:cxn>
                    <a:cxn ang="0">
                      <a:pos x="19" y="90"/>
                    </a:cxn>
                    <a:cxn ang="0">
                      <a:pos x="15" y="78"/>
                    </a:cxn>
                    <a:cxn ang="0">
                      <a:pos x="26" y="60"/>
                    </a:cxn>
                    <a:cxn ang="0">
                      <a:pos x="29" y="46"/>
                    </a:cxn>
                    <a:cxn ang="0">
                      <a:pos x="33" y="39"/>
                    </a:cxn>
                    <a:cxn ang="0">
                      <a:pos x="26" y="26"/>
                    </a:cxn>
                    <a:cxn ang="0">
                      <a:pos x="19" y="18"/>
                    </a:cxn>
                    <a:cxn ang="0">
                      <a:pos x="7" y="15"/>
                    </a:cxn>
                    <a:cxn ang="0">
                      <a:pos x="6" y="6"/>
                    </a:cxn>
                    <a:cxn ang="0">
                      <a:pos x="13" y="8"/>
                    </a:cxn>
                    <a:cxn ang="0">
                      <a:pos x="18" y="2"/>
                    </a:cxn>
                    <a:cxn ang="0">
                      <a:pos x="28" y="4"/>
                    </a:cxn>
                    <a:cxn ang="0">
                      <a:pos x="41" y="12"/>
                    </a:cxn>
                    <a:cxn ang="0">
                      <a:pos x="50" y="21"/>
                    </a:cxn>
                    <a:cxn ang="0">
                      <a:pos x="63" y="30"/>
                    </a:cxn>
                    <a:cxn ang="0">
                      <a:pos x="75" y="33"/>
                    </a:cxn>
                    <a:cxn ang="0">
                      <a:pos x="80" y="42"/>
                    </a:cxn>
                    <a:cxn ang="0">
                      <a:pos x="77" y="54"/>
                    </a:cxn>
                    <a:cxn ang="0">
                      <a:pos x="85" y="62"/>
                    </a:cxn>
                    <a:cxn ang="0">
                      <a:pos x="91" y="70"/>
                    </a:cxn>
                    <a:cxn ang="0">
                      <a:pos x="95" y="69"/>
                    </a:cxn>
                    <a:cxn ang="0">
                      <a:pos x="94" y="57"/>
                    </a:cxn>
                    <a:cxn ang="0">
                      <a:pos x="98" y="51"/>
                    </a:cxn>
                    <a:cxn ang="0">
                      <a:pos x="103" y="55"/>
                    </a:cxn>
                    <a:cxn ang="0">
                      <a:pos x="105" y="60"/>
                    </a:cxn>
                    <a:cxn ang="0">
                      <a:pos x="111" y="61"/>
                    </a:cxn>
                    <a:cxn ang="0">
                      <a:pos x="118" y="69"/>
                    </a:cxn>
                    <a:cxn ang="0">
                      <a:pos x="125" y="79"/>
                    </a:cxn>
                    <a:cxn ang="0">
                      <a:pos x="121" y="80"/>
                    </a:cxn>
                    <a:cxn ang="0">
                      <a:pos x="112" y="81"/>
                    </a:cxn>
                    <a:cxn ang="0">
                      <a:pos x="105" y="89"/>
                    </a:cxn>
                    <a:cxn ang="0">
                      <a:pos x="109" y="88"/>
                    </a:cxn>
                    <a:cxn ang="0">
                      <a:pos x="113" y="85"/>
                    </a:cxn>
                    <a:cxn ang="0">
                      <a:pos x="116" y="91"/>
                    </a:cxn>
                    <a:cxn ang="0">
                      <a:pos x="106" y="99"/>
                    </a:cxn>
                    <a:cxn ang="0">
                      <a:pos x="97" y="108"/>
                    </a:cxn>
                    <a:cxn ang="0">
                      <a:pos x="87" y="121"/>
                    </a:cxn>
                    <a:cxn ang="0">
                      <a:pos x="81" y="130"/>
                    </a:cxn>
                    <a:cxn ang="0">
                      <a:pos x="76" y="117"/>
                    </a:cxn>
                    <a:cxn ang="0">
                      <a:pos x="65" y="115"/>
                    </a:cxn>
                    <a:cxn ang="0">
                      <a:pos x="56" y="117"/>
                    </a:cxn>
                    <a:cxn ang="0">
                      <a:pos x="50" y="131"/>
                    </a:cxn>
                    <a:cxn ang="0">
                      <a:pos x="53" y="137"/>
                    </a:cxn>
                    <a:cxn ang="0">
                      <a:pos x="61" y="139"/>
                    </a:cxn>
                    <a:cxn ang="0">
                      <a:pos x="65" y="137"/>
                    </a:cxn>
                    <a:cxn ang="0">
                      <a:pos x="67" y="141"/>
                    </a:cxn>
                    <a:cxn ang="0">
                      <a:pos x="65" y="146"/>
                    </a:cxn>
                    <a:cxn ang="0">
                      <a:pos x="66" y="150"/>
                    </a:cxn>
                    <a:cxn ang="0">
                      <a:pos x="72" y="154"/>
                    </a:cxn>
                    <a:cxn ang="0">
                      <a:pos x="72" y="159"/>
                    </a:cxn>
                    <a:cxn ang="0">
                      <a:pos x="71" y="165"/>
                    </a:cxn>
                  </a:cxnLst>
                  <a:rect l="0" t="0" r="r" b="b"/>
                  <a:pathLst>
                    <a:path w="125" h="173">
                      <a:moveTo>
                        <a:pt x="73" y="173"/>
                      </a:moveTo>
                      <a:lnTo>
                        <a:pt x="71" y="172"/>
                      </a:lnTo>
                      <a:lnTo>
                        <a:pt x="69" y="169"/>
                      </a:lnTo>
                      <a:lnTo>
                        <a:pt x="67" y="168"/>
                      </a:lnTo>
                      <a:lnTo>
                        <a:pt x="64" y="166"/>
                      </a:lnTo>
                      <a:lnTo>
                        <a:pt x="65" y="164"/>
                      </a:lnTo>
                      <a:lnTo>
                        <a:pt x="66" y="161"/>
                      </a:lnTo>
                      <a:lnTo>
                        <a:pt x="66" y="159"/>
                      </a:lnTo>
                      <a:lnTo>
                        <a:pt x="64" y="158"/>
                      </a:lnTo>
                      <a:lnTo>
                        <a:pt x="62" y="157"/>
                      </a:lnTo>
                      <a:lnTo>
                        <a:pt x="60" y="156"/>
                      </a:lnTo>
                      <a:lnTo>
                        <a:pt x="58" y="155"/>
                      </a:lnTo>
                      <a:lnTo>
                        <a:pt x="56" y="153"/>
                      </a:lnTo>
                      <a:lnTo>
                        <a:pt x="55" y="151"/>
                      </a:lnTo>
                      <a:lnTo>
                        <a:pt x="52" y="149"/>
                      </a:lnTo>
                      <a:lnTo>
                        <a:pt x="50" y="147"/>
                      </a:lnTo>
                      <a:lnTo>
                        <a:pt x="47" y="144"/>
                      </a:lnTo>
                      <a:lnTo>
                        <a:pt x="44" y="141"/>
                      </a:lnTo>
                      <a:lnTo>
                        <a:pt x="42" y="139"/>
                      </a:lnTo>
                      <a:lnTo>
                        <a:pt x="40" y="137"/>
                      </a:lnTo>
                      <a:lnTo>
                        <a:pt x="39" y="135"/>
                      </a:lnTo>
                      <a:lnTo>
                        <a:pt x="36" y="133"/>
                      </a:lnTo>
                      <a:lnTo>
                        <a:pt x="34" y="131"/>
                      </a:lnTo>
                      <a:lnTo>
                        <a:pt x="31" y="129"/>
                      </a:lnTo>
                      <a:lnTo>
                        <a:pt x="31" y="127"/>
                      </a:lnTo>
                      <a:lnTo>
                        <a:pt x="31" y="124"/>
                      </a:lnTo>
                      <a:lnTo>
                        <a:pt x="31" y="121"/>
                      </a:lnTo>
                      <a:lnTo>
                        <a:pt x="30" y="119"/>
                      </a:lnTo>
                      <a:lnTo>
                        <a:pt x="30" y="117"/>
                      </a:lnTo>
                      <a:lnTo>
                        <a:pt x="29" y="113"/>
                      </a:lnTo>
                      <a:lnTo>
                        <a:pt x="27" y="109"/>
                      </a:lnTo>
                      <a:lnTo>
                        <a:pt x="25" y="104"/>
                      </a:lnTo>
                      <a:lnTo>
                        <a:pt x="23" y="98"/>
                      </a:lnTo>
                      <a:lnTo>
                        <a:pt x="23" y="101"/>
                      </a:lnTo>
                      <a:lnTo>
                        <a:pt x="22" y="105"/>
                      </a:lnTo>
                      <a:lnTo>
                        <a:pt x="22" y="108"/>
                      </a:lnTo>
                      <a:lnTo>
                        <a:pt x="22" y="110"/>
                      </a:lnTo>
                      <a:lnTo>
                        <a:pt x="21" y="109"/>
                      </a:lnTo>
                      <a:lnTo>
                        <a:pt x="20" y="108"/>
                      </a:lnTo>
                      <a:lnTo>
                        <a:pt x="19" y="106"/>
                      </a:lnTo>
                      <a:lnTo>
                        <a:pt x="19" y="104"/>
                      </a:lnTo>
                      <a:lnTo>
                        <a:pt x="18" y="101"/>
                      </a:lnTo>
                      <a:lnTo>
                        <a:pt x="18" y="99"/>
                      </a:lnTo>
                      <a:lnTo>
                        <a:pt x="18" y="97"/>
                      </a:lnTo>
                      <a:lnTo>
                        <a:pt x="18" y="96"/>
                      </a:lnTo>
                      <a:lnTo>
                        <a:pt x="18" y="95"/>
                      </a:lnTo>
                      <a:lnTo>
                        <a:pt x="19" y="93"/>
                      </a:lnTo>
                      <a:lnTo>
                        <a:pt x="19" y="90"/>
                      </a:lnTo>
                      <a:lnTo>
                        <a:pt x="18" y="87"/>
                      </a:lnTo>
                      <a:lnTo>
                        <a:pt x="18" y="84"/>
                      </a:lnTo>
                      <a:lnTo>
                        <a:pt x="17" y="81"/>
                      </a:lnTo>
                      <a:lnTo>
                        <a:pt x="15" y="78"/>
                      </a:lnTo>
                      <a:lnTo>
                        <a:pt x="15" y="76"/>
                      </a:lnTo>
                      <a:lnTo>
                        <a:pt x="18" y="72"/>
                      </a:lnTo>
                      <a:lnTo>
                        <a:pt x="22" y="66"/>
                      </a:lnTo>
                      <a:lnTo>
                        <a:pt x="26" y="60"/>
                      </a:lnTo>
                      <a:lnTo>
                        <a:pt x="28" y="56"/>
                      </a:lnTo>
                      <a:lnTo>
                        <a:pt x="28" y="54"/>
                      </a:lnTo>
                      <a:lnTo>
                        <a:pt x="29" y="50"/>
                      </a:lnTo>
                      <a:lnTo>
                        <a:pt x="29" y="46"/>
                      </a:lnTo>
                      <a:lnTo>
                        <a:pt x="29" y="44"/>
                      </a:lnTo>
                      <a:lnTo>
                        <a:pt x="30" y="43"/>
                      </a:lnTo>
                      <a:lnTo>
                        <a:pt x="31" y="41"/>
                      </a:lnTo>
                      <a:lnTo>
                        <a:pt x="33" y="39"/>
                      </a:lnTo>
                      <a:lnTo>
                        <a:pt x="33" y="37"/>
                      </a:lnTo>
                      <a:lnTo>
                        <a:pt x="31" y="35"/>
                      </a:lnTo>
                      <a:lnTo>
                        <a:pt x="29" y="30"/>
                      </a:lnTo>
                      <a:lnTo>
                        <a:pt x="26" y="26"/>
                      </a:lnTo>
                      <a:lnTo>
                        <a:pt x="23" y="23"/>
                      </a:lnTo>
                      <a:lnTo>
                        <a:pt x="22" y="21"/>
                      </a:lnTo>
                      <a:lnTo>
                        <a:pt x="21" y="19"/>
                      </a:lnTo>
                      <a:lnTo>
                        <a:pt x="19" y="18"/>
                      </a:lnTo>
                      <a:lnTo>
                        <a:pt x="17" y="16"/>
                      </a:lnTo>
                      <a:lnTo>
                        <a:pt x="15" y="16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3" y="8"/>
                      </a:lnTo>
                      <a:lnTo>
                        <a:pt x="14" y="10"/>
                      </a:lnTo>
                      <a:lnTo>
                        <a:pt x="15" y="8"/>
                      </a:lnTo>
                      <a:lnTo>
                        <a:pt x="17" y="4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2" y="7"/>
                      </a:lnTo>
                      <a:lnTo>
                        <a:pt x="36" y="9"/>
                      </a:lnTo>
                      <a:lnTo>
                        <a:pt x="39" y="11"/>
                      </a:lnTo>
                      <a:lnTo>
                        <a:pt x="41" y="12"/>
                      </a:lnTo>
                      <a:lnTo>
                        <a:pt x="44" y="14"/>
                      </a:lnTo>
                      <a:lnTo>
                        <a:pt x="45" y="15"/>
                      </a:lnTo>
                      <a:lnTo>
                        <a:pt x="47" y="17"/>
                      </a:lnTo>
                      <a:lnTo>
                        <a:pt x="50" y="21"/>
                      </a:lnTo>
                      <a:lnTo>
                        <a:pt x="54" y="23"/>
                      </a:lnTo>
                      <a:lnTo>
                        <a:pt x="57" y="25"/>
                      </a:lnTo>
                      <a:lnTo>
                        <a:pt x="60" y="28"/>
                      </a:lnTo>
                      <a:lnTo>
                        <a:pt x="63" y="30"/>
                      </a:lnTo>
                      <a:lnTo>
                        <a:pt x="65" y="33"/>
                      </a:lnTo>
                      <a:lnTo>
                        <a:pt x="67" y="30"/>
                      </a:lnTo>
                      <a:lnTo>
                        <a:pt x="71" y="31"/>
                      </a:lnTo>
                      <a:lnTo>
                        <a:pt x="75" y="33"/>
                      </a:lnTo>
                      <a:lnTo>
                        <a:pt x="78" y="34"/>
                      </a:lnTo>
                      <a:lnTo>
                        <a:pt x="81" y="34"/>
                      </a:lnTo>
                      <a:lnTo>
                        <a:pt x="81" y="37"/>
                      </a:lnTo>
                      <a:lnTo>
                        <a:pt x="80" y="42"/>
                      </a:lnTo>
                      <a:lnTo>
                        <a:pt x="79" y="48"/>
                      </a:lnTo>
                      <a:lnTo>
                        <a:pt x="77" y="51"/>
                      </a:lnTo>
                      <a:lnTo>
                        <a:pt x="77" y="52"/>
                      </a:lnTo>
                      <a:lnTo>
                        <a:pt x="77" y="54"/>
                      </a:lnTo>
                      <a:lnTo>
                        <a:pt x="77" y="56"/>
                      </a:lnTo>
                      <a:lnTo>
                        <a:pt x="79" y="57"/>
                      </a:lnTo>
                      <a:lnTo>
                        <a:pt x="82" y="59"/>
                      </a:lnTo>
                      <a:lnTo>
                        <a:pt x="85" y="62"/>
                      </a:lnTo>
                      <a:lnTo>
                        <a:pt x="88" y="64"/>
                      </a:lnTo>
                      <a:lnTo>
                        <a:pt x="90" y="66"/>
                      </a:lnTo>
                      <a:lnTo>
                        <a:pt x="90" y="68"/>
                      </a:lnTo>
                      <a:lnTo>
                        <a:pt x="91" y="70"/>
                      </a:lnTo>
                      <a:lnTo>
                        <a:pt x="92" y="72"/>
                      </a:lnTo>
                      <a:lnTo>
                        <a:pt x="93" y="74"/>
                      </a:lnTo>
                      <a:lnTo>
                        <a:pt x="95" y="72"/>
                      </a:lnTo>
                      <a:lnTo>
                        <a:pt x="95" y="69"/>
                      </a:lnTo>
                      <a:lnTo>
                        <a:pt x="96" y="66"/>
                      </a:lnTo>
                      <a:lnTo>
                        <a:pt x="95" y="63"/>
                      </a:lnTo>
                      <a:lnTo>
                        <a:pt x="95" y="60"/>
                      </a:lnTo>
                      <a:lnTo>
                        <a:pt x="94" y="57"/>
                      </a:lnTo>
                      <a:lnTo>
                        <a:pt x="94" y="55"/>
                      </a:lnTo>
                      <a:lnTo>
                        <a:pt x="94" y="52"/>
                      </a:lnTo>
                      <a:lnTo>
                        <a:pt x="96" y="52"/>
                      </a:lnTo>
                      <a:lnTo>
                        <a:pt x="98" y="51"/>
                      </a:lnTo>
                      <a:lnTo>
                        <a:pt x="100" y="51"/>
                      </a:lnTo>
                      <a:lnTo>
                        <a:pt x="101" y="51"/>
                      </a:lnTo>
                      <a:lnTo>
                        <a:pt x="103" y="54"/>
                      </a:lnTo>
                      <a:lnTo>
                        <a:pt x="103" y="55"/>
                      </a:lnTo>
                      <a:lnTo>
                        <a:pt x="103" y="57"/>
                      </a:lnTo>
                      <a:lnTo>
                        <a:pt x="103" y="59"/>
                      </a:lnTo>
                      <a:lnTo>
                        <a:pt x="104" y="60"/>
                      </a:lnTo>
                      <a:lnTo>
                        <a:pt x="105" y="60"/>
                      </a:lnTo>
                      <a:lnTo>
                        <a:pt x="106" y="59"/>
                      </a:lnTo>
                      <a:lnTo>
                        <a:pt x="108" y="59"/>
                      </a:lnTo>
                      <a:lnTo>
                        <a:pt x="109" y="59"/>
                      </a:lnTo>
                      <a:lnTo>
                        <a:pt x="111" y="61"/>
                      </a:lnTo>
                      <a:lnTo>
                        <a:pt x="112" y="63"/>
                      </a:lnTo>
                      <a:lnTo>
                        <a:pt x="114" y="65"/>
                      </a:lnTo>
                      <a:lnTo>
                        <a:pt x="116" y="67"/>
                      </a:lnTo>
                      <a:lnTo>
                        <a:pt x="118" y="69"/>
                      </a:lnTo>
                      <a:lnTo>
                        <a:pt x="122" y="72"/>
                      </a:lnTo>
                      <a:lnTo>
                        <a:pt x="125" y="76"/>
                      </a:lnTo>
                      <a:lnTo>
                        <a:pt x="125" y="78"/>
                      </a:lnTo>
                      <a:lnTo>
                        <a:pt x="125" y="79"/>
                      </a:lnTo>
                      <a:lnTo>
                        <a:pt x="123" y="80"/>
                      </a:lnTo>
                      <a:lnTo>
                        <a:pt x="123" y="80"/>
                      </a:lnTo>
                      <a:lnTo>
                        <a:pt x="122" y="80"/>
                      </a:lnTo>
                      <a:lnTo>
                        <a:pt x="121" y="80"/>
                      </a:lnTo>
                      <a:lnTo>
                        <a:pt x="118" y="80"/>
                      </a:lnTo>
                      <a:lnTo>
                        <a:pt x="116" y="80"/>
                      </a:lnTo>
                      <a:lnTo>
                        <a:pt x="115" y="80"/>
                      </a:lnTo>
                      <a:lnTo>
                        <a:pt x="112" y="81"/>
                      </a:lnTo>
                      <a:lnTo>
                        <a:pt x="109" y="83"/>
                      </a:lnTo>
                      <a:lnTo>
                        <a:pt x="106" y="85"/>
                      </a:lnTo>
                      <a:lnTo>
                        <a:pt x="104" y="89"/>
                      </a:lnTo>
                      <a:lnTo>
                        <a:pt x="105" y="89"/>
                      </a:lnTo>
                      <a:lnTo>
                        <a:pt x="106" y="89"/>
                      </a:lnTo>
                      <a:lnTo>
                        <a:pt x="107" y="89"/>
                      </a:lnTo>
                      <a:lnTo>
                        <a:pt x="107" y="89"/>
                      </a:lnTo>
                      <a:lnTo>
                        <a:pt x="109" y="88"/>
                      </a:lnTo>
                      <a:lnTo>
                        <a:pt x="111" y="87"/>
                      </a:lnTo>
                      <a:lnTo>
                        <a:pt x="112" y="85"/>
                      </a:lnTo>
                      <a:lnTo>
                        <a:pt x="113" y="85"/>
                      </a:lnTo>
                      <a:lnTo>
                        <a:pt x="113" y="85"/>
                      </a:lnTo>
                      <a:lnTo>
                        <a:pt x="115" y="87"/>
                      </a:lnTo>
                      <a:lnTo>
                        <a:pt x="117" y="89"/>
                      </a:lnTo>
                      <a:lnTo>
                        <a:pt x="117" y="90"/>
                      </a:lnTo>
                      <a:lnTo>
                        <a:pt x="116" y="91"/>
                      </a:lnTo>
                      <a:lnTo>
                        <a:pt x="115" y="93"/>
                      </a:lnTo>
                      <a:lnTo>
                        <a:pt x="112" y="94"/>
                      </a:lnTo>
                      <a:lnTo>
                        <a:pt x="109" y="97"/>
                      </a:lnTo>
                      <a:lnTo>
                        <a:pt x="106" y="99"/>
                      </a:lnTo>
                      <a:lnTo>
                        <a:pt x="103" y="101"/>
                      </a:lnTo>
                      <a:lnTo>
                        <a:pt x="101" y="104"/>
                      </a:lnTo>
                      <a:lnTo>
                        <a:pt x="98" y="105"/>
                      </a:lnTo>
                      <a:lnTo>
                        <a:pt x="97" y="108"/>
                      </a:lnTo>
                      <a:lnTo>
                        <a:pt x="96" y="112"/>
                      </a:lnTo>
                      <a:lnTo>
                        <a:pt x="93" y="115"/>
                      </a:lnTo>
                      <a:lnTo>
                        <a:pt x="88" y="117"/>
                      </a:lnTo>
                      <a:lnTo>
                        <a:pt x="87" y="121"/>
                      </a:lnTo>
                      <a:lnTo>
                        <a:pt x="86" y="125"/>
                      </a:lnTo>
                      <a:lnTo>
                        <a:pt x="85" y="130"/>
                      </a:lnTo>
                      <a:lnTo>
                        <a:pt x="84" y="132"/>
                      </a:lnTo>
                      <a:lnTo>
                        <a:pt x="81" y="130"/>
                      </a:lnTo>
                      <a:lnTo>
                        <a:pt x="80" y="127"/>
                      </a:lnTo>
                      <a:lnTo>
                        <a:pt x="79" y="122"/>
                      </a:lnTo>
                      <a:lnTo>
                        <a:pt x="79" y="118"/>
                      </a:lnTo>
                      <a:lnTo>
                        <a:pt x="76" y="117"/>
                      </a:lnTo>
                      <a:lnTo>
                        <a:pt x="74" y="116"/>
                      </a:lnTo>
                      <a:lnTo>
                        <a:pt x="71" y="115"/>
                      </a:lnTo>
                      <a:lnTo>
                        <a:pt x="68" y="115"/>
                      </a:lnTo>
                      <a:lnTo>
                        <a:pt x="65" y="115"/>
                      </a:lnTo>
                      <a:lnTo>
                        <a:pt x="61" y="114"/>
                      </a:lnTo>
                      <a:lnTo>
                        <a:pt x="59" y="114"/>
                      </a:lnTo>
                      <a:lnTo>
                        <a:pt x="58" y="114"/>
                      </a:lnTo>
                      <a:lnTo>
                        <a:pt x="56" y="117"/>
                      </a:lnTo>
                      <a:lnTo>
                        <a:pt x="54" y="120"/>
                      </a:lnTo>
                      <a:lnTo>
                        <a:pt x="51" y="124"/>
                      </a:lnTo>
                      <a:lnTo>
                        <a:pt x="50" y="130"/>
                      </a:lnTo>
                      <a:lnTo>
                        <a:pt x="50" y="131"/>
                      </a:lnTo>
                      <a:lnTo>
                        <a:pt x="50" y="133"/>
                      </a:lnTo>
                      <a:lnTo>
                        <a:pt x="50" y="134"/>
                      </a:lnTo>
                      <a:lnTo>
                        <a:pt x="50" y="135"/>
                      </a:lnTo>
                      <a:lnTo>
                        <a:pt x="53" y="137"/>
                      </a:lnTo>
                      <a:lnTo>
                        <a:pt x="55" y="139"/>
                      </a:lnTo>
                      <a:lnTo>
                        <a:pt x="58" y="141"/>
                      </a:lnTo>
                      <a:lnTo>
                        <a:pt x="59" y="141"/>
                      </a:lnTo>
                      <a:lnTo>
                        <a:pt x="61" y="139"/>
                      </a:lnTo>
                      <a:lnTo>
                        <a:pt x="62" y="138"/>
                      </a:lnTo>
                      <a:lnTo>
                        <a:pt x="63" y="137"/>
                      </a:lnTo>
                      <a:lnTo>
                        <a:pt x="64" y="137"/>
                      </a:lnTo>
                      <a:lnTo>
                        <a:pt x="65" y="137"/>
                      </a:lnTo>
                      <a:lnTo>
                        <a:pt x="67" y="138"/>
                      </a:lnTo>
                      <a:lnTo>
                        <a:pt x="68" y="139"/>
                      </a:lnTo>
                      <a:lnTo>
                        <a:pt x="68" y="140"/>
                      </a:lnTo>
                      <a:lnTo>
                        <a:pt x="67" y="141"/>
                      </a:lnTo>
                      <a:lnTo>
                        <a:pt x="67" y="143"/>
                      </a:lnTo>
                      <a:lnTo>
                        <a:pt x="67" y="144"/>
                      </a:lnTo>
                      <a:lnTo>
                        <a:pt x="66" y="145"/>
                      </a:lnTo>
                      <a:lnTo>
                        <a:pt x="65" y="146"/>
                      </a:lnTo>
                      <a:lnTo>
                        <a:pt x="65" y="146"/>
                      </a:lnTo>
                      <a:lnTo>
                        <a:pt x="64" y="147"/>
                      </a:lnTo>
                      <a:lnTo>
                        <a:pt x="64" y="148"/>
                      </a:lnTo>
                      <a:lnTo>
                        <a:pt x="66" y="150"/>
                      </a:lnTo>
                      <a:lnTo>
                        <a:pt x="69" y="151"/>
                      </a:lnTo>
                      <a:lnTo>
                        <a:pt x="71" y="152"/>
                      </a:lnTo>
                      <a:lnTo>
                        <a:pt x="72" y="153"/>
                      </a:lnTo>
                      <a:lnTo>
                        <a:pt x="72" y="154"/>
                      </a:lnTo>
                      <a:lnTo>
                        <a:pt x="73" y="156"/>
                      </a:lnTo>
                      <a:lnTo>
                        <a:pt x="74" y="157"/>
                      </a:lnTo>
                      <a:lnTo>
                        <a:pt x="73" y="158"/>
                      </a:lnTo>
                      <a:lnTo>
                        <a:pt x="72" y="159"/>
                      </a:lnTo>
                      <a:lnTo>
                        <a:pt x="71" y="160"/>
                      </a:lnTo>
                      <a:lnTo>
                        <a:pt x="71" y="162"/>
                      </a:lnTo>
                      <a:lnTo>
                        <a:pt x="70" y="163"/>
                      </a:lnTo>
                      <a:lnTo>
                        <a:pt x="71" y="165"/>
                      </a:lnTo>
                      <a:lnTo>
                        <a:pt x="72" y="168"/>
                      </a:lnTo>
                      <a:lnTo>
                        <a:pt x="72" y="171"/>
                      </a:lnTo>
                      <a:lnTo>
                        <a:pt x="73" y="173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4" name="Freeform 606"/>
                <p:cNvSpPr>
                  <a:spLocks/>
                </p:cNvSpPr>
                <p:nvPr/>
              </p:nvSpPr>
              <p:spPr bwMode="auto">
                <a:xfrm>
                  <a:off x="10868" y="12147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1"/>
                    </a:cxn>
                    <a:cxn ang="0">
                      <a:pos x="8" y="2"/>
                    </a:cxn>
                    <a:cxn ang="0">
                      <a:pos x="8" y="4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2" y="5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6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5" name="Freeform 607"/>
                <p:cNvSpPr>
                  <a:spLocks/>
                </p:cNvSpPr>
                <p:nvPr/>
              </p:nvSpPr>
              <p:spPr bwMode="auto">
                <a:xfrm>
                  <a:off x="10743" y="12070"/>
                  <a:ext cx="72" cy="130"/>
                </a:xfrm>
                <a:custGeom>
                  <a:avLst/>
                  <a:gdLst/>
                  <a:ahLst/>
                  <a:cxnLst>
                    <a:cxn ang="0">
                      <a:pos x="56" y="27"/>
                    </a:cxn>
                    <a:cxn ang="0">
                      <a:pos x="45" y="19"/>
                    </a:cxn>
                    <a:cxn ang="0">
                      <a:pos x="34" y="12"/>
                    </a:cxn>
                    <a:cxn ang="0">
                      <a:pos x="25" y="7"/>
                    </a:cxn>
                    <a:cxn ang="0">
                      <a:pos x="17" y="6"/>
                    </a:cxn>
                    <a:cxn ang="0">
                      <a:pos x="13" y="4"/>
                    </a:cxn>
                    <a:cxn ang="0">
                      <a:pos x="8" y="0"/>
                    </a:cxn>
                    <a:cxn ang="0">
                      <a:pos x="2" y="8"/>
                    </a:cxn>
                    <a:cxn ang="0">
                      <a:pos x="11" y="11"/>
                    </a:cxn>
                    <a:cxn ang="0">
                      <a:pos x="19" y="14"/>
                    </a:cxn>
                    <a:cxn ang="0">
                      <a:pos x="24" y="18"/>
                    </a:cxn>
                    <a:cxn ang="0">
                      <a:pos x="31" y="30"/>
                    </a:cxn>
                    <a:cxn ang="0">
                      <a:pos x="31" y="36"/>
                    </a:cxn>
                    <a:cxn ang="0">
                      <a:pos x="29" y="42"/>
                    </a:cxn>
                    <a:cxn ang="0">
                      <a:pos x="28" y="52"/>
                    </a:cxn>
                    <a:cxn ang="0">
                      <a:pos x="18" y="67"/>
                    </a:cxn>
                    <a:cxn ang="0">
                      <a:pos x="17" y="76"/>
                    </a:cxn>
                    <a:cxn ang="0">
                      <a:pos x="19" y="85"/>
                    </a:cxn>
                    <a:cxn ang="0">
                      <a:pos x="18" y="91"/>
                    </a:cxn>
                    <a:cxn ang="0">
                      <a:pos x="18" y="96"/>
                    </a:cxn>
                    <a:cxn ang="0">
                      <a:pos x="20" y="102"/>
                    </a:cxn>
                    <a:cxn ang="0">
                      <a:pos x="22" y="102"/>
                    </a:cxn>
                    <a:cxn ang="0">
                      <a:pos x="24" y="93"/>
                    </a:cxn>
                    <a:cxn ang="0">
                      <a:pos x="29" y="108"/>
                    </a:cxn>
                    <a:cxn ang="0">
                      <a:pos x="31" y="116"/>
                    </a:cxn>
                    <a:cxn ang="0">
                      <a:pos x="31" y="124"/>
                    </a:cxn>
                    <a:cxn ang="0">
                      <a:pos x="39" y="130"/>
                    </a:cxn>
                    <a:cxn ang="0">
                      <a:pos x="36" y="125"/>
                    </a:cxn>
                    <a:cxn ang="0">
                      <a:pos x="40" y="120"/>
                    </a:cxn>
                    <a:cxn ang="0">
                      <a:pos x="41" y="117"/>
                    </a:cxn>
                    <a:cxn ang="0">
                      <a:pos x="44" y="118"/>
                    </a:cxn>
                    <a:cxn ang="0">
                      <a:pos x="45" y="124"/>
                    </a:cxn>
                    <a:cxn ang="0">
                      <a:pos x="49" y="124"/>
                    </a:cxn>
                    <a:cxn ang="0">
                      <a:pos x="52" y="119"/>
                    </a:cxn>
                    <a:cxn ang="0">
                      <a:pos x="58" y="109"/>
                    </a:cxn>
                    <a:cxn ang="0">
                      <a:pos x="65" y="109"/>
                    </a:cxn>
                    <a:cxn ang="0">
                      <a:pos x="71" y="104"/>
                    </a:cxn>
                    <a:cxn ang="0">
                      <a:pos x="71" y="94"/>
                    </a:cxn>
                    <a:cxn ang="0">
                      <a:pos x="66" y="82"/>
                    </a:cxn>
                    <a:cxn ang="0">
                      <a:pos x="61" y="71"/>
                    </a:cxn>
                    <a:cxn ang="0">
                      <a:pos x="65" y="60"/>
                    </a:cxn>
                    <a:cxn ang="0">
                      <a:pos x="61" y="52"/>
                    </a:cxn>
                    <a:cxn ang="0">
                      <a:pos x="55" y="43"/>
                    </a:cxn>
                    <a:cxn ang="0">
                      <a:pos x="59" y="35"/>
                    </a:cxn>
                  </a:cxnLst>
                  <a:rect l="0" t="0" r="r" b="b"/>
                  <a:pathLst>
                    <a:path w="72" h="130">
                      <a:moveTo>
                        <a:pt x="61" y="33"/>
                      </a:moveTo>
                      <a:lnTo>
                        <a:pt x="59" y="30"/>
                      </a:lnTo>
                      <a:lnTo>
                        <a:pt x="56" y="27"/>
                      </a:lnTo>
                      <a:lnTo>
                        <a:pt x="53" y="25"/>
                      </a:lnTo>
                      <a:lnTo>
                        <a:pt x="49" y="22"/>
                      </a:lnTo>
                      <a:lnTo>
                        <a:pt x="45" y="19"/>
                      </a:lnTo>
                      <a:lnTo>
                        <a:pt x="41" y="17"/>
                      </a:lnTo>
                      <a:lnTo>
                        <a:pt x="37" y="14"/>
                      </a:lnTo>
                      <a:lnTo>
                        <a:pt x="34" y="12"/>
                      </a:lnTo>
                      <a:lnTo>
                        <a:pt x="31" y="10"/>
                      </a:lnTo>
                      <a:lnTo>
                        <a:pt x="28" y="8"/>
                      </a:lnTo>
                      <a:lnTo>
                        <a:pt x="25" y="7"/>
                      </a:lnTo>
                      <a:lnTo>
                        <a:pt x="22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4" y="6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7" y="11"/>
                      </a:lnTo>
                      <a:lnTo>
                        <a:pt x="11" y="11"/>
                      </a:lnTo>
                      <a:lnTo>
                        <a:pt x="15" y="12"/>
                      </a:lnTo>
                      <a:lnTo>
                        <a:pt x="17" y="12"/>
                      </a:lnTo>
                      <a:lnTo>
                        <a:pt x="19" y="14"/>
                      </a:lnTo>
                      <a:lnTo>
                        <a:pt x="21" y="15"/>
                      </a:lnTo>
                      <a:lnTo>
                        <a:pt x="22" y="17"/>
                      </a:lnTo>
                      <a:lnTo>
                        <a:pt x="24" y="18"/>
                      </a:lnTo>
                      <a:lnTo>
                        <a:pt x="26" y="22"/>
                      </a:lnTo>
                      <a:lnTo>
                        <a:pt x="29" y="26"/>
                      </a:lnTo>
                      <a:lnTo>
                        <a:pt x="31" y="30"/>
                      </a:lnTo>
                      <a:lnTo>
                        <a:pt x="33" y="33"/>
                      </a:lnTo>
                      <a:lnTo>
                        <a:pt x="33" y="34"/>
                      </a:lnTo>
                      <a:lnTo>
                        <a:pt x="31" y="36"/>
                      </a:lnTo>
                      <a:lnTo>
                        <a:pt x="30" y="38"/>
                      </a:lnTo>
                      <a:lnTo>
                        <a:pt x="29" y="39"/>
                      </a:lnTo>
                      <a:lnTo>
                        <a:pt x="29" y="42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8" y="52"/>
                      </a:lnTo>
                      <a:lnTo>
                        <a:pt x="26" y="55"/>
                      </a:lnTo>
                      <a:lnTo>
                        <a:pt x="22" y="61"/>
                      </a:lnTo>
                      <a:lnTo>
                        <a:pt x="18" y="67"/>
                      </a:lnTo>
                      <a:lnTo>
                        <a:pt x="15" y="71"/>
                      </a:lnTo>
                      <a:lnTo>
                        <a:pt x="15" y="73"/>
                      </a:lnTo>
                      <a:lnTo>
                        <a:pt x="17" y="76"/>
                      </a:lnTo>
                      <a:lnTo>
                        <a:pt x="18" y="79"/>
                      </a:lnTo>
                      <a:lnTo>
                        <a:pt x="18" y="82"/>
                      </a:lnTo>
                      <a:lnTo>
                        <a:pt x="19" y="85"/>
                      </a:lnTo>
                      <a:lnTo>
                        <a:pt x="19" y="87"/>
                      </a:lnTo>
                      <a:lnTo>
                        <a:pt x="18" y="90"/>
                      </a:lnTo>
                      <a:lnTo>
                        <a:pt x="18" y="91"/>
                      </a:lnTo>
                      <a:lnTo>
                        <a:pt x="18" y="92"/>
                      </a:lnTo>
                      <a:lnTo>
                        <a:pt x="18" y="94"/>
                      </a:lnTo>
                      <a:lnTo>
                        <a:pt x="18" y="96"/>
                      </a:lnTo>
                      <a:lnTo>
                        <a:pt x="19" y="99"/>
                      </a:lnTo>
                      <a:lnTo>
                        <a:pt x="19" y="101"/>
                      </a:lnTo>
                      <a:lnTo>
                        <a:pt x="20" y="102"/>
                      </a:lnTo>
                      <a:lnTo>
                        <a:pt x="21" y="104"/>
                      </a:lnTo>
                      <a:lnTo>
                        <a:pt x="22" y="105"/>
                      </a:lnTo>
                      <a:lnTo>
                        <a:pt x="22" y="102"/>
                      </a:lnTo>
                      <a:lnTo>
                        <a:pt x="22" y="99"/>
                      </a:lnTo>
                      <a:lnTo>
                        <a:pt x="23" y="96"/>
                      </a:lnTo>
                      <a:lnTo>
                        <a:pt x="24" y="93"/>
                      </a:lnTo>
                      <a:lnTo>
                        <a:pt x="25" y="98"/>
                      </a:lnTo>
                      <a:lnTo>
                        <a:pt x="27" y="104"/>
                      </a:lnTo>
                      <a:lnTo>
                        <a:pt x="29" y="108"/>
                      </a:lnTo>
                      <a:lnTo>
                        <a:pt x="30" y="111"/>
                      </a:lnTo>
                      <a:lnTo>
                        <a:pt x="30" y="114"/>
                      </a:lnTo>
                      <a:lnTo>
                        <a:pt x="31" y="116"/>
                      </a:lnTo>
                      <a:lnTo>
                        <a:pt x="31" y="118"/>
                      </a:lnTo>
                      <a:lnTo>
                        <a:pt x="31" y="121"/>
                      </a:lnTo>
                      <a:lnTo>
                        <a:pt x="31" y="124"/>
                      </a:lnTo>
                      <a:lnTo>
                        <a:pt x="34" y="125"/>
                      </a:lnTo>
                      <a:lnTo>
                        <a:pt x="36" y="127"/>
                      </a:lnTo>
                      <a:lnTo>
                        <a:pt x="39" y="130"/>
                      </a:lnTo>
                      <a:lnTo>
                        <a:pt x="38" y="128"/>
                      </a:lnTo>
                      <a:lnTo>
                        <a:pt x="36" y="126"/>
                      </a:lnTo>
                      <a:lnTo>
                        <a:pt x="36" y="125"/>
                      </a:lnTo>
                      <a:lnTo>
                        <a:pt x="38" y="124"/>
                      </a:lnTo>
                      <a:lnTo>
                        <a:pt x="39" y="122"/>
                      </a:lnTo>
                      <a:lnTo>
                        <a:pt x="40" y="120"/>
                      </a:lnTo>
                      <a:lnTo>
                        <a:pt x="40" y="119"/>
                      </a:lnTo>
                      <a:lnTo>
                        <a:pt x="40" y="118"/>
                      </a:lnTo>
                      <a:lnTo>
                        <a:pt x="41" y="117"/>
                      </a:lnTo>
                      <a:lnTo>
                        <a:pt x="42" y="117"/>
                      </a:lnTo>
                      <a:lnTo>
                        <a:pt x="44" y="117"/>
                      </a:lnTo>
                      <a:lnTo>
                        <a:pt x="44" y="118"/>
                      </a:lnTo>
                      <a:lnTo>
                        <a:pt x="44" y="120"/>
                      </a:lnTo>
                      <a:lnTo>
                        <a:pt x="45" y="121"/>
                      </a:lnTo>
                      <a:lnTo>
                        <a:pt x="45" y="124"/>
                      </a:lnTo>
                      <a:lnTo>
                        <a:pt x="46" y="124"/>
                      </a:lnTo>
                      <a:lnTo>
                        <a:pt x="48" y="124"/>
                      </a:lnTo>
                      <a:lnTo>
                        <a:pt x="49" y="124"/>
                      </a:lnTo>
                      <a:lnTo>
                        <a:pt x="50" y="125"/>
                      </a:lnTo>
                      <a:lnTo>
                        <a:pt x="50" y="125"/>
                      </a:lnTo>
                      <a:lnTo>
                        <a:pt x="52" y="119"/>
                      </a:lnTo>
                      <a:lnTo>
                        <a:pt x="54" y="115"/>
                      </a:lnTo>
                      <a:lnTo>
                        <a:pt x="56" y="112"/>
                      </a:lnTo>
                      <a:lnTo>
                        <a:pt x="58" y="109"/>
                      </a:lnTo>
                      <a:lnTo>
                        <a:pt x="59" y="109"/>
                      </a:lnTo>
                      <a:lnTo>
                        <a:pt x="62" y="109"/>
                      </a:lnTo>
                      <a:lnTo>
                        <a:pt x="65" y="109"/>
                      </a:lnTo>
                      <a:lnTo>
                        <a:pt x="68" y="109"/>
                      </a:lnTo>
                      <a:lnTo>
                        <a:pt x="69" y="106"/>
                      </a:lnTo>
                      <a:lnTo>
                        <a:pt x="71" y="104"/>
                      </a:lnTo>
                      <a:lnTo>
                        <a:pt x="72" y="101"/>
                      </a:lnTo>
                      <a:lnTo>
                        <a:pt x="72" y="98"/>
                      </a:lnTo>
                      <a:lnTo>
                        <a:pt x="71" y="94"/>
                      </a:lnTo>
                      <a:lnTo>
                        <a:pt x="70" y="90"/>
                      </a:lnTo>
                      <a:lnTo>
                        <a:pt x="68" y="86"/>
                      </a:lnTo>
                      <a:lnTo>
                        <a:pt x="66" y="82"/>
                      </a:lnTo>
                      <a:lnTo>
                        <a:pt x="65" y="79"/>
                      </a:lnTo>
                      <a:lnTo>
                        <a:pt x="62" y="75"/>
                      </a:lnTo>
                      <a:lnTo>
                        <a:pt x="61" y="71"/>
                      </a:lnTo>
                      <a:lnTo>
                        <a:pt x="62" y="67"/>
                      </a:lnTo>
                      <a:lnTo>
                        <a:pt x="64" y="64"/>
                      </a:lnTo>
                      <a:lnTo>
                        <a:pt x="65" y="60"/>
                      </a:lnTo>
                      <a:lnTo>
                        <a:pt x="65" y="58"/>
                      </a:lnTo>
                      <a:lnTo>
                        <a:pt x="64" y="55"/>
                      </a:lnTo>
                      <a:lnTo>
                        <a:pt x="61" y="52"/>
                      </a:lnTo>
                      <a:lnTo>
                        <a:pt x="58" y="49"/>
                      </a:lnTo>
                      <a:lnTo>
                        <a:pt x="55" y="46"/>
                      </a:lnTo>
                      <a:lnTo>
                        <a:pt x="55" y="43"/>
                      </a:lnTo>
                      <a:lnTo>
                        <a:pt x="56" y="40"/>
                      </a:lnTo>
                      <a:lnTo>
                        <a:pt x="57" y="38"/>
                      </a:lnTo>
                      <a:lnTo>
                        <a:pt x="59" y="35"/>
                      </a:lnTo>
                      <a:lnTo>
                        <a:pt x="61" y="33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6" name="Freeform 608"/>
                <p:cNvSpPr>
                  <a:spLocks/>
                </p:cNvSpPr>
                <p:nvPr/>
              </p:nvSpPr>
              <p:spPr bwMode="auto">
                <a:xfrm>
                  <a:off x="10747" y="12250"/>
                  <a:ext cx="146" cy="118"/>
                </a:xfrm>
                <a:custGeom>
                  <a:avLst/>
                  <a:gdLst/>
                  <a:ahLst/>
                  <a:cxnLst>
                    <a:cxn ang="0">
                      <a:pos x="129" y="72"/>
                    </a:cxn>
                    <a:cxn ang="0">
                      <a:pos x="136" y="66"/>
                    </a:cxn>
                    <a:cxn ang="0">
                      <a:pos x="146" y="60"/>
                    </a:cxn>
                    <a:cxn ang="0">
                      <a:pos x="141" y="53"/>
                    </a:cxn>
                    <a:cxn ang="0">
                      <a:pos x="132" y="45"/>
                    </a:cxn>
                    <a:cxn ang="0">
                      <a:pos x="124" y="35"/>
                    </a:cxn>
                    <a:cxn ang="0">
                      <a:pos x="126" y="26"/>
                    </a:cxn>
                    <a:cxn ang="0">
                      <a:pos x="121" y="17"/>
                    </a:cxn>
                    <a:cxn ang="0">
                      <a:pos x="110" y="9"/>
                    </a:cxn>
                    <a:cxn ang="0">
                      <a:pos x="102" y="2"/>
                    </a:cxn>
                    <a:cxn ang="0">
                      <a:pos x="102" y="8"/>
                    </a:cxn>
                    <a:cxn ang="0">
                      <a:pos x="102" y="12"/>
                    </a:cxn>
                    <a:cxn ang="0">
                      <a:pos x="100" y="15"/>
                    </a:cxn>
                    <a:cxn ang="0">
                      <a:pos x="105" y="18"/>
                    </a:cxn>
                    <a:cxn ang="0">
                      <a:pos x="116" y="23"/>
                    </a:cxn>
                    <a:cxn ang="0">
                      <a:pos x="122" y="32"/>
                    </a:cxn>
                    <a:cxn ang="0">
                      <a:pos x="122" y="44"/>
                    </a:cxn>
                    <a:cxn ang="0">
                      <a:pos x="117" y="54"/>
                    </a:cxn>
                    <a:cxn ang="0">
                      <a:pos x="102" y="60"/>
                    </a:cxn>
                    <a:cxn ang="0">
                      <a:pos x="100" y="39"/>
                    </a:cxn>
                    <a:cxn ang="0">
                      <a:pos x="91" y="31"/>
                    </a:cxn>
                    <a:cxn ang="0">
                      <a:pos x="81" y="33"/>
                    </a:cxn>
                    <a:cxn ang="0">
                      <a:pos x="71" y="36"/>
                    </a:cxn>
                    <a:cxn ang="0">
                      <a:pos x="77" y="45"/>
                    </a:cxn>
                    <a:cxn ang="0">
                      <a:pos x="72" y="59"/>
                    </a:cxn>
                    <a:cxn ang="0">
                      <a:pos x="64" y="68"/>
                    </a:cxn>
                    <a:cxn ang="0">
                      <a:pos x="57" y="74"/>
                    </a:cxn>
                    <a:cxn ang="0">
                      <a:pos x="50" y="82"/>
                    </a:cxn>
                    <a:cxn ang="0">
                      <a:pos x="39" y="88"/>
                    </a:cxn>
                    <a:cxn ang="0">
                      <a:pos x="25" y="96"/>
                    </a:cxn>
                    <a:cxn ang="0">
                      <a:pos x="9" y="108"/>
                    </a:cxn>
                    <a:cxn ang="0">
                      <a:pos x="2" y="117"/>
                    </a:cxn>
                    <a:cxn ang="0">
                      <a:pos x="11" y="115"/>
                    </a:cxn>
                    <a:cxn ang="0">
                      <a:pos x="11" y="111"/>
                    </a:cxn>
                    <a:cxn ang="0">
                      <a:pos x="16" y="109"/>
                    </a:cxn>
                    <a:cxn ang="0">
                      <a:pos x="21" y="108"/>
                    </a:cxn>
                    <a:cxn ang="0">
                      <a:pos x="35" y="104"/>
                    </a:cxn>
                    <a:cxn ang="0">
                      <a:pos x="44" y="106"/>
                    </a:cxn>
                    <a:cxn ang="0">
                      <a:pos x="50" y="103"/>
                    </a:cxn>
                    <a:cxn ang="0">
                      <a:pos x="55" y="99"/>
                    </a:cxn>
                    <a:cxn ang="0">
                      <a:pos x="59" y="102"/>
                    </a:cxn>
                    <a:cxn ang="0">
                      <a:pos x="68" y="99"/>
                    </a:cxn>
                    <a:cxn ang="0">
                      <a:pos x="78" y="96"/>
                    </a:cxn>
                    <a:cxn ang="0">
                      <a:pos x="81" y="94"/>
                    </a:cxn>
                    <a:cxn ang="0">
                      <a:pos x="81" y="86"/>
                    </a:cxn>
                    <a:cxn ang="0">
                      <a:pos x="89" y="74"/>
                    </a:cxn>
                    <a:cxn ang="0">
                      <a:pos x="90" y="78"/>
                    </a:cxn>
                    <a:cxn ang="0">
                      <a:pos x="95" y="84"/>
                    </a:cxn>
                    <a:cxn ang="0">
                      <a:pos x="105" y="82"/>
                    </a:cxn>
                    <a:cxn ang="0">
                      <a:pos x="115" y="75"/>
                    </a:cxn>
                    <a:cxn ang="0">
                      <a:pos x="122" y="72"/>
                    </a:cxn>
                  </a:cxnLst>
                  <a:rect l="0" t="0" r="r" b="b"/>
                  <a:pathLst>
                    <a:path w="146" h="118">
                      <a:moveTo>
                        <a:pt x="126" y="75"/>
                      </a:moveTo>
                      <a:lnTo>
                        <a:pt x="127" y="74"/>
                      </a:lnTo>
                      <a:lnTo>
                        <a:pt x="129" y="72"/>
                      </a:lnTo>
                      <a:lnTo>
                        <a:pt x="131" y="70"/>
                      </a:lnTo>
                      <a:lnTo>
                        <a:pt x="134" y="68"/>
                      </a:lnTo>
                      <a:lnTo>
                        <a:pt x="136" y="66"/>
                      </a:lnTo>
                      <a:lnTo>
                        <a:pt x="139" y="64"/>
                      </a:lnTo>
                      <a:lnTo>
                        <a:pt x="142" y="62"/>
                      </a:lnTo>
                      <a:lnTo>
                        <a:pt x="146" y="60"/>
                      </a:lnTo>
                      <a:lnTo>
                        <a:pt x="145" y="58"/>
                      </a:lnTo>
                      <a:lnTo>
                        <a:pt x="143" y="55"/>
                      </a:lnTo>
                      <a:lnTo>
                        <a:pt x="141" y="53"/>
                      </a:lnTo>
                      <a:lnTo>
                        <a:pt x="139" y="50"/>
                      </a:lnTo>
                      <a:lnTo>
                        <a:pt x="136" y="48"/>
                      </a:lnTo>
                      <a:lnTo>
                        <a:pt x="132" y="45"/>
                      </a:lnTo>
                      <a:lnTo>
                        <a:pt x="129" y="42"/>
                      </a:lnTo>
                      <a:lnTo>
                        <a:pt x="126" y="38"/>
                      </a:lnTo>
                      <a:lnTo>
                        <a:pt x="124" y="35"/>
                      </a:lnTo>
                      <a:lnTo>
                        <a:pt x="125" y="32"/>
                      </a:lnTo>
                      <a:lnTo>
                        <a:pt x="125" y="29"/>
                      </a:lnTo>
                      <a:lnTo>
                        <a:pt x="126" y="26"/>
                      </a:lnTo>
                      <a:lnTo>
                        <a:pt x="125" y="22"/>
                      </a:lnTo>
                      <a:lnTo>
                        <a:pt x="123" y="20"/>
                      </a:lnTo>
                      <a:lnTo>
                        <a:pt x="121" y="17"/>
                      </a:lnTo>
                      <a:lnTo>
                        <a:pt x="117" y="15"/>
                      </a:lnTo>
                      <a:lnTo>
                        <a:pt x="114" y="12"/>
                      </a:lnTo>
                      <a:lnTo>
                        <a:pt x="110" y="9"/>
                      </a:lnTo>
                      <a:lnTo>
                        <a:pt x="106" y="4"/>
                      </a:lnTo>
                      <a:lnTo>
                        <a:pt x="102" y="0"/>
                      </a:lnTo>
                      <a:lnTo>
                        <a:pt x="102" y="2"/>
                      </a:lnTo>
                      <a:lnTo>
                        <a:pt x="102" y="4"/>
                      </a:lnTo>
                      <a:lnTo>
                        <a:pt x="102" y="6"/>
                      </a:lnTo>
                      <a:lnTo>
                        <a:pt x="102" y="8"/>
                      </a:lnTo>
                      <a:lnTo>
                        <a:pt x="103" y="9"/>
                      </a:lnTo>
                      <a:lnTo>
                        <a:pt x="103" y="10"/>
                      </a:lnTo>
                      <a:lnTo>
                        <a:pt x="102" y="12"/>
                      </a:lnTo>
                      <a:lnTo>
                        <a:pt x="100" y="13"/>
                      </a:lnTo>
                      <a:lnTo>
                        <a:pt x="100" y="14"/>
                      </a:lnTo>
                      <a:lnTo>
                        <a:pt x="100" y="15"/>
                      </a:lnTo>
                      <a:lnTo>
                        <a:pt x="100" y="16"/>
                      </a:lnTo>
                      <a:lnTo>
                        <a:pt x="102" y="16"/>
                      </a:lnTo>
                      <a:lnTo>
                        <a:pt x="105" y="18"/>
                      </a:lnTo>
                      <a:lnTo>
                        <a:pt x="109" y="19"/>
                      </a:lnTo>
                      <a:lnTo>
                        <a:pt x="113" y="21"/>
                      </a:lnTo>
                      <a:lnTo>
                        <a:pt x="116" y="23"/>
                      </a:lnTo>
                      <a:lnTo>
                        <a:pt x="117" y="24"/>
                      </a:lnTo>
                      <a:lnTo>
                        <a:pt x="120" y="28"/>
                      </a:lnTo>
                      <a:lnTo>
                        <a:pt x="122" y="32"/>
                      </a:lnTo>
                      <a:lnTo>
                        <a:pt x="122" y="37"/>
                      </a:lnTo>
                      <a:lnTo>
                        <a:pt x="122" y="41"/>
                      </a:lnTo>
                      <a:lnTo>
                        <a:pt x="122" y="44"/>
                      </a:lnTo>
                      <a:lnTo>
                        <a:pt x="121" y="47"/>
                      </a:lnTo>
                      <a:lnTo>
                        <a:pt x="120" y="51"/>
                      </a:lnTo>
                      <a:lnTo>
                        <a:pt x="117" y="54"/>
                      </a:lnTo>
                      <a:lnTo>
                        <a:pt x="113" y="56"/>
                      </a:lnTo>
                      <a:lnTo>
                        <a:pt x="109" y="59"/>
                      </a:lnTo>
                      <a:lnTo>
                        <a:pt x="102" y="60"/>
                      </a:lnTo>
                      <a:lnTo>
                        <a:pt x="102" y="54"/>
                      </a:lnTo>
                      <a:lnTo>
                        <a:pt x="102" y="46"/>
                      </a:lnTo>
                      <a:lnTo>
                        <a:pt x="100" y="39"/>
                      </a:lnTo>
                      <a:lnTo>
                        <a:pt x="97" y="35"/>
                      </a:lnTo>
                      <a:lnTo>
                        <a:pt x="95" y="33"/>
                      </a:lnTo>
                      <a:lnTo>
                        <a:pt x="91" y="31"/>
                      </a:lnTo>
                      <a:lnTo>
                        <a:pt x="86" y="31"/>
                      </a:lnTo>
                      <a:lnTo>
                        <a:pt x="84" y="31"/>
                      </a:lnTo>
                      <a:lnTo>
                        <a:pt x="81" y="33"/>
                      </a:lnTo>
                      <a:lnTo>
                        <a:pt x="78" y="35"/>
                      </a:lnTo>
                      <a:lnTo>
                        <a:pt x="75" y="37"/>
                      </a:lnTo>
                      <a:lnTo>
                        <a:pt x="71" y="36"/>
                      </a:lnTo>
                      <a:lnTo>
                        <a:pt x="71" y="40"/>
                      </a:lnTo>
                      <a:lnTo>
                        <a:pt x="75" y="42"/>
                      </a:lnTo>
                      <a:lnTo>
                        <a:pt x="77" y="45"/>
                      </a:lnTo>
                      <a:lnTo>
                        <a:pt x="78" y="50"/>
                      </a:lnTo>
                      <a:lnTo>
                        <a:pt x="76" y="54"/>
                      </a:lnTo>
                      <a:lnTo>
                        <a:pt x="72" y="59"/>
                      </a:lnTo>
                      <a:lnTo>
                        <a:pt x="70" y="61"/>
                      </a:lnTo>
                      <a:lnTo>
                        <a:pt x="67" y="64"/>
                      </a:lnTo>
                      <a:lnTo>
                        <a:pt x="64" y="68"/>
                      </a:lnTo>
                      <a:lnTo>
                        <a:pt x="62" y="70"/>
                      </a:lnTo>
                      <a:lnTo>
                        <a:pt x="60" y="72"/>
                      </a:lnTo>
                      <a:lnTo>
                        <a:pt x="57" y="74"/>
                      </a:lnTo>
                      <a:lnTo>
                        <a:pt x="55" y="77"/>
                      </a:lnTo>
                      <a:lnTo>
                        <a:pt x="52" y="79"/>
                      </a:lnTo>
                      <a:lnTo>
                        <a:pt x="50" y="82"/>
                      </a:lnTo>
                      <a:lnTo>
                        <a:pt x="48" y="84"/>
                      </a:lnTo>
                      <a:lnTo>
                        <a:pt x="45" y="86"/>
                      </a:lnTo>
                      <a:lnTo>
                        <a:pt x="39" y="88"/>
                      </a:lnTo>
                      <a:lnTo>
                        <a:pt x="35" y="90"/>
                      </a:lnTo>
                      <a:lnTo>
                        <a:pt x="30" y="93"/>
                      </a:lnTo>
                      <a:lnTo>
                        <a:pt x="25" y="96"/>
                      </a:lnTo>
                      <a:lnTo>
                        <a:pt x="19" y="99"/>
                      </a:lnTo>
                      <a:lnTo>
                        <a:pt x="13" y="104"/>
                      </a:lnTo>
                      <a:lnTo>
                        <a:pt x="9" y="108"/>
                      </a:lnTo>
                      <a:lnTo>
                        <a:pt x="4" y="113"/>
                      </a:lnTo>
                      <a:lnTo>
                        <a:pt x="0" y="118"/>
                      </a:lnTo>
                      <a:lnTo>
                        <a:pt x="2" y="117"/>
                      </a:lnTo>
                      <a:lnTo>
                        <a:pt x="5" y="116"/>
                      </a:lnTo>
                      <a:lnTo>
                        <a:pt x="9" y="116"/>
                      </a:lnTo>
                      <a:lnTo>
                        <a:pt x="11" y="115"/>
                      </a:lnTo>
                      <a:lnTo>
                        <a:pt x="11" y="113"/>
                      </a:lnTo>
                      <a:lnTo>
                        <a:pt x="11" y="112"/>
                      </a:lnTo>
                      <a:lnTo>
                        <a:pt x="11" y="111"/>
                      </a:lnTo>
                      <a:lnTo>
                        <a:pt x="13" y="110"/>
                      </a:lnTo>
                      <a:lnTo>
                        <a:pt x="15" y="109"/>
                      </a:lnTo>
                      <a:lnTo>
                        <a:pt x="16" y="109"/>
                      </a:lnTo>
                      <a:lnTo>
                        <a:pt x="18" y="111"/>
                      </a:lnTo>
                      <a:lnTo>
                        <a:pt x="19" y="111"/>
                      </a:lnTo>
                      <a:lnTo>
                        <a:pt x="21" y="108"/>
                      </a:lnTo>
                      <a:lnTo>
                        <a:pt x="25" y="106"/>
                      </a:lnTo>
                      <a:lnTo>
                        <a:pt x="30" y="104"/>
                      </a:lnTo>
                      <a:lnTo>
                        <a:pt x="35" y="104"/>
                      </a:lnTo>
                      <a:lnTo>
                        <a:pt x="39" y="104"/>
                      </a:lnTo>
                      <a:lnTo>
                        <a:pt x="41" y="105"/>
                      </a:lnTo>
                      <a:lnTo>
                        <a:pt x="44" y="106"/>
                      </a:lnTo>
                      <a:lnTo>
                        <a:pt x="46" y="106"/>
                      </a:lnTo>
                      <a:lnTo>
                        <a:pt x="48" y="105"/>
                      </a:lnTo>
                      <a:lnTo>
                        <a:pt x="50" y="103"/>
                      </a:lnTo>
                      <a:lnTo>
                        <a:pt x="52" y="101"/>
                      </a:lnTo>
                      <a:lnTo>
                        <a:pt x="54" y="98"/>
                      </a:lnTo>
                      <a:lnTo>
                        <a:pt x="55" y="99"/>
                      </a:lnTo>
                      <a:lnTo>
                        <a:pt x="56" y="100"/>
                      </a:lnTo>
                      <a:lnTo>
                        <a:pt x="57" y="101"/>
                      </a:lnTo>
                      <a:lnTo>
                        <a:pt x="59" y="102"/>
                      </a:lnTo>
                      <a:lnTo>
                        <a:pt x="61" y="102"/>
                      </a:lnTo>
                      <a:lnTo>
                        <a:pt x="65" y="101"/>
                      </a:lnTo>
                      <a:lnTo>
                        <a:pt x="68" y="99"/>
                      </a:lnTo>
                      <a:lnTo>
                        <a:pt x="72" y="97"/>
                      </a:lnTo>
                      <a:lnTo>
                        <a:pt x="75" y="97"/>
                      </a:lnTo>
                      <a:lnTo>
                        <a:pt x="78" y="96"/>
                      </a:lnTo>
                      <a:lnTo>
                        <a:pt x="80" y="96"/>
                      </a:lnTo>
                      <a:lnTo>
                        <a:pt x="83" y="96"/>
                      </a:lnTo>
                      <a:lnTo>
                        <a:pt x="81" y="94"/>
                      </a:lnTo>
                      <a:lnTo>
                        <a:pt x="81" y="91"/>
                      </a:lnTo>
                      <a:lnTo>
                        <a:pt x="81" y="89"/>
                      </a:lnTo>
                      <a:lnTo>
                        <a:pt x="81" y="86"/>
                      </a:lnTo>
                      <a:lnTo>
                        <a:pt x="83" y="82"/>
                      </a:lnTo>
                      <a:lnTo>
                        <a:pt x="86" y="77"/>
                      </a:lnTo>
                      <a:lnTo>
                        <a:pt x="89" y="74"/>
                      </a:lnTo>
                      <a:lnTo>
                        <a:pt x="91" y="73"/>
                      </a:lnTo>
                      <a:lnTo>
                        <a:pt x="91" y="75"/>
                      </a:lnTo>
                      <a:lnTo>
                        <a:pt x="90" y="78"/>
                      </a:lnTo>
                      <a:lnTo>
                        <a:pt x="90" y="81"/>
                      </a:lnTo>
                      <a:lnTo>
                        <a:pt x="93" y="83"/>
                      </a:lnTo>
                      <a:lnTo>
                        <a:pt x="95" y="84"/>
                      </a:lnTo>
                      <a:lnTo>
                        <a:pt x="97" y="83"/>
                      </a:lnTo>
                      <a:lnTo>
                        <a:pt x="101" y="83"/>
                      </a:lnTo>
                      <a:lnTo>
                        <a:pt x="105" y="82"/>
                      </a:lnTo>
                      <a:lnTo>
                        <a:pt x="109" y="80"/>
                      </a:lnTo>
                      <a:lnTo>
                        <a:pt x="111" y="77"/>
                      </a:lnTo>
                      <a:lnTo>
                        <a:pt x="115" y="75"/>
                      </a:lnTo>
                      <a:lnTo>
                        <a:pt x="117" y="72"/>
                      </a:lnTo>
                      <a:lnTo>
                        <a:pt x="120" y="72"/>
                      </a:lnTo>
                      <a:lnTo>
                        <a:pt x="122" y="72"/>
                      </a:lnTo>
                      <a:lnTo>
                        <a:pt x="125" y="73"/>
                      </a:lnTo>
                      <a:lnTo>
                        <a:pt x="126" y="75"/>
                      </a:lnTo>
                      <a:close/>
                    </a:path>
                  </a:pathLst>
                </a:custGeom>
                <a:solidFill>
                  <a:srgbClr val="8C4C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7" name="Freeform 609"/>
                <p:cNvSpPr>
                  <a:spLocks/>
                </p:cNvSpPr>
                <p:nvPr/>
              </p:nvSpPr>
              <p:spPr bwMode="auto">
                <a:xfrm>
                  <a:off x="10829" y="12091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1"/>
                    </a:cxn>
                    <a:cxn ang="0">
                      <a:pos x="9" y="2"/>
                    </a:cxn>
                    <a:cxn ang="0">
                      <a:pos x="10" y="4"/>
                    </a:cxn>
                    <a:cxn ang="0">
                      <a:pos x="12" y="5"/>
                    </a:cxn>
                    <a:cxn ang="0">
                      <a:pos x="14" y="6"/>
                    </a:cxn>
                    <a:cxn ang="0">
                      <a:pos x="15" y="8"/>
                    </a:cxn>
                    <a:cxn ang="0">
                      <a:pos x="16" y="9"/>
                    </a:cxn>
                    <a:cxn ang="0">
                      <a:pos x="16" y="11"/>
                    </a:cxn>
                    <a:cxn ang="0">
                      <a:pos x="18" y="13"/>
                    </a:cxn>
                    <a:cxn ang="0">
                      <a:pos x="19" y="15"/>
                    </a:cxn>
                    <a:cxn ang="0">
                      <a:pos x="20" y="16"/>
                    </a:cxn>
                    <a:cxn ang="0">
                      <a:pos x="21" y="17"/>
                    </a:cxn>
                    <a:cxn ang="0">
                      <a:pos x="21" y="19"/>
                    </a:cxn>
                    <a:cxn ang="0">
                      <a:pos x="20" y="21"/>
                    </a:cxn>
                    <a:cxn ang="0">
                      <a:pos x="19" y="22"/>
                    </a:cxn>
                    <a:cxn ang="0">
                      <a:pos x="19" y="23"/>
                    </a:cxn>
                    <a:cxn ang="0">
                      <a:pos x="18" y="23"/>
                    </a:cxn>
                    <a:cxn ang="0">
                      <a:pos x="15" y="22"/>
                    </a:cxn>
                    <a:cxn ang="0">
                      <a:pos x="14" y="22"/>
                    </a:cxn>
                    <a:cxn ang="0">
                      <a:pos x="13" y="21"/>
                    </a:cxn>
                    <a:cxn ang="0">
                      <a:pos x="11" y="19"/>
                    </a:cxn>
                    <a:cxn ang="0">
                      <a:pos x="10" y="16"/>
                    </a:cxn>
                    <a:cxn ang="0">
                      <a:pos x="10" y="14"/>
                    </a:cxn>
                    <a:cxn ang="0">
                      <a:pos x="10" y="12"/>
                    </a:cxn>
                    <a:cxn ang="0">
                      <a:pos x="9" y="10"/>
                    </a:cxn>
                    <a:cxn ang="0">
                      <a:pos x="8" y="9"/>
                    </a:cxn>
                    <a:cxn ang="0">
                      <a:pos x="8" y="8"/>
                    </a:cxn>
                    <a:cxn ang="0">
                      <a:pos x="6" y="7"/>
                    </a:cxn>
                    <a:cxn ang="0">
                      <a:pos x="5" y="6"/>
                    </a:cxn>
                    <a:cxn ang="0">
                      <a:pos x="2" y="6"/>
                    </a:cxn>
                    <a:cxn ang="0">
                      <a:pos x="1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1" h="23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8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8" y="13"/>
                      </a:lnTo>
                      <a:lnTo>
                        <a:pt x="19" y="15"/>
                      </a:lnTo>
                      <a:lnTo>
                        <a:pt x="20" y="16"/>
                      </a:lnTo>
                      <a:lnTo>
                        <a:pt x="21" y="17"/>
                      </a:lnTo>
                      <a:lnTo>
                        <a:pt x="21" y="19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3"/>
                      </a:lnTo>
                      <a:lnTo>
                        <a:pt x="15" y="22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1" y="19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6" y="7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C4C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8" name="Freeform 610"/>
                <p:cNvSpPr>
                  <a:spLocks/>
                </p:cNvSpPr>
                <p:nvPr/>
              </p:nvSpPr>
              <p:spPr bwMode="auto">
                <a:xfrm>
                  <a:off x="10756" y="12066"/>
                  <a:ext cx="112" cy="81"/>
                </a:xfrm>
                <a:custGeom>
                  <a:avLst/>
                  <a:gdLst/>
                  <a:ahLst/>
                  <a:cxnLst>
                    <a:cxn ang="0">
                      <a:pos x="103" y="79"/>
                    </a:cxn>
                    <a:cxn ang="0">
                      <a:pos x="108" y="79"/>
                    </a:cxn>
                    <a:cxn ang="0">
                      <a:pos x="110" y="79"/>
                    </a:cxn>
                    <a:cxn ang="0">
                      <a:pos x="112" y="78"/>
                    </a:cxn>
                    <a:cxn ang="0">
                      <a:pos x="112" y="75"/>
                    </a:cxn>
                    <a:cxn ang="0">
                      <a:pos x="105" y="68"/>
                    </a:cxn>
                    <a:cxn ang="0">
                      <a:pos x="101" y="65"/>
                    </a:cxn>
                    <a:cxn ang="0">
                      <a:pos x="97" y="60"/>
                    </a:cxn>
                    <a:cxn ang="0">
                      <a:pos x="95" y="58"/>
                    </a:cxn>
                    <a:cxn ang="0">
                      <a:pos x="92" y="59"/>
                    </a:cxn>
                    <a:cxn ang="0">
                      <a:pos x="89" y="58"/>
                    </a:cxn>
                    <a:cxn ang="0">
                      <a:pos x="89" y="55"/>
                    </a:cxn>
                    <a:cxn ang="0">
                      <a:pos x="87" y="51"/>
                    </a:cxn>
                    <a:cxn ang="0">
                      <a:pos x="85" y="51"/>
                    </a:cxn>
                    <a:cxn ang="0">
                      <a:pos x="80" y="52"/>
                    </a:cxn>
                    <a:cxn ang="0">
                      <a:pos x="80" y="57"/>
                    </a:cxn>
                    <a:cxn ang="0">
                      <a:pos x="82" y="63"/>
                    </a:cxn>
                    <a:cxn ang="0">
                      <a:pos x="82" y="68"/>
                    </a:cxn>
                    <a:cxn ang="0">
                      <a:pos x="79" y="73"/>
                    </a:cxn>
                    <a:cxn ang="0">
                      <a:pos x="78" y="69"/>
                    </a:cxn>
                    <a:cxn ang="0">
                      <a:pos x="77" y="66"/>
                    </a:cxn>
                    <a:cxn ang="0">
                      <a:pos x="72" y="62"/>
                    </a:cxn>
                    <a:cxn ang="0">
                      <a:pos x="65" y="57"/>
                    </a:cxn>
                    <a:cxn ang="0">
                      <a:pos x="63" y="53"/>
                    </a:cxn>
                    <a:cxn ang="0">
                      <a:pos x="64" y="50"/>
                    </a:cxn>
                    <a:cxn ang="0">
                      <a:pos x="67" y="42"/>
                    </a:cxn>
                    <a:cxn ang="0">
                      <a:pos x="68" y="34"/>
                    </a:cxn>
                    <a:cxn ang="0">
                      <a:pos x="61" y="32"/>
                    </a:cxn>
                    <a:cxn ang="0">
                      <a:pos x="54" y="30"/>
                    </a:cxn>
                    <a:cxn ang="0">
                      <a:pos x="49" y="30"/>
                    </a:cxn>
                    <a:cxn ang="0">
                      <a:pos x="43" y="25"/>
                    </a:cxn>
                    <a:cxn ang="0">
                      <a:pos x="36" y="20"/>
                    </a:cxn>
                    <a:cxn ang="0">
                      <a:pos x="31" y="15"/>
                    </a:cxn>
                    <a:cxn ang="0">
                      <a:pos x="27" y="12"/>
                    </a:cxn>
                    <a:cxn ang="0">
                      <a:pos x="22" y="9"/>
                    </a:cxn>
                    <a:cxn ang="0">
                      <a:pos x="14" y="4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5" y="10"/>
                    </a:cxn>
                    <a:cxn ang="0">
                      <a:pos x="11" y="11"/>
                    </a:cxn>
                    <a:cxn ang="0">
                      <a:pos x="17" y="14"/>
                    </a:cxn>
                    <a:cxn ang="0">
                      <a:pos x="23" y="18"/>
                    </a:cxn>
                    <a:cxn ang="0">
                      <a:pos x="31" y="23"/>
                    </a:cxn>
                    <a:cxn ang="0">
                      <a:pos x="39" y="29"/>
                    </a:cxn>
                    <a:cxn ang="0">
                      <a:pos x="46" y="34"/>
                    </a:cxn>
                    <a:cxn ang="0">
                      <a:pos x="50" y="43"/>
                    </a:cxn>
                    <a:cxn ang="0">
                      <a:pos x="54" y="50"/>
                    </a:cxn>
                    <a:cxn ang="0">
                      <a:pos x="57" y="52"/>
                    </a:cxn>
                    <a:cxn ang="0">
                      <a:pos x="61" y="57"/>
                    </a:cxn>
                    <a:cxn ang="0">
                      <a:pos x="66" y="65"/>
                    </a:cxn>
                    <a:cxn ang="0">
                      <a:pos x="71" y="70"/>
                    </a:cxn>
                    <a:cxn ang="0">
                      <a:pos x="73" y="75"/>
                    </a:cxn>
                    <a:cxn ang="0">
                      <a:pos x="77" y="80"/>
                    </a:cxn>
                    <a:cxn ang="0">
                      <a:pos x="79" y="81"/>
                    </a:cxn>
                    <a:cxn ang="0">
                      <a:pos x="85" y="81"/>
                    </a:cxn>
                    <a:cxn ang="0">
                      <a:pos x="86" y="78"/>
                    </a:cxn>
                    <a:cxn ang="0">
                      <a:pos x="86" y="73"/>
                    </a:cxn>
                    <a:cxn ang="0">
                      <a:pos x="88" y="70"/>
                    </a:cxn>
                    <a:cxn ang="0">
                      <a:pos x="92" y="69"/>
                    </a:cxn>
                    <a:cxn ang="0">
                      <a:pos x="96" y="69"/>
                    </a:cxn>
                    <a:cxn ang="0">
                      <a:pos x="100" y="75"/>
                    </a:cxn>
                  </a:cxnLst>
                  <a:rect l="0" t="0" r="r" b="b"/>
                  <a:pathLst>
                    <a:path w="112" h="81">
                      <a:moveTo>
                        <a:pt x="102" y="80"/>
                      </a:moveTo>
                      <a:lnTo>
                        <a:pt x="103" y="79"/>
                      </a:lnTo>
                      <a:lnTo>
                        <a:pt x="105" y="79"/>
                      </a:lnTo>
                      <a:lnTo>
                        <a:pt x="108" y="79"/>
                      </a:lnTo>
                      <a:lnTo>
                        <a:pt x="109" y="79"/>
                      </a:lnTo>
                      <a:lnTo>
                        <a:pt x="110" y="79"/>
                      </a:lnTo>
                      <a:lnTo>
                        <a:pt x="110" y="79"/>
                      </a:lnTo>
                      <a:lnTo>
                        <a:pt x="112" y="78"/>
                      </a:lnTo>
                      <a:lnTo>
                        <a:pt x="112" y="77"/>
                      </a:lnTo>
                      <a:lnTo>
                        <a:pt x="112" y="75"/>
                      </a:lnTo>
                      <a:lnTo>
                        <a:pt x="109" y="71"/>
                      </a:lnTo>
                      <a:lnTo>
                        <a:pt x="105" y="68"/>
                      </a:lnTo>
                      <a:lnTo>
                        <a:pt x="103" y="66"/>
                      </a:lnTo>
                      <a:lnTo>
                        <a:pt x="101" y="65"/>
                      </a:lnTo>
                      <a:lnTo>
                        <a:pt x="99" y="63"/>
                      </a:lnTo>
                      <a:lnTo>
                        <a:pt x="97" y="60"/>
                      </a:lnTo>
                      <a:lnTo>
                        <a:pt x="96" y="58"/>
                      </a:lnTo>
                      <a:lnTo>
                        <a:pt x="95" y="58"/>
                      </a:lnTo>
                      <a:lnTo>
                        <a:pt x="93" y="58"/>
                      </a:lnTo>
                      <a:lnTo>
                        <a:pt x="92" y="59"/>
                      </a:lnTo>
                      <a:lnTo>
                        <a:pt x="90" y="59"/>
                      </a:lnTo>
                      <a:lnTo>
                        <a:pt x="89" y="58"/>
                      </a:lnTo>
                      <a:lnTo>
                        <a:pt x="89" y="57"/>
                      </a:lnTo>
                      <a:lnTo>
                        <a:pt x="89" y="55"/>
                      </a:lnTo>
                      <a:lnTo>
                        <a:pt x="89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5" y="51"/>
                      </a:lnTo>
                      <a:lnTo>
                        <a:pt x="82" y="51"/>
                      </a:lnTo>
                      <a:lnTo>
                        <a:pt x="80" y="52"/>
                      </a:lnTo>
                      <a:lnTo>
                        <a:pt x="80" y="54"/>
                      </a:lnTo>
                      <a:lnTo>
                        <a:pt x="80" y="57"/>
                      </a:lnTo>
                      <a:lnTo>
                        <a:pt x="81" y="59"/>
                      </a:lnTo>
                      <a:lnTo>
                        <a:pt x="82" y="63"/>
                      </a:lnTo>
                      <a:lnTo>
                        <a:pt x="82" y="66"/>
                      </a:lnTo>
                      <a:lnTo>
                        <a:pt x="82" y="68"/>
                      </a:lnTo>
                      <a:lnTo>
                        <a:pt x="81" y="71"/>
                      </a:lnTo>
                      <a:lnTo>
                        <a:pt x="79" y="73"/>
                      </a:lnTo>
                      <a:lnTo>
                        <a:pt x="79" y="71"/>
                      </a:lnTo>
                      <a:lnTo>
                        <a:pt x="78" y="69"/>
                      </a:lnTo>
                      <a:lnTo>
                        <a:pt x="77" y="68"/>
                      </a:lnTo>
                      <a:lnTo>
                        <a:pt x="77" y="66"/>
                      </a:lnTo>
                      <a:lnTo>
                        <a:pt x="74" y="64"/>
                      </a:lnTo>
                      <a:lnTo>
                        <a:pt x="72" y="62"/>
                      </a:lnTo>
                      <a:lnTo>
                        <a:pt x="68" y="58"/>
                      </a:lnTo>
                      <a:lnTo>
                        <a:pt x="65" y="57"/>
                      </a:lnTo>
                      <a:lnTo>
                        <a:pt x="63" y="55"/>
                      </a:lnTo>
                      <a:lnTo>
                        <a:pt x="63" y="53"/>
                      </a:lnTo>
                      <a:lnTo>
                        <a:pt x="63" y="52"/>
                      </a:lnTo>
                      <a:lnTo>
                        <a:pt x="64" y="50"/>
                      </a:lnTo>
                      <a:lnTo>
                        <a:pt x="65" y="47"/>
                      </a:lnTo>
                      <a:lnTo>
                        <a:pt x="67" y="42"/>
                      </a:lnTo>
                      <a:lnTo>
                        <a:pt x="68" y="37"/>
                      </a:lnTo>
                      <a:lnTo>
                        <a:pt x="68" y="34"/>
                      </a:lnTo>
                      <a:lnTo>
                        <a:pt x="65" y="34"/>
                      </a:lnTo>
                      <a:lnTo>
                        <a:pt x="61" y="32"/>
                      </a:lnTo>
                      <a:lnTo>
                        <a:pt x="57" y="31"/>
                      </a:lnTo>
                      <a:lnTo>
                        <a:pt x="54" y="30"/>
                      </a:lnTo>
                      <a:lnTo>
                        <a:pt x="51" y="32"/>
                      </a:lnTo>
                      <a:lnTo>
                        <a:pt x="49" y="30"/>
                      </a:lnTo>
                      <a:lnTo>
                        <a:pt x="46" y="28"/>
                      </a:lnTo>
                      <a:lnTo>
                        <a:pt x="43" y="25"/>
                      </a:lnTo>
                      <a:lnTo>
                        <a:pt x="40" y="22"/>
                      </a:lnTo>
                      <a:lnTo>
                        <a:pt x="36" y="20"/>
                      </a:lnTo>
                      <a:lnTo>
                        <a:pt x="33" y="17"/>
                      </a:lnTo>
                      <a:lnTo>
                        <a:pt x="31" y="15"/>
                      </a:lnTo>
                      <a:lnTo>
                        <a:pt x="30" y="14"/>
                      </a:lnTo>
                      <a:lnTo>
                        <a:pt x="27" y="12"/>
                      </a:lnTo>
                      <a:lnTo>
                        <a:pt x="25" y="11"/>
                      </a:lnTo>
                      <a:lnTo>
                        <a:pt x="22" y="9"/>
                      </a:lnTo>
                      <a:lnTo>
                        <a:pt x="18" y="7"/>
                      </a:lnTo>
                      <a:lnTo>
                        <a:pt x="14" y="4"/>
                      </a:lnTo>
                      <a:lnTo>
                        <a:pt x="10" y="3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  <a:lnTo>
                        <a:pt x="14" y="12"/>
                      </a:lnTo>
                      <a:lnTo>
                        <a:pt x="17" y="14"/>
                      </a:lnTo>
                      <a:lnTo>
                        <a:pt x="20" y="16"/>
                      </a:lnTo>
                      <a:lnTo>
                        <a:pt x="23" y="18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5" y="26"/>
                      </a:lnTo>
                      <a:lnTo>
                        <a:pt x="39" y="29"/>
                      </a:lnTo>
                      <a:lnTo>
                        <a:pt x="42" y="31"/>
                      </a:lnTo>
                      <a:lnTo>
                        <a:pt x="46" y="34"/>
                      </a:lnTo>
                      <a:lnTo>
                        <a:pt x="47" y="37"/>
                      </a:lnTo>
                      <a:lnTo>
                        <a:pt x="50" y="43"/>
                      </a:lnTo>
                      <a:lnTo>
                        <a:pt x="53" y="48"/>
                      </a:lnTo>
                      <a:lnTo>
                        <a:pt x="54" y="50"/>
                      </a:lnTo>
                      <a:lnTo>
                        <a:pt x="55" y="51"/>
                      </a:lnTo>
                      <a:lnTo>
                        <a:pt x="57" y="52"/>
                      </a:lnTo>
                      <a:lnTo>
                        <a:pt x="60" y="53"/>
                      </a:lnTo>
                      <a:lnTo>
                        <a:pt x="61" y="57"/>
                      </a:lnTo>
                      <a:lnTo>
                        <a:pt x="63" y="64"/>
                      </a:lnTo>
                      <a:lnTo>
                        <a:pt x="66" y="65"/>
                      </a:lnTo>
                      <a:lnTo>
                        <a:pt x="69" y="67"/>
                      </a:lnTo>
                      <a:lnTo>
                        <a:pt x="71" y="70"/>
                      </a:lnTo>
                      <a:lnTo>
                        <a:pt x="72" y="72"/>
                      </a:lnTo>
                      <a:lnTo>
                        <a:pt x="73" y="75"/>
                      </a:lnTo>
                      <a:lnTo>
                        <a:pt x="74" y="78"/>
                      </a:lnTo>
                      <a:lnTo>
                        <a:pt x="77" y="80"/>
                      </a:lnTo>
                      <a:lnTo>
                        <a:pt x="78" y="81"/>
                      </a:lnTo>
                      <a:lnTo>
                        <a:pt x="79" y="81"/>
                      </a:lnTo>
                      <a:lnTo>
                        <a:pt x="82" y="81"/>
                      </a:lnTo>
                      <a:lnTo>
                        <a:pt x="85" y="81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5"/>
                      </a:lnTo>
                      <a:lnTo>
                        <a:pt x="86" y="73"/>
                      </a:lnTo>
                      <a:lnTo>
                        <a:pt x="87" y="71"/>
                      </a:lnTo>
                      <a:lnTo>
                        <a:pt x="88" y="70"/>
                      </a:lnTo>
                      <a:lnTo>
                        <a:pt x="89" y="69"/>
                      </a:lnTo>
                      <a:lnTo>
                        <a:pt x="92" y="69"/>
                      </a:lnTo>
                      <a:lnTo>
                        <a:pt x="94" y="69"/>
                      </a:lnTo>
                      <a:lnTo>
                        <a:pt x="96" y="69"/>
                      </a:lnTo>
                      <a:lnTo>
                        <a:pt x="98" y="71"/>
                      </a:lnTo>
                      <a:lnTo>
                        <a:pt x="100" y="75"/>
                      </a:lnTo>
                      <a:lnTo>
                        <a:pt x="102" y="80"/>
                      </a:lnTo>
                      <a:close/>
                    </a:path>
                  </a:pathLst>
                </a:custGeom>
                <a:solidFill>
                  <a:srgbClr val="8C4C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59" name="Freeform 611"/>
                <p:cNvSpPr>
                  <a:spLocks/>
                </p:cNvSpPr>
                <p:nvPr/>
              </p:nvSpPr>
              <p:spPr bwMode="auto">
                <a:xfrm>
                  <a:off x="10761" y="12141"/>
                  <a:ext cx="23" cy="54"/>
                </a:xfrm>
                <a:custGeom>
                  <a:avLst/>
                  <a:gdLst/>
                  <a:ahLst/>
                  <a:cxnLst>
                    <a:cxn ang="0">
                      <a:pos x="14" y="48"/>
                    </a:cxn>
                    <a:cxn ang="0">
                      <a:pos x="13" y="43"/>
                    </a:cxn>
                    <a:cxn ang="0">
                      <a:pos x="12" y="37"/>
                    </a:cxn>
                    <a:cxn ang="0">
                      <a:pos x="7" y="27"/>
                    </a:cxn>
                    <a:cxn ang="0">
                      <a:pos x="6" y="25"/>
                    </a:cxn>
                    <a:cxn ang="0">
                      <a:pos x="5" y="32"/>
                    </a:cxn>
                    <a:cxn ang="0">
                      <a:pos x="4" y="33"/>
                    </a:cxn>
                    <a:cxn ang="0">
                      <a:pos x="2" y="30"/>
                    </a:cxn>
                    <a:cxn ang="0">
                      <a:pos x="1" y="25"/>
                    </a:cxn>
                    <a:cxn ang="0">
                      <a:pos x="0" y="21"/>
                    </a:cxn>
                    <a:cxn ang="0">
                      <a:pos x="1" y="19"/>
                    </a:cxn>
                    <a:cxn ang="0">
                      <a:pos x="2" y="13"/>
                    </a:cxn>
                    <a:cxn ang="0">
                      <a:pos x="3" y="11"/>
                    </a:cxn>
                    <a:cxn ang="0">
                      <a:pos x="7" y="8"/>
                    </a:cxn>
                    <a:cxn ang="0">
                      <a:pos x="8" y="6"/>
                    </a:cxn>
                    <a:cxn ang="0">
                      <a:pos x="11" y="2"/>
                    </a:cxn>
                    <a:cxn ang="0">
                      <a:pos x="12" y="1"/>
                    </a:cxn>
                    <a:cxn ang="0">
                      <a:pos x="14" y="0"/>
                    </a:cxn>
                    <a:cxn ang="0">
                      <a:pos x="17" y="1"/>
                    </a:cxn>
                    <a:cxn ang="0">
                      <a:pos x="19" y="5"/>
                    </a:cxn>
                    <a:cxn ang="0">
                      <a:pos x="19" y="6"/>
                    </a:cxn>
                    <a:cxn ang="0">
                      <a:pos x="17" y="7"/>
                    </a:cxn>
                    <a:cxn ang="0">
                      <a:pos x="16" y="8"/>
                    </a:cxn>
                    <a:cxn ang="0">
                      <a:pos x="18" y="11"/>
                    </a:cxn>
                    <a:cxn ang="0">
                      <a:pos x="21" y="13"/>
                    </a:cxn>
                    <a:cxn ang="0">
                      <a:pos x="22" y="16"/>
                    </a:cxn>
                    <a:cxn ang="0">
                      <a:pos x="22" y="20"/>
                    </a:cxn>
                    <a:cxn ang="0">
                      <a:pos x="23" y="23"/>
                    </a:cxn>
                    <a:cxn ang="0">
                      <a:pos x="22" y="26"/>
                    </a:cxn>
                    <a:cxn ang="0">
                      <a:pos x="19" y="31"/>
                    </a:cxn>
                    <a:cxn ang="0">
                      <a:pos x="19" y="34"/>
                    </a:cxn>
                    <a:cxn ang="0">
                      <a:pos x="18" y="38"/>
                    </a:cxn>
                    <a:cxn ang="0">
                      <a:pos x="20" y="43"/>
                    </a:cxn>
                    <a:cxn ang="0">
                      <a:pos x="20" y="47"/>
                    </a:cxn>
                    <a:cxn ang="0">
                      <a:pos x="20" y="50"/>
                    </a:cxn>
                    <a:cxn ang="0">
                      <a:pos x="19" y="54"/>
                    </a:cxn>
                    <a:cxn ang="0">
                      <a:pos x="17" y="54"/>
                    </a:cxn>
                    <a:cxn ang="0">
                      <a:pos x="15" y="52"/>
                    </a:cxn>
                  </a:cxnLst>
                  <a:rect l="0" t="0" r="r" b="b"/>
                  <a:pathLst>
                    <a:path w="23" h="54">
                      <a:moveTo>
                        <a:pt x="14" y="50"/>
                      </a:moveTo>
                      <a:lnTo>
                        <a:pt x="14" y="48"/>
                      </a:lnTo>
                      <a:lnTo>
                        <a:pt x="14" y="45"/>
                      </a:lnTo>
                      <a:lnTo>
                        <a:pt x="13" y="43"/>
                      </a:lnTo>
                      <a:lnTo>
                        <a:pt x="13" y="40"/>
                      </a:lnTo>
                      <a:lnTo>
                        <a:pt x="12" y="37"/>
                      </a:lnTo>
                      <a:lnTo>
                        <a:pt x="10" y="33"/>
                      </a:lnTo>
                      <a:lnTo>
                        <a:pt x="7" y="27"/>
                      </a:lnTo>
                      <a:lnTo>
                        <a:pt x="6" y="22"/>
                      </a:lnTo>
                      <a:lnTo>
                        <a:pt x="6" y="25"/>
                      </a:lnTo>
                      <a:lnTo>
                        <a:pt x="5" y="28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3" y="32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1" y="19"/>
                      </a:lnTo>
                      <a:lnTo>
                        <a:pt x="2" y="16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6" y="10"/>
                      </a:lnTo>
                      <a:lnTo>
                        <a:pt x="7" y="8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10" y="3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8" y="3"/>
                      </a:lnTo>
                      <a:lnTo>
                        <a:pt x="19" y="5"/>
                      </a:lnTo>
                      <a:lnTo>
                        <a:pt x="20" y="7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8" y="11"/>
                      </a:lnTo>
                      <a:lnTo>
                        <a:pt x="19" y="12"/>
                      </a:lnTo>
                      <a:lnTo>
                        <a:pt x="21" y="13"/>
                      </a:lnTo>
                      <a:lnTo>
                        <a:pt x="22" y="15"/>
                      </a:lnTo>
                      <a:lnTo>
                        <a:pt x="22" y="16"/>
                      </a:lnTo>
                      <a:lnTo>
                        <a:pt x="22" y="19"/>
                      </a:lnTo>
                      <a:lnTo>
                        <a:pt x="22" y="20"/>
                      </a:lnTo>
                      <a:lnTo>
                        <a:pt x="22" y="22"/>
                      </a:lnTo>
                      <a:lnTo>
                        <a:pt x="23" y="23"/>
                      </a:lnTo>
                      <a:lnTo>
                        <a:pt x="23" y="24"/>
                      </a:lnTo>
                      <a:lnTo>
                        <a:pt x="22" y="26"/>
                      </a:lnTo>
                      <a:lnTo>
                        <a:pt x="21" y="28"/>
                      </a:lnTo>
                      <a:lnTo>
                        <a:pt x="19" y="31"/>
                      </a:lnTo>
                      <a:lnTo>
                        <a:pt x="19" y="32"/>
                      </a:lnTo>
                      <a:lnTo>
                        <a:pt x="19" y="34"/>
                      </a:lnTo>
                      <a:lnTo>
                        <a:pt x="19" y="36"/>
                      </a:lnTo>
                      <a:lnTo>
                        <a:pt x="18" y="38"/>
                      </a:lnTo>
                      <a:lnTo>
                        <a:pt x="19" y="40"/>
                      </a:lnTo>
                      <a:lnTo>
                        <a:pt x="20" y="43"/>
                      </a:lnTo>
                      <a:lnTo>
                        <a:pt x="20" y="45"/>
                      </a:lnTo>
                      <a:lnTo>
                        <a:pt x="20" y="47"/>
                      </a:lnTo>
                      <a:lnTo>
                        <a:pt x="20" y="49"/>
                      </a:lnTo>
                      <a:lnTo>
                        <a:pt x="20" y="50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8" y="54"/>
                      </a:lnTo>
                      <a:lnTo>
                        <a:pt x="17" y="54"/>
                      </a:lnTo>
                      <a:lnTo>
                        <a:pt x="16" y="53"/>
                      </a:lnTo>
                      <a:lnTo>
                        <a:pt x="15" y="52"/>
                      </a:lnTo>
                      <a:lnTo>
                        <a:pt x="14" y="50"/>
                      </a:lnTo>
                      <a:close/>
                    </a:path>
                  </a:pathLst>
                </a:custGeom>
                <a:solidFill>
                  <a:srgbClr val="8C4C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60" name="Freeform 612"/>
                <p:cNvSpPr>
                  <a:spLocks/>
                </p:cNvSpPr>
                <p:nvPr/>
              </p:nvSpPr>
              <p:spPr bwMode="auto">
                <a:xfrm>
                  <a:off x="10815" y="12141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0" y="3"/>
                    </a:cxn>
                    <a:cxn ang="0">
                      <a:pos x="13" y="6"/>
                    </a:cxn>
                    <a:cxn ang="0">
                      <a:pos x="15" y="8"/>
                    </a:cxn>
                    <a:cxn ang="0">
                      <a:pos x="16" y="10"/>
                    </a:cxn>
                    <a:cxn ang="0">
                      <a:pos x="19" y="13"/>
                    </a:cxn>
                    <a:cxn ang="0">
                      <a:pos x="21" y="15"/>
                    </a:cxn>
                    <a:cxn ang="0">
                      <a:pos x="23" y="18"/>
                    </a:cxn>
                    <a:cxn ang="0">
                      <a:pos x="23" y="19"/>
                    </a:cxn>
                    <a:cxn ang="0">
                      <a:pos x="20" y="20"/>
                    </a:cxn>
                    <a:cxn ang="0">
                      <a:pos x="19" y="21"/>
                    </a:cxn>
                    <a:cxn ang="0">
                      <a:pos x="16" y="21"/>
                    </a:cxn>
                    <a:cxn ang="0">
                      <a:pos x="15" y="21"/>
                    </a:cxn>
                    <a:cxn ang="0">
                      <a:pos x="14" y="20"/>
                    </a:cxn>
                    <a:cxn ang="0">
                      <a:pos x="13" y="18"/>
                    </a:cxn>
                    <a:cxn ang="0">
                      <a:pos x="12" y="15"/>
                    </a:cxn>
                    <a:cxn ang="0">
                      <a:pos x="11" y="14"/>
                    </a:cxn>
                    <a:cxn ang="0">
                      <a:pos x="10" y="15"/>
                    </a:cxn>
                    <a:cxn ang="0">
                      <a:pos x="8" y="16"/>
                    </a:cxn>
                    <a:cxn ang="0">
                      <a:pos x="7" y="17"/>
                    </a:cxn>
                    <a:cxn ang="0">
                      <a:pos x="6" y="18"/>
                    </a:cxn>
                    <a:cxn ang="0">
                      <a:pos x="4" y="16"/>
                    </a:cxn>
                    <a:cxn ang="0">
                      <a:pos x="4" y="14"/>
                    </a:cxn>
                    <a:cxn ang="0">
                      <a:pos x="3" y="12"/>
                    </a:cxn>
                    <a:cxn ang="0">
                      <a:pos x="3" y="11"/>
                    </a:cxn>
                    <a:cxn ang="0">
                      <a:pos x="4" y="10"/>
                    </a:cxn>
                    <a:cxn ang="0">
                      <a:pos x="5" y="9"/>
                    </a:cxn>
                    <a:cxn ang="0">
                      <a:pos x="7" y="8"/>
                    </a:cxn>
                    <a:cxn ang="0">
                      <a:pos x="7" y="7"/>
                    </a:cxn>
                    <a:cxn ang="0">
                      <a:pos x="5" y="7"/>
                    </a:cxn>
                    <a:cxn ang="0">
                      <a:pos x="3" y="6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3" h="21">
                      <a:moveTo>
                        <a:pt x="7" y="0"/>
                      </a:moveTo>
                      <a:lnTo>
                        <a:pt x="10" y="3"/>
                      </a:lnTo>
                      <a:lnTo>
                        <a:pt x="13" y="6"/>
                      </a:lnTo>
                      <a:lnTo>
                        <a:pt x="15" y="8"/>
                      </a:lnTo>
                      <a:lnTo>
                        <a:pt x="16" y="10"/>
                      </a:lnTo>
                      <a:lnTo>
                        <a:pt x="19" y="13"/>
                      </a:lnTo>
                      <a:lnTo>
                        <a:pt x="21" y="15"/>
                      </a:lnTo>
                      <a:lnTo>
                        <a:pt x="23" y="18"/>
                      </a:lnTo>
                      <a:lnTo>
                        <a:pt x="23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0"/>
                      </a:lnTo>
                      <a:lnTo>
                        <a:pt x="13" y="18"/>
                      </a:lnTo>
                      <a:lnTo>
                        <a:pt x="12" y="15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8" y="16"/>
                      </a:lnTo>
                      <a:lnTo>
                        <a:pt x="7" y="17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A5D8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61" name="Freeform 613"/>
                <p:cNvSpPr>
                  <a:spLocks/>
                </p:cNvSpPr>
                <p:nvPr/>
              </p:nvSpPr>
              <p:spPr bwMode="auto">
                <a:xfrm>
                  <a:off x="10475" y="12198"/>
                  <a:ext cx="170" cy="200"/>
                </a:xfrm>
                <a:custGeom>
                  <a:avLst/>
                  <a:gdLst/>
                  <a:ahLst/>
                  <a:cxnLst>
                    <a:cxn ang="0">
                      <a:pos x="81" y="200"/>
                    </a:cxn>
                    <a:cxn ang="0">
                      <a:pos x="77" y="181"/>
                    </a:cxn>
                    <a:cxn ang="0">
                      <a:pos x="78" y="163"/>
                    </a:cxn>
                    <a:cxn ang="0">
                      <a:pos x="83" y="145"/>
                    </a:cxn>
                    <a:cxn ang="0">
                      <a:pos x="89" y="127"/>
                    </a:cxn>
                    <a:cxn ang="0">
                      <a:pos x="98" y="112"/>
                    </a:cxn>
                    <a:cxn ang="0">
                      <a:pos x="108" y="97"/>
                    </a:cxn>
                    <a:cxn ang="0">
                      <a:pos x="117" y="84"/>
                    </a:cxn>
                    <a:cxn ang="0">
                      <a:pos x="125" y="73"/>
                    </a:cxn>
                    <a:cxn ang="0">
                      <a:pos x="170" y="99"/>
                    </a:cxn>
                    <a:cxn ang="0">
                      <a:pos x="116" y="6"/>
                    </a:cxn>
                    <a:cxn ang="0">
                      <a:pos x="0" y="0"/>
                    </a:cxn>
                    <a:cxn ang="0">
                      <a:pos x="40" y="26"/>
                    </a:cxn>
                    <a:cxn ang="0">
                      <a:pos x="35" y="33"/>
                    </a:cxn>
                    <a:cxn ang="0">
                      <a:pos x="31" y="41"/>
                    </a:cxn>
                    <a:cxn ang="0">
                      <a:pos x="26" y="50"/>
                    </a:cxn>
                    <a:cxn ang="0">
                      <a:pos x="21" y="59"/>
                    </a:cxn>
                    <a:cxn ang="0">
                      <a:pos x="18" y="69"/>
                    </a:cxn>
                    <a:cxn ang="0">
                      <a:pos x="17" y="77"/>
                    </a:cxn>
                    <a:cxn ang="0">
                      <a:pos x="17" y="86"/>
                    </a:cxn>
                    <a:cxn ang="0">
                      <a:pos x="19" y="94"/>
                    </a:cxn>
                    <a:cxn ang="0">
                      <a:pos x="28" y="109"/>
                    </a:cxn>
                    <a:cxn ang="0">
                      <a:pos x="38" y="126"/>
                    </a:cxn>
                    <a:cxn ang="0">
                      <a:pos x="49" y="143"/>
                    </a:cxn>
                    <a:cxn ang="0">
                      <a:pos x="58" y="161"/>
                    </a:cxn>
                    <a:cxn ang="0">
                      <a:pos x="67" y="176"/>
                    </a:cxn>
                    <a:cxn ang="0">
                      <a:pos x="74" y="188"/>
                    </a:cxn>
                    <a:cxn ang="0">
                      <a:pos x="79" y="196"/>
                    </a:cxn>
                    <a:cxn ang="0">
                      <a:pos x="81" y="200"/>
                    </a:cxn>
                  </a:cxnLst>
                  <a:rect l="0" t="0" r="r" b="b"/>
                  <a:pathLst>
                    <a:path w="170" h="200">
                      <a:moveTo>
                        <a:pt x="81" y="200"/>
                      </a:moveTo>
                      <a:lnTo>
                        <a:pt x="77" y="181"/>
                      </a:lnTo>
                      <a:lnTo>
                        <a:pt x="78" y="163"/>
                      </a:lnTo>
                      <a:lnTo>
                        <a:pt x="83" y="145"/>
                      </a:lnTo>
                      <a:lnTo>
                        <a:pt x="89" y="127"/>
                      </a:lnTo>
                      <a:lnTo>
                        <a:pt x="98" y="112"/>
                      </a:lnTo>
                      <a:lnTo>
                        <a:pt x="108" y="97"/>
                      </a:lnTo>
                      <a:lnTo>
                        <a:pt x="117" y="84"/>
                      </a:lnTo>
                      <a:lnTo>
                        <a:pt x="125" y="73"/>
                      </a:lnTo>
                      <a:lnTo>
                        <a:pt x="170" y="99"/>
                      </a:lnTo>
                      <a:lnTo>
                        <a:pt x="116" y="6"/>
                      </a:lnTo>
                      <a:lnTo>
                        <a:pt x="0" y="0"/>
                      </a:lnTo>
                      <a:lnTo>
                        <a:pt x="40" y="26"/>
                      </a:lnTo>
                      <a:lnTo>
                        <a:pt x="35" y="33"/>
                      </a:lnTo>
                      <a:lnTo>
                        <a:pt x="31" y="41"/>
                      </a:lnTo>
                      <a:lnTo>
                        <a:pt x="26" y="50"/>
                      </a:lnTo>
                      <a:lnTo>
                        <a:pt x="21" y="59"/>
                      </a:lnTo>
                      <a:lnTo>
                        <a:pt x="18" y="69"/>
                      </a:lnTo>
                      <a:lnTo>
                        <a:pt x="17" y="77"/>
                      </a:lnTo>
                      <a:lnTo>
                        <a:pt x="17" y="86"/>
                      </a:lnTo>
                      <a:lnTo>
                        <a:pt x="19" y="94"/>
                      </a:lnTo>
                      <a:lnTo>
                        <a:pt x="28" y="109"/>
                      </a:lnTo>
                      <a:lnTo>
                        <a:pt x="38" y="126"/>
                      </a:lnTo>
                      <a:lnTo>
                        <a:pt x="49" y="143"/>
                      </a:lnTo>
                      <a:lnTo>
                        <a:pt x="58" y="161"/>
                      </a:lnTo>
                      <a:lnTo>
                        <a:pt x="67" y="176"/>
                      </a:lnTo>
                      <a:lnTo>
                        <a:pt x="74" y="188"/>
                      </a:lnTo>
                      <a:lnTo>
                        <a:pt x="79" y="196"/>
                      </a:lnTo>
                      <a:lnTo>
                        <a:pt x="81" y="20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62" name="Freeform 614"/>
                <p:cNvSpPr>
                  <a:spLocks/>
                </p:cNvSpPr>
                <p:nvPr/>
              </p:nvSpPr>
              <p:spPr bwMode="auto">
                <a:xfrm>
                  <a:off x="10727" y="11964"/>
                  <a:ext cx="225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6"/>
                    </a:cxn>
                    <a:cxn ang="0">
                      <a:pos x="35" y="17"/>
                    </a:cxn>
                    <a:cxn ang="0">
                      <a:pos x="49" y="29"/>
                    </a:cxn>
                    <a:cxn ang="0">
                      <a:pos x="60" y="44"/>
                    </a:cxn>
                    <a:cxn ang="0">
                      <a:pos x="71" y="60"/>
                    </a:cxn>
                    <a:cxn ang="0">
                      <a:pos x="79" y="75"/>
                    </a:cxn>
                    <a:cxn ang="0">
                      <a:pos x="86" y="88"/>
                    </a:cxn>
                    <a:cxn ang="0">
                      <a:pos x="92" y="101"/>
                    </a:cxn>
                    <a:cxn ang="0">
                      <a:pos x="46" y="125"/>
                    </a:cxn>
                    <a:cxn ang="0">
                      <a:pos x="159" y="129"/>
                    </a:cxn>
                    <a:cxn ang="0">
                      <a:pos x="225" y="37"/>
                    </a:cxn>
                    <a:cxn ang="0">
                      <a:pos x="180" y="57"/>
                    </a:cxn>
                    <a:cxn ang="0">
                      <a:pos x="176" y="49"/>
                    </a:cxn>
                    <a:cxn ang="0">
                      <a:pos x="171" y="41"/>
                    </a:cxn>
                    <a:cxn ang="0">
                      <a:pos x="166" y="32"/>
                    </a:cxn>
                    <a:cxn ang="0">
                      <a:pos x="159" y="23"/>
                    </a:cxn>
                    <a:cxn ang="0">
                      <a:pos x="152" y="17"/>
                    </a:cxn>
                    <a:cxn ang="0">
                      <a:pos x="145" y="10"/>
                    </a:cxn>
                    <a:cxn ang="0">
                      <a:pos x="136" y="6"/>
                    </a:cxn>
                    <a:cxn ang="0">
                      <a:pos x="127" y="4"/>
                    </a:cxn>
                    <a:cxn ang="0">
                      <a:pos x="118" y="3"/>
                    </a:cxn>
                    <a:cxn ang="0">
                      <a:pos x="109" y="3"/>
                    </a:cxn>
                    <a:cxn ang="0">
                      <a:pos x="99" y="3"/>
                    </a:cxn>
                    <a:cxn ang="0">
                      <a:pos x="88" y="2"/>
                    </a:cxn>
                    <a:cxn ang="0">
                      <a:pos x="78" y="2"/>
                    </a:cxn>
                    <a:cxn ang="0">
                      <a:pos x="67" y="2"/>
                    </a:cxn>
                    <a:cxn ang="0">
                      <a:pos x="57" y="2"/>
                    </a:cxn>
                    <a:cxn ang="0">
                      <a:pos x="47" y="1"/>
                    </a:cxn>
                    <a:cxn ang="0">
                      <a:pos x="37" y="1"/>
                    </a:cxn>
                    <a:cxn ang="0">
                      <a:pos x="29" y="1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5" h="129">
                      <a:moveTo>
                        <a:pt x="0" y="0"/>
                      </a:moveTo>
                      <a:lnTo>
                        <a:pt x="19" y="6"/>
                      </a:lnTo>
                      <a:lnTo>
                        <a:pt x="35" y="17"/>
                      </a:lnTo>
                      <a:lnTo>
                        <a:pt x="49" y="29"/>
                      </a:lnTo>
                      <a:lnTo>
                        <a:pt x="60" y="44"/>
                      </a:lnTo>
                      <a:lnTo>
                        <a:pt x="71" y="60"/>
                      </a:lnTo>
                      <a:lnTo>
                        <a:pt x="79" y="75"/>
                      </a:lnTo>
                      <a:lnTo>
                        <a:pt x="86" y="88"/>
                      </a:lnTo>
                      <a:lnTo>
                        <a:pt x="92" y="101"/>
                      </a:lnTo>
                      <a:lnTo>
                        <a:pt x="46" y="125"/>
                      </a:lnTo>
                      <a:lnTo>
                        <a:pt x="159" y="129"/>
                      </a:lnTo>
                      <a:lnTo>
                        <a:pt x="225" y="37"/>
                      </a:lnTo>
                      <a:lnTo>
                        <a:pt x="180" y="57"/>
                      </a:lnTo>
                      <a:lnTo>
                        <a:pt x="176" y="49"/>
                      </a:lnTo>
                      <a:lnTo>
                        <a:pt x="171" y="41"/>
                      </a:lnTo>
                      <a:lnTo>
                        <a:pt x="166" y="32"/>
                      </a:lnTo>
                      <a:lnTo>
                        <a:pt x="159" y="23"/>
                      </a:lnTo>
                      <a:lnTo>
                        <a:pt x="152" y="17"/>
                      </a:lnTo>
                      <a:lnTo>
                        <a:pt x="145" y="10"/>
                      </a:lnTo>
                      <a:lnTo>
                        <a:pt x="136" y="6"/>
                      </a:lnTo>
                      <a:lnTo>
                        <a:pt x="127" y="4"/>
                      </a:lnTo>
                      <a:lnTo>
                        <a:pt x="118" y="3"/>
                      </a:lnTo>
                      <a:lnTo>
                        <a:pt x="109" y="3"/>
                      </a:lnTo>
                      <a:lnTo>
                        <a:pt x="99" y="3"/>
                      </a:lnTo>
                      <a:lnTo>
                        <a:pt x="88" y="2"/>
                      </a:lnTo>
                      <a:lnTo>
                        <a:pt x="78" y="2"/>
                      </a:lnTo>
                      <a:lnTo>
                        <a:pt x="67" y="2"/>
                      </a:lnTo>
                      <a:lnTo>
                        <a:pt x="57" y="2"/>
                      </a:lnTo>
                      <a:lnTo>
                        <a:pt x="47" y="1"/>
                      </a:lnTo>
                      <a:lnTo>
                        <a:pt x="37" y="1"/>
                      </a:lnTo>
                      <a:lnTo>
                        <a:pt x="29" y="1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63" name="Freeform 615"/>
                <p:cNvSpPr>
                  <a:spLocks/>
                </p:cNvSpPr>
                <p:nvPr/>
              </p:nvSpPr>
              <p:spPr bwMode="auto">
                <a:xfrm>
                  <a:off x="10842" y="12298"/>
                  <a:ext cx="194" cy="189"/>
                </a:xfrm>
                <a:custGeom>
                  <a:avLst/>
                  <a:gdLst/>
                  <a:ahLst/>
                  <a:cxnLst>
                    <a:cxn ang="0">
                      <a:pos x="194" y="25"/>
                    </a:cxn>
                    <a:cxn ang="0">
                      <a:pos x="187" y="31"/>
                    </a:cxn>
                    <a:cxn ang="0">
                      <a:pos x="179" y="37"/>
                    </a:cxn>
                    <a:cxn ang="0">
                      <a:pos x="171" y="41"/>
                    </a:cxn>
                    <a:cxn ang="0">
                      <a:pos x="162" y="44"/>
                    </a:cxn>
                    <a:cxn ang="0">
                      <a:pos x="153" y="47"/>
                    </a:cxn>
                    <a:cxn ang="0">
                      <a:pos x="143" y="50"/>
                    </a:cxn>
                    <a:cxn ang="0">
                      <a:pos x="133" y="51"/>
                    </a:cxn>
                    <a:cxn ang="0">
                      <a:pos x="124" y="52"/>
                    </a:cxn>
                    <a:cxn ang="0">
                      <a:pos x="115" y="53"/>
                    </a:cxn>
                    <a:cxn ang="0">
                      <a:pos x="105" y="53"/>
                    </a:cxn>
                    <a:cxn ang="0">
                      <a:pos x="96" y="52"/>
                    </a:cxn>
                    <a:cxn ang="0">
                      <a:pos x="87" y="52"/>
                    </a:cxn>
                    <a:cxn ang="0">
                      <a:pos x="79" y="51"/>
                    </a:cxn>
                    <a:cxn ang="0">
                      <a:pos x="71" y="51"/>
                    </a:cxn>
                    <a:cxn ang="0">
                      <a:pos x="63" y="50"/>
                    </a:cxn>
                    <a:cxn ang="0">
                      <a:pos x="57" y="50"/>
                    </a:cxn>
                    <a:cxn ang="0">
                      <a:pos x="59" y="0"/>
                    </a:cxn>
                    <a:cxn ang="0">
                      <a:pos x="0" y="90"/>
                    </a:cxn>
                    <a:cxn ang="0">
                      <a:pos x="49" y="189"/>
                    </a:cxn>
                    <a:cxn ang="0">
                      <a:pos x="53" y="143"/>
                    </a:cxn>
                    <a:cxn ang="0">
                      <a:pos x="62" y="143"/>
                    </a:cxn>
                    <a:cxn ang="0">
                      <a:pos x="73" y="143"/>
                    </a:cxn>
                    <a:cxn ang="0">
                      <a:pos x="83" y="143"/>
                    </a:cxn>
                    <a:cxn ang="0">
                      <a:pos x="93" y="142"/>
                    </a:cxn>
                    <a:cxn ang="0">
                      <a:pos x="104" y="141"/>
                    </a:cxn>
                    <a:cxn ang="0">
                      <a:pos x="113" y="137"/>
                    </a:cxn>
                    <a:cxn ang="0">
                      <a:pos x="121" y="133"/>
                    </a:cxn>
                    <a:cxn ang="0">
                      <a:pos x="127" y="126"/>
                    </a:cxn>
                    <a:cxn ang="0">
                      <a:pos x="137" y="111"/>
                    </a:cxn>
                    <a:cxn ang="0">
                      <a:pos x="147" y="95"/>
                    </a:cxn>
                    <a:cxn ang="0">
                      <a:pos x="159" y="78"/>
                    </a:cxn>
                    <a:cxn ang="0">
                      <a:pos x="170" y="62"/>
                    </a:cxn>
                    <a:cxn ang="0">
                      <a:pos x="179" y="47"/>
                    </a:cxn>
                    <a:cxn ang="0">
                      <a:pos x="187" y="36"/>
                    </a:cxn>
                    <a:cxn ang="0">
                      <a:pos x="193" y="27"/>
                    </a:cxn>
                    <a:cxn ang="0">
                      <a:pos x="194" y="25"/>
                    </a:cxn>
                  </a:cxnLst>
                  <a:rect l="0" t="0" r="r" b="b"/>
                  <a:pathLst>
                    <a:path w="194" h="189">
                      <a:moveTo>
                        <a:pt x="194" y="25"/>
                      </a:moveTo>
                      <a:lnTo>
                        <a:pt x="187" y="31"/>
                      </a:lnTo>
                      <a:lnTo>
                        <a:pt x="179" y="37"/>
                      </a:lnTo>
                      <a:lnTo>
                        <a:pt x="171" y="41"/>
                      </a:lnTo>
                      <a:lnTo>
                        <a:pt x="162" y="44"/>
                      </a:lnTo>
                      <a:lnTo>
                        <a:pt x="153" y="47"/>
                      </a:lnTo>
                      <a:lnTo>
                        <a:pt x="143" y="50"/>
                      </a:lnTo>
                      <a:lnTo>
                        <a:pt x="133" y="51"/>
                      </a:lnTo>
                      <a:lnTo>
                        <a:pt x="124" y="52"/>
                      </a:lnTo>
                      <a:lnTo>
                        <a:pt x="115" y="53"/>
                      </a:lnTo>
                      <a:lnTo>
                        <a:pt x="105" y="53"/>
                      </a:lnTo>
                      <a:lnTo>
                        <a:pt x="96" y="52"/>
                      </a:lnTo>
                      <a:lnTo>
                        <a:pt x="87" y="52"/>
                      </a:lnTo>
                      <a:lnTo>
                        <a:pt x="79" y="51"/>
                      </a:lnTo>
                      <a:lnTo>
                        <a:pt x="71" y="51"/>
                      </a:lnTo>
                      <a:lnTo>
                        <a:pt x="63" y="50"/>
                      </a:lnTo>
                      <a:lnTo>
                        <a:pt x="57" y="50"/>
                      </a:lnTo>
                      <a:lnTo>
                        <a:pt x="59" y="0"/>
                      </a:lnTo>
                      <a:lnTo>
                        <a:pt x="0" y="90"/>
                      </a:lnTo>
                      <a:lnTo>
                        <a:pt x="49" y="189"/>
                      </a:lnTo>
                      <a:lnTo>
                        <a:pt x="53" y="143"/>
                      </a:lnTo>
                      <a:lnTo>
                        <a:pt x="62" y="143"/>
                      </a:lnTo>
                      <a:lnTo>
                        <a:pt x="73" y="143"/>
                      </a:lnTo>
                      <a:lnTo>
                        <a:pt x="83" y="143"/>
                      </a:lnTo>
                      <a:lnTo>
                        <a:pt x="93" y="142"/>
                      </a:lnTo>
                      <a:lnTo>
                        <a:pt x="104" y="141"/>
                      </a:lnTo>
                      <a:lnTo>
                        <a:pt x="113" y="137"/>
                      </a:lnTo>
                      <a:lnTo>
                        <a:pt x="121" y="133"/>
                      </a:lnTo>
                      <a:lnTo>
                        <a:pt x="127" y="126"/>
                      </a:lnTo>
                      <a:lnTo>
                        <a:pt x="137" y="111"/>
                      </a:lnTo>
                      <a:lnTo>
                        <a:pt x="147" y="95"/>
                      </a:lnTo>
                      <a:lnTo>
                        <a:pt x="159" y="78"/>
                      </a:lnTo>
                      <a:lnTo>
                        <a:pt x="170" y="62"/>
                      </a:lnTo>
                      <a:lnTo>
                        <a:pt x="179" y="47"/>
                      </a:lnTo>
                      <a:lnTo>
                        <a:pt x="187" y="36"/>
                      </a:lnTo>
                      <a:lnTo>
                        <a:pt x="193" y="27"/>
                      </a:lnTo>
                      <a:lnTo>
                        <a:pt x="194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64" name="Group 616"/>
              <p:cNvGrpSpPr>
                <a:grpSpLocks/>
              </p:cNvGrpSpPr>
              <p:nvPr/>
            </p:nvGrpSpPr>
            <p:grpSpPr bwMode="auto">
              <a:xfrm>
                <a:off x="3942" y="11558"/>
                <a:ext cx="138" cy="234"/>
                <a:chOff x="4302" y="12643"/>
                <a:chExt cx="138" cy="234"/>
              </a:xfrm>
            </p:grpSpPr>
            <p:sp>
              <p:nvSpPr>
                <p:cNvPr id="412265" name="Line 617"/>
                <p:cNvSpPr>
                  <a:spLocks noChangeShapeType="1"/>
                </p:cNvSpPr>
                <p:nvPr/>
              </p:nvSpPr>
              <p:spPr bwMode="auto">
                <a:xfrm>
                  <a:off x="4372" y="1264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66" name="Freeform 618"/>
                <p:cNvSpPr>
                  <a:spLocks/>
                </p:cNvSpPr>
                <p:nvPr/>
              </p:nvSpPr>
              <p:spPr bwMode="auto">
                <a:xfrm>
                  <a:off x="4302" y="12737"/>
                  <a:ext cx="138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140"/>
                    </a:cxn>
                    <a:cxn ang="0">
                      <a:pos x="138" y="0"/>
                    </a:cxn>
                    <a:cxn ang="0">
                      <a:pos x="7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140">
                      <a:moveTo>
                        <a:pt x="0" y="0"/>
                      </a:moveTo>
                      <a:lnTo>
                        <a:pt x="70" y="140"/>
                      </a:lnTo>
                      <a:lnTo>
                        <a:pt x="138" y="0"/>
                      </a:lnTo>
                      <a:lnTo>
                        <a:pt x="7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67" name="Group 619"/>
              <p:cNvGrpSpPr>
                <a:grpSpLocks/>
              </p:cNvGrpSpPr>
              <p:nvPr/>
            </p:nvGrpSpPr>
            <p:grpSpPr bwMode="auto">
              <a:xfrm>
                <a:off x="5275" y="11508"/>
                <a:ext cx="137" cy="234"/>
                <a:chOff x="5275" y="12593"/>
                <a:chExt cx="137" cy="234"/>
              </a:xfrm>
            </p:grpSpPr>
            <p:sp>
              <p:nvSpPr>
                <p:cNvPr id="412268" name="Line 620"/>
                <p:cNvSpPr>
                  <a:spLocks noChangeShapeType="1"/>
                </p:cNvSpPr>
                <p:nvPr/>
              </p:nvSpPr>
              <p:spPr bwMode="auto">
                <a:xfrm>
                  <a:off x="5344" y="12593"/>
                  <a:ext cx="3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69" name="Freeform 621"/>
                <p:cNvSpPr>
                  <a:spLocks/>
                </p:cNvSpPr>
                <p:nvPr/>
              </p:nvSpPr>
              <p:spPr bwMode="auto">
                <a:xfrm>
                  <a:off x="5275" y="12687"/>
                  <a:ext cx="137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40"/>
                    </a:cxn>
                    <a:cxn ang="0">
                      <a:pos x="137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140">
                      <a:moveTo>
                        <a:pt x="0" y="0"/>
                      </a:moveTo>
                      <a:lnTo>
                        <a:pt x="69" y="140"/>
                      </a:lnTo>
                      <a:lnTo>
                        <a:pt x="137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70" name="Group 622"/>
              <p:cNvGrpSpPr>
                <a:grpSpLocks/>
              </p:cNvGrpSpPr>
              <p:nvPr/>
            </p:nvGrpSpPr>
            <p:grpSpPr bwMode="auto">
              <a:xfrm>
                <a:off x="6564" y="11508"/>
                <a:ext cx="138" cy="234"/>
                <a:chOff x="6204" y="12593"/>
                <a:chExt cx="138" cy="234"/>
              </a:xfrm>
            </p:grpSpPr>
            <p:sp>
              <p:nvSpPr>
                <p:cNvPr id="412271" name="Line 623"/>
                <p:cNvSpPr>
                  <a:spLocks noChangeShapeType="1"/>
                </p:cNvSpPr>
                <p:nvPr/>
              </p:nvSpPr>
              <p:spPr bwMode="auto">
                <a:xfrm>
                  <a:off x="6274" y="1259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72" name="Freeform 624"/>
                <p:cNvSpPr>
                  <a:spLocks/>
                </p:cNvSpPr>
                <p:nvPr/>
              </p:nvSpPr>
              <p:spPr bwMode="auto">
                <a:xfrm>
                  <a:off x="6204" y="12687"/>
                  <a:ext cx="138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0" y="140"/>
                    </a:cxn>
                    <a:cxn ang="0">
                      <a:pos x="138" y="0"/>
                    </a:cxn>
                    <a:cxn ang="0">
                      <a:pos x="7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140">
                      <a:moveTo>
                        <a:pt x="0" y="0"/>
                      </a:moveTo>
                      <a:lnTo>
                        <a:pt x="70" y="140"/>
                      </a:lnTo>
                      <a:lnTo>
                        <a:pt x="138" y="0"/>
                      </a:lnTo>
                      <a:lnTo>
                        <a:pt x="7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73" name="Group 625"/>
              <p:cNvGrpSpPr>
                <a:grpSpLocks/>
              </p:cNvGrpSpPr>
              <p:nvPr/>
            </p:nvGrpSpPr>
            <p:grpSpPr bwMode="auto">
              <a:xfrm>
                <a:off x="7852" y="11508"/>
                <a:ext cx="137" cy="234"/>
                <a:chOff x="7132" y="12593"/>
                <a:chExt cx="137" cy="234"/>
              </a:xfrm>
            </p:grpSpPr>
            <p:sp>
              <p:nvSpPr>
                <p:cNvPr id="412274" name="Line 626"/>
                <p:cNvSpPr>
                  <a:spLocks noChangeShapeType="1"/>
                </p:cNvSpPr>
                <p:nvPr/>
              </p:nvSpPr>
              <p:spPr bwMode="auto">
                <a:xfrm>
                  <a:off x="7201" y="1259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75" name="Freeform 627"/>
                <p:cNvSpPr>
                  <a:spLocks/>
                </p:cNvSpPr>
                <p:nvPr/>
              </p:nvSpPr>
              <p:spPr bwMode="auto">
                <a:xfrm>
                  <a:off x="7132" y="12687"/>
                  <a:ext cx="137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40"/>
                    </a:cxn>
                    <a:cxn ang="0">
                      <a:pos x="137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140">
                      <a:moveTo>
                        <a:pt x="0" y="0"/>
                      </a:moveTo>
                      <a:lnTo>
                        <a:pt x="69" y="140"/>
                      </a:lnTo>
                      <a:lnTo>
                        <a:pt x="137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76" name="Group 628"/>
              <p:cNvGrpSpPr>
                <a:grpSpLocks/>
              </p:cNvGrpSpPr>
              <p:nvPr/>
            </p:nvGrpSpPr>
            <p:grpSpPr bwMode="auto">
              <a:xfrm>
                <a:off x="2332" y="11602"/>
                <a:ext cx="137" cy="233"/>
                <a:chOff x="3232" y="12687"/>
                <a:chExt cx="137" cy="233"/>
              </a:xfrm>
            </p:grpSpPr>
            <p:sp>
              <p:nvSpPr>
                <p:cNvPr id="412277" name="Line 629"/>
                <p:cNvSpPr>
                  <a:spLocks noChangeShapeType="1"/>
                </p:cNvSpPr>
                <p:nvPr/>
              </p:nvSpPr>
              <p:spPr bwMode="auto">
                <a:xfrm>
                  <a:off x="3301" y="12687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278" name="Freeform 630"/>
                <p:cNvSpPr>
                  <a:spLocks/>
                </p:cNvSpPr>
                <p:nvPr/>
              </p:nvSpPr>
              <p:spPr bwMode="auto">
                <a:xfrm>
                  <a:off x="3232" y="12781"/>
                  <a:ext cx="137" cy="1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39"/>
                    </a:cxn>
                    <a:cxn ang="0">
                      <a:pos x="137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139">
                      <a:moveTo>
                        <a:pt x="0" y="0"/>
                      </a:moveTo>
                      <a:lnTo>
                        <a:pt x="69" y="139"/>
                      </a:lnTo>
                      <a:lnTo>
                        <a:pt x="137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279" name="Group 631"/>
              <p:cNvGrpSpPr>
                <a:grpSpLocks/>
              </p:cNvGrpSpPr>
              <p:nvPr/>
            </p:nvGrpSpPr>
            <p:grpSpPr bwMode="auto">
              <a:xfrm>
                <a:off x="8842" y="10645"/>
                <a:ext cx="659" cy="825"/>
                <a:chOff x="6319" y="9846"/>
                <a:chExt cx="659" cy="825"/>
              </a:xfrm>
            </p:grpSpPr>
            <p:grpSp>
              <p:nvGrpSpPr>
                <p:cNvPr id="412280" name="Group 632"/>
                <p:cNvGrpSpPr>
                  <a:grpSpLocks/>
                </p:cNvGrpSpPr>
                <p:nvPr/>
              </p:nvGrpSpPr>
              <p:grpSpPr bwMode="auto">
                <a:xfrm>
                  <a:off x="6319" y="9846"/>
                  <a:ext cx="659" cy="825"/>
                  <a:chOff x="6319" y="9846"/>
                  <a:chExt cx="659" cy="825"/>
                </a:xfrm>
              </p:grpSpPr>
              <p:sp>
                <p:nvSpPr>
                  <p:cNvPr id="412281" name="Freeform 633"/>
                  <p:cNvSpPr>
                    <a:spLocks/>
                  </p:cNvSpPr>
                  <p:nvPr/>
                </p:nvSpPr>
                <p:spPr bwMode="auto">
                  <a:xfrm>
                    <a:off x="6319" y="10473"/>
                    <a:ext cx="659" cy="198"/>
                  </a:xfrm>
                  <a:custGeom>
                    <a:avLst/>
                    <a:gdLst/>
                    <a:ahLst/>
                    <a:cxnLst>
                      <a:cxn ang="0">
                        <a:pos x="53" y="27"/>
                      </a:cxn>
                      <a:cxn ang="0">
                        <a:pos x="101" y="13"/>
                      </a:cxn>
                      <a:cxn ang="0">
                        <a:pos x="136" y="6"/>
                      </a:cxn>
                      <a:cxn ang="0">
                        <a:pos x="173" y="0"/>
                      </a:cxn>
                      <a:cxn ang="0">
                        <a:pos x="230" y="0"/>
                      </a:cxn>
                      <a:cxn ang="0">
                        <a:pos x="334" y="13"/>
                      </a:cxn>
                      <a:cxn ang="0">
                        <a:pos x="390" y="24"/>
                      </a:cxn>
                      <a:cxn ang="0">
                        <a:pos x="430" y="27"/>
                      </a:cxn>
                      <a:cxn ang="0">
                        <a:pos x="494" y="29"/>
                      </a:cxn>
                      <a:cxn ang="0">
                        <a:pos x="553" y="29"/>
                      </a:cxn>
                      <a:cxn ang="0">
                        <a:pos x="620" y="25"/>
                      </a:cxn>
                      <a:cxn ang="0">
                        <a:pos x="659" y="43"/>
                      </a:cxn>
                      <a:cxn ang="0">
                        <a:pos x="617" y="51"/>
                      </a:cxn>
                      <a:cxn ang="0">
                        <a:pos x="584" y="71"/>
                      </a:cxn>
                      <a:cxn ang="0">
                        <a:pos x="553" y="97"/>
                      </a:cxn>
                      <a:cxn ang="0">
                        <a:pos x="520" y="122"/>
                      </a:cxn>
                      <a:cxn ang="0">
                        <a:pos x="488" y="156"/>
                      </a:cxn>
                      <a:cxn ang="0">
                        <a:pos x="459" y="178"/>
                      </a:cxn>
                      <a:cxn ang="0">
                        <a:pos x="413" y="198"/>
                      </a:cxn>
                      <a:cxn ang="0">
                        <a:pos x="379" y="162"/>
                      </a:cxn>
                      <a:cxn ang="0">
                        <a:pos x="350" y="151"/>
                      </a:cxn>
                      <a:cxn ang="0">
                        <a:pos x="297" y="138"/>
                      </a:cxn>
                      <a:cxn ang="0">
                        <a:pos x="259" y="138"/>
                      </a:cxn>
                      <a:cxn ang="0">
                        <a:pos x="205" y="140"/>
                      </a:cxn>
                      <a:cxn ang="0">
                        <a:pos x="148" y="131"/>
                      </a:cxn>
                      <a:cxn ang="0">
                        <a:pos x="106" y="105"/>
                      </a:cxn>
                      <a:cxn ang="0">
                        <a:pos x="70" y="69"/>
                      </a:cxn>
                      <a:cxn ang="0">
                        <a:pos x="40" y="53"/>
                      </a:cxn>
                      <a:cxn ang="0">
                        <a:pos x="0" y="53"/>
                      </a:cxn>
                      <a:cxn ang="0">
                        <a:pos x="53" y="27"/>
                      </a:cxn>
                    </a:cxnLst>
                    <a:rect l="0" t="0" r="r" b="b"/>
                    <a:pathLst>
                      <a:path w="659" h="198">
                        <a:moveTo>
                          <a:pt x="53" y="27"/>
                        </a:moveTo>
                        <a:lnTo>
                          <a:pt x="101" y="13"/>
                        </a:lnTo>
                        <a:lnTo>
                          <a:pt x="136" y="6"/>
                        </a:lnTo>
                        <a:lnTo>
                          <a:pt x="173" y="0"/>
                        </a:lnTo>
                        <a:lnTo>
                          <a:pt x="230" y="0"/>
                        </a:lnTo>
                        <a:lnTo>
                          <a:pt x="334" y="13"/>
                        </a:lnTo>
                        <a:lnTo>
                          <a:pt x="390" y="24"/>
                        </a:lnTo>
                        <a:lnTo>
                          <a:pt x="430" y="27"/>
                        </a:lnTo>
                        <a:lnTo>
                          <a:pt x="494" y="29"/>
                        </a:lnTo>
                        <a:lnTo>
                          <a:pt x="553" y="29"/>
                        </a:lnTo>
                        <a:lnTo>
                          <a:pt x="620" y="25"/>
                        </a:lnTo>
                        <a:lnTo>
                          <a:pt x="659" y="43"/>
                        </a:lnTo>
                        <a:lnTo>
                          <a:pt x="617" y="51"/>
                        </a:lnTo>
                        <a:lnTo>
                          <a:pt x="584" y="71"/>
                        </a:lnTo>
                        <a:lnTo>
                          <a:pt x="553" y="97"/>
                        </a:lnTo>
                        <a:lnTo>
                          <a:pt x="520" y="122"/>
                        </a:lnTo>
                        <a:lnTo>
                          <a:pt x="488" y="156"/>
                        </a:lnTo>
                        <a:lnTo>
                          <a:pt x="459" y="178"/>
                        </a:lnTo>
                        <a:lnTo>
                          <a:pt x="413" y="198"/>
                        </a:lnTo>
                        <a:lnTo>
                          <a:pt x="379" y="162"/>
                        </a:lnTo>
                        <a:lnTo>
                          <a:pt x="350" y="151"/>
                        </a:lnTo>
                        <a:lnTo>
                          <a:pt x="297" y="138"/>
                        </a:lnTo>
                        <a:lnTo>
                          <a:pt x="259" y="138"/>
                        </a:lnTo>
                        <a:lnTo>
                          <a:pt x="205" y="140"/>
                        </a:lnTo>
                        <a:lnTo>
                          <a:pt x="148" y="131"/>
                        </a:lnTo>
                        <a:lnTo>
                          <a:pt x="106" y="105"/>
                        </a:lnTo>
                        <a:lnTo>
                          <a:pt x="70" y="69"/>
                        </a:lnTo>
                        <a:lnTo>
                          <a:pt x="40" y="53"/>
                        </a:lnTo>
                        <a:lnTo>
                          <a:pt x="0" y="53"/>
                        </a:lnTo>
                        <a:lnTo>
                          <a:pt x="53" y="27"/>
                        </a:lnTo>
                        <a:close/>
                      </a:path>
                    </a:pathLst>
                  </a:custGeom>
                  <a:solidFill>
                    <a:srgbClr val="D3ED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2" name="Freeform 634"/>
                  <p:cNvSpPr>
                    <a:spLocks/>
                  </p:cNvSpPr>
                  <p:nvPr/>
                </p:nvSpPr>
                <p:spPr bwMode="auto">
                  <a:xfrm>
                    <a:off x="6782" y="10286"/>
                    <a:ext cx="71" cy="194"/>
                  </a:xfrm>
                  <a:custGeom>
                    <a:avLst/>
                    <a:gdLst/>
                    <a:ahLst/>
                    <a:cxnLst>
                      <a:cxn ang="0">
                        <a:pos x="0" y="194"/>
                      </a:cxn>
                      <a:cxn ang="0">
                        <a:pos x="33" y="96"/>
                      </a:cxn>
                      <a:cxn ang="0">
                        <a:pos x="71" y="11"/>
                      </a:cxn>
                      <a:cxn ang="0">
                        <a:pos x="58" y="0"/>
                      </a:cxn>
                      <a:cxn ang="0">
                        <a:pos x="18" y="100"/>
                      </a:cxn>
                      <a:cxn ang="0">
                        <a:pos x="0" y="194"/>
                      </a:cxn>
                    </a:cxnLst>
                    <a:rect l="0" t="0" r="r" b="b"/>
                    <a:pathLst>
                      <a:path w="71" h="194">
                        <a:moveTo>
                          <a:pt x="0" y="194"/>
                        </a:moveTo>
                        <a:lnTo>
                          <a:pt x="33" y="96"/>
                        </a:lnTo>
                        <a:lnTo>
                          <a:pt x="71" y="11"/>
                        </a:lnTo>
                        <a:lnTo>
                          <a:pt x="58" y="0"/>
                        </a:lnTo>
                        <a:lnTo>
                          <a:pt x="18" y="100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3" name="Freeform 635"/>
                  <p:cNvSpPr>
                    <a:spLocks/>
                  </p:cNvSpPr>
                  <p:nvPr/>
                </p:nvSpPr>
                <p:spPr bwMode="auto">
                  <a:xfrm>
                    <a:off x="6800" y="10242"/>
                    <a:ext cx="53" cy="158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53" y="12"/>
                      </a:cxn>
                      <a:cxn ang="0">
                        <a:pos x="0" y="158"/>
                      </a:cxn>
                      <a:cxn ang="0">
                        <a:pos x="16" y="5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53" h="158">
                        <a:moveTo>
                          <a:pt x="33" y="0"/>
                        </a:moveTo>
                        <a:lnTo>
                          <a:pt x="53" y="12"/>
                        </a:lnTo>
                        <a:lnTo>
                          <a:pt x="0" y="158"/>
                        </a:lnTo>
                        <a:lnTo>
                          <a:pt x="16" y="5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4" name="Freeform 636"/>
                  <p:cNvSpPr>
                    <a:spLocks/>
                  </p:cNvSpPr>
                  <p:nvPr/>
                </p:nvSpPr>
                <p:spPr bwMode="auto">
                  <a:xfrm>
                    <a:off x="6405" y="10065"/>
                    <a:ext cx="256" cy="283"/>
                  </a:xfrm>
                  <a:custGeom>
                    <a:avLst/>
                    <a:gdLst/>
                    <a:ahLst/>
                    <a:cxnLst>
                      <a:cxn ang="0">
                        <a:pos x="116" y="45"/>
                      </a:cxn>
                      <a:cxn ang="0">
                        <a:pos x="121" y="37"/>
                      </a:cxn>
                      <a:cxn ang="0">
                        <a:pos x="129" y="39"/>
                      </a:cxn>
                      <a:cxn ang="0">
                        <a:pos x="131" y="74"/>
                      </a:cxn>
                      <a:cxn ang="0">
                        <a:pos x="144" y="122"/>
                      </a:cxn>
                      <a:cxn ang="0">
                        <a:pos x="185" y="96"/>
                      </a:cxn>
                      <a:cxn ang="0">
                        <a:pos x="205" y="73"/>
                      </a:cxn>
                      <a:cxn ang="0">
                        <a:pos x="227" y="34"/>
                      </a:cxn>
                      <a:cxn ang="0">
                        <a:pos x="236" y="13"/>
                      </a:cxn>
                      <a:cxn ang="0">
                        <a:pos x="242" y="0"/>
                      </a:cxn>
                      <a:cxn ang="0">
                        <a:pos x="256" y="0"/>
                      </a:cxn>
                      <a:cxn ang="0">
                        <a:pos x="255" y="13"/>
                      </a:cxn>
                      <a:cxn ang="0">
                        <a:pos x="238" y="45"/>
                      </a:cxn>
                      <a:cxn ang="0">
                        <a:pos x="26" y="283"/>
                      </a:cxn>
                      <a:cxn ang="0">
                        <a:pos x="8" y="281"/>
                      </a:cxn>
                      <a:cxn ang="0">
                        <a:pos x="0" y="259"/>
                      </a:cxn>
                      <a:cxn ang="0">
                        <a:pos x="19" y="256"/>
                      </a:cxn>
                      <a:cxn ang="0">
                        <a:pos x="42" y="236"/>
                      </a:cxn>
                      <a:cxn ang="0">
                        <a:pos x="74" y="186"/>
                      </a:cxn>
                      <a:cxn ang="0">
                        <a:pos x="103" y="149"/>
                      </a:cxn>
                      <a:cxn ang="0">
                        <a:pos x="124" y="134"/>
                      </a:cxn>
                      <a:cxn ang="0">
                        <a:pos x="117" y="88"/>
                      </a:cxn>
                      <a:cxn ang="0">
                        <a:pos x="102" y="98"/>
                      </a:cxn>
                      <a:cxn ang="0">
                        <a:pos x="105" y="86"/>
                      </a:cxn>
                      <a:cxn ang="0">
                        <a:pos x="113" y="61"/>
                      </a:cxn>
                      <a:cxn ang="0">
                        <a:pos x="116" y="45"/>
                      </a:cxn>
                    </a:cxnLst>
                    <a:rect l="0" t="0" r="r" b="b"/>
                    <a:pathLst>
                      <a:path w="256" h="283">
                        <a:moveTo>
                          <a:pt x="116" y="45"/>
                        </a:moveTo>
                        <a:lnTo>
                          <a:pt x="121" y="37"/>
                        </a:lnTo>
                        <a:lnTo>
                          <a:pt x="129" y="39"/>
                        </a:lnTo>
                        <a:lnTo>
                          <a:pt x="131" y="74"/>
                        </a:lnTo>
                        <a:lnTo>
                          <a:pt x="144" y="122"/>
                        </a:lnTo>
                        <a:lnTo>
                          <a:pt x="185" y="96"/>
                        </a:lnTo>
                        <a:lnTo>
                          <a:pt x="205" y="73"/>
                        </a:lnTo>
                        <a:lnTo>
                          <a:pt x="227" y="34"/>
                        </a:lnTo>
                        <a:lnTo>
                          <a:pt x="236" y="13"/>
                        </a:lnTo>
                        <a:lnTo>
                          <a:pt x="242" y="0"/>
                        </a:lnTo>
                        <a:lnTo>
                          <a:pt x="256" y="0"/>
                        </a:lnTo>
                        <a:lnTo>
                          <a:pt x="255" y="13"/>
                        </a:lnTo>
                        <a:lnTo>
                          <a:pt x="238" y="45"/>
                        </a:lnTo>
                        <a:lnTo>
                          <a:pt x="26" y="283"/>
                        </a:lnTo>
                        <a:lnTo>
                          <a:pt x="8" y="281"/>
                        </a:lnTo>
                        <a:lnTo>
                          <a:pt x="0" y="259"/>
                        </a:lnTo>
                        <a:lnTo>
                          <a:pt x="19" y="256"/>
                        </a:lnTo>
                        <a:lnTo>
                          <a:pt x="42" y="236"/>
                        </a:lnTo>
                        <a:lnTo>
                          <a:pt x="74" y="186"/>
                        </a:lnTo>
                        <a:lnTo>
                          <a:pt x="103" y="149"/>
                        </a:lnTo>
                        <a:lnTo>
                          <a:pt x="124" y="134"/>
                        </a:lnTo>
                        <a:lnTo>
                          <a:pt x="117" y="88"/>
                        </a:lnTo>
                        <a:lnTo>
                          <a:pt x="102" y="98"/>
                        </a:lnTo>
                        <a:lnTo>
                          <a:pt x="105" y="86"/>
                        </a:lnTo>
                        <a:lnTo>
                          <a:pt x="113" y="61"/>
                        </a:lnTo>
                        <a:lnTo>
                          <a:pt x="116" y="45"/>
                        </a:lnTo>
                        <a:close/>
                      </a:path>
                    </a:pathLst>
                  </a:custGeom>
                  <a:solidFill>
                    <a:srgbClr val="EBC5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5" name="Freeform 637"/>
                  <p:cNvSpPr>
                    <a:spLocks/>
                  </p:cNvSpPr>
                  <p:nvPr/>
                </p:nvSpPr>
                <p:spPr bwMode="auto">
                  <a:xfrm>
                    <a:off x="6423" y="10081"/>
                    <a:ext cx="248" cy="451"/>
                  </a:xfrm>
                  <a:custGeom>
                    <a:avLst/>
                    <a:gdLst/>
                    <a:ahLst/>
                    <a:cxnLst>
                      <a:cxn ang="0">
                        <a:pos x="3" y="240"/>
                      </a:cxn>
                      <a:cxn ang="0">
                        <a:pos x="38" y="202"/>
                      </a:cxn>
                      <a:cxn ang="0">
                        <a:pos x="72" y="150"/>
                      </a:cxn>
                      <a:cxn ang="0">
                        <a:pos x="96" y="126"/>
                      </a:cxn>
                      <a:cxn ang="0">
                        <a:pos x="103" y="117"/>
                      </a:cxn>
                      <a:cxn ang="0">
                        <a:pos x="109" y="124"/>
                      </a:cxn>
                      <a:cxn ang="0">
                        <a:pos x="132" y="129"/>
                      </a:cxn>
                      <a:cxn ang="0">
                        <a:pos x="127" y="109"/>
                      </a:cxn>
                      <a:cxn ang="0">
                        <a:pos x="175" y="75"/>
                      </a:cxn>
                      <a:cxn ang="0">
                        <a:pos x="218" y="0"/>
                      </a:cxn>
                      <a:cxn ang="0">
                        <a:pos x="225" y="11"/>
                      </a:cxn>
                      <a:cxn ang="0">
                        <a:pos x="208" y="96"/>
                      </a:cxn>
                      <a:cxn ang="0">
                        <a:pos x="187" y="180"/>
                      </a:cxn>
                      <a:cxn ang="0">
                        <a:pos x="203" y="211"/>
                      </a:cxn>
                      <a:cxn ang="0">
                        <a:pos x="248" y="451"/>
                      </a:cxn>
                      <a:cxn ang="0">
                        <a:pos x="102" y="446"/>
                      </a:cxn>
                      <a:cxn ang="0">
                        <a:pos x="46" y="427"/>
                      </a:cxn>
                      <a:cxn ang="0">
                        <a:pos x="29" y="425"/>
                      </a:cxn>
                      <a:cxn ang="0">
                        <a:pos x="49" y="359"/>
                      </a:cxn>
                      <a:cxn ang="0">
                        <a:pos x="57" y="303"/>
                      </a:cxn>
                      <a:cxn ang="0">
                        <a:pos x="20" y="285"/>
                      </a:cxn>
                      <a:cxn ang="0">
                        <a:pos x="0" y="265"/>
                      </a:cxn>
                      <a:cxn ang="0">
                        <a:pos x="5" y="253"/>
                      </a:cxn>
                      <a:cxn ang="0">
                        <a:pos x="3" y="240"/>
                      </a:cxn>
                    </a:cxnLst>
                    <a:rect l="0" t="0" r="r" b="b"/>
                    <a:pathLst>
                      <a:path w="248" h="451">
                        <a:moveTo>
                          <a:pt x="3" y="240"/>
                        </a:moveTo>
                        <a:lnTo>
                          <a:pt x="38" y="202"/>
                        </a:lnTo>
                        <a:lnTo>
                          <a:pt x="72" y="150"/>
                        </a:lnTo>
                        <a:lnTo>
                          <a:pt x="96" y="126"/>
                        </a:lnTo>
                        <a:lnTo>
                          <a:pt x="103" y="117"/>
                        </a:lnTo>
                        <a:lnTo>
                          <a:pt x="109" y="124"/>
                        </a:lnTo>
                        <a:lnTo>
                          <a:pt x="132" y="129"/>
                        </a:lnTo>
                        <a:lnTo>
                          <a:pt x="127" y="109"/>
                        </a:lnTo>
                        <a:lnTo>
                          <a:pt x="175" y="75"/>
                        </a:lnTo>
                        <a:lnTo>
                          <a:pt x="218" y="0"/>
                        </a:lnTo>
                        <a:lnTo>
                          <a:pt x="225" y="11"/>
                        </a:lnTo>
                        <a:lnTo>
                          <a:pt x="208" y="96"/>
                        </a:lnTo>
                        <a:lnTo>
                          <a:pt x="187" y="180"/>
                        </a:lnTo>
                        <a:lnTo>
                          <a:pt x="203" y="211"/>
                        </a:lnTo>
                        <a:lnTo>
                          <a:pt x="248" y="451"/>
                        </a:lnTo>
                        <a:lnTo>
                          <a:pt x="102" y="446"/>
                        </a:lnTo>
                        <a:lnTo>
                          <a:pt x="46" y="427"/>
                        </a:lnTo>
                        <a:lnTo>
                          <a:pt x="29" y="425"/>
                        </a:lnTo>
                        <a:lnTo>
                          <a:pt x="49" y="359"/>
                        </a:lnTo>
                        <a:lnTo>
                          <a:pt x="57" y="303"/>
                        </a:lnTo>
                        <a:lnTo>
                          <a:pt x="20" y="285"/>
                        </a:lnTo>
                        <a:lnTo>
                          <a:pt x="0" y="265"/>
                        </a:lnTo>
                        <a:lnTo>
                          <a:pt x="5" y="253"/>
                        </a:lnTo>
                        <a:lnTo>
                          <a:pt x="3" y="240"/>
                        </a:lnTo>
                        <a:close/>
                      </a:path>
                    </a:pathLst>
                  </a:custGeom>
                  <a:solidFill>
                    <a:srgbClr val="8CBF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6" name="Freeform 638"/>
                  <p:cNvSpPr>
                    <a:spLocks/>
                  </p:cNvSpPr>
                  <p:nvPr/>
                </p:nvSpPr>
                <p:spPr bwMode="auto">
                  <a:xfrm>
                    <a:off x="6595" y="10179"/>
                    <a:ext cx="266" cy="326"/>
                  </a:xfrm>
                  <a:custGeom>
                    <a:avLst/>
                    <a:gdLst/>
                    <a:ahLst/>
                    <a:cxnLst>
                      <a:cxn ang="0">
                        <a:pos x="46" y="31"/>
                      </a:cxn>
                      <a:cxn ang="0">
                        <a:pos x="31" y="117"/>
                      </a:cxn>
                      <a:cxn ang="0">
                        <a:pos x="11" y="201"/>
                      </a:cxn>
                      <a:cxn ang="0">
                        <a:pos x="0" y="283"/>
                      </a:cxn>
                      <a:cxn ang="0">
                        <a:pos x="102" y="299"/>
                      </a:cxn>
                      <a:cxn ang="0">
                        <a:pos x="183" y="326"/>
                      </a:cxn>
                      <a:cxn ang="0">
                        <a:pos x="216" y="239"/>
                      </a:cxn>
                      <a:cxn ang="0">
                        <a:pos x="260" y="156"/>
                      </a:cxn>
                      <a:cxn ang="0">
                        <a:pos x="266" y="143"/>
                      </a:cxn>
                      <a:cxn ang="0">
                        <a:pos x="257" y="126"/>
                      </a:cxn>
                      <a:cxn ang="0">
                        <a:pos x="245" y="147"/>
                      </a:cxn>
                      <a:cxn ang="0">
                        <a:pos x="222" y="197"/>
                      </a:cxn>
                      <a:cxn ang="0">
                        <a:pos x="193" y="290"/>
                      </a:cxn>
                      <a:cxn ang="0">
                        <a:pos x="199" y="224"/>
                      </a:cxn>
                      <a:cxn ang="0">
                        <a:pos x="230" y="109"/>
                      </a:cxn>
                      <a:cxn ang="0">
                        <a:pos x="249" y="13"/>
                      </a:cxn>
                      <a:cxn ang="0">
                        <a:pos x="188" y="0"/>
                      </a:cxn>
                      <a:cxn ang="0">
                        <a:pos x="158" y="45"/>
                      </a:cxn>
                      <a:cxn ang="0">
                        <a:pos x="81" y="31"/>
                      </a:cxn>
                      <a:cxn ang="0">
                        <a:pos x="46" y="31"/>
                      </a:cxn>
                    </a:cxnLst>
                    <a:rect l="0" t="0" r="r" b="b"/>
                    <a:pathLst>
                      <a:path w="266" h="326">
                        <a:moveTo>
                          <a:pt x="46" y="31"/>
                        </a:moveTo>
                        <a:lnTo>
                          <a:pt x="31" y="117"/>
                        </a:lnTo>
                        <a:lnTo>
                          <a:pt x="11" y="201"/>
                        </a:lnTo>
                        <a:lnTo>
                          <a:pt x="0" y="283"/>
                        </a:lnTo>
                        <a:lnTo>
                          <a:pt x="102" y="299"/>
                        </a:lnTo>
                        <a:lnTo>
                          <a:pt x="183" y="326"/>
                        </a:lnTo>
                        <a:lnTo>
                          <a:pt x="216" y="239"/>
                        </a:lnTo>
                        <a:lnTo>
                          <a:pt x="260" y="156"/>
                        </a:lnTo>
                        <a:lnTo>
                          <a:pt x="266" y="143"/>
                        </a:lnTo>
                        <a:lnTo>
                          <a:pt x="257" y="126"/>
                        </a:lnTo>
                        <a:lnTo>
                          <a:pt x="245" y="147"/>
                        </a:lnTo>
                        <a:lnTo>
                          <a:pt x="222" y="197"/>
                        </a:lnTo>
                        <a:lnTo>
                          <a:pt x="193" y="290"/>
                        </a:lnTo>
                        <a:lnTo>
                          <a:pt x="199" y="224"/>
                        </a:lnTo>
                        <a:lnTo>
                          <a:pt x="230" y="109"/>
                        </a:lnTo>
                        <a:lnTo>
                          <a:pt x="249" y="13"/>
                        </a:lnTo>
                        <a:lnTo>
                          <a:pt x="188" y="0"/>
                        </a:lnTo>
                        <a:lnTo>
                          <a:pt x="158" y="45"/>
                        </a:lnTo>
                        <a:lnTo>
                          <a:pt x="81" y="31"/>
                        </a:lnTo>
                        <a:lnTo>
                          <a:pt x="46" y="31"/>
                        </a:lnTo>
                        <a:close/>
                      </a:path>
                    </a:pathLst>
                  </a:custGeom>
                  <a:solidFill>
                    <a:srgbClr val="FFE5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7" name="Freeform 639"/>
                  <p:cNvSpPr>
                    <a:spLocks/>
                  </p:cNvSpPr>
                  <p:nvPr/>
                </p:nvSpPr>
                <p:spPr bwMode="auto">
                  <a:xfrm>
                    <a:off x="6399" y="10384"/>
                    <a:ext cx="30" cy="69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7" y="8"/>
                      </a:cxn>
                      <a:cxn ang="0">
                        <a:pos x="0" y="39"/>
                      </a:cxn>
                      <a:cxn ang="0">
                        <a:pos x="5" y="69"/>
                      </a:cxn>
                      <a:cxn ang="0">
                        <a:pos x="25" y="64"/>
                      </a:cxn>
                      <a:cxn ang="0">
                        <a:pos x="30" y="25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30" h="69">
                        <a:moveTo>
                          <a:pt x="21" y="0"/>
                        </a:moveTo>
                        <a:lnTo>
                          <a:pt x="7" y="8"/>
                        </a:lnTo>
                        <a:lnTo>
                          <a:pt x="0" y="39"/>
                        </a:lnTo>
                        <a:lnTo>
                          <a:pt x="5" y="69"/>
                        </a:lnTo>
                        <a:lnTo>
                          <a:pt x="25" y="64"/>
                        </a:lnTo>
                        <a:lnTo>
                          <a:pt x="30" y="2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8" name="Freeform 640"/>
                  <p:cNvSpPr>
                    <a:spLocks/>
                  </p:cNvSpPr>
                  <p:nvPr/>
                </p:nvSpPr>
                <p:spPr bwMode="auto">
                  <a:xfrm>
                    <a:off x="6509" y="10061"/>
                    <a:ext cx="35" cy="50"/>
                  </a:xfrm>
                  <a:custGeom>
                    <a:avLst/>
                    <a:gdLst/>
                    <a:ahLst/>
                    <a:cxnLst>
                      <a:cxn ang="0">
                        <a:pos x="14" y="50"/>
                      </a:cxn>
                      <a:cxn ang="0">
                        <a:pos x="0" y="32"/>
                      </a:cxn>
                      <a:cxn ang="0">
                        <a:pos x="5" y="13"/>
                      </a:cxn>
                      <a:cxn ang="0">
                        <a:pos x="14" y="12"/>
                      </a:cxn>
                      <a:cxn ang="0">
                        <a:pos x="28" y="0"/>
                      </a:cxn>
                      <a:cxn ang="0">
                        <a:pos x="35" y="20"/>
                      </a:cxn>
                      <a:cxn ang="0">
                        <a:pos x="33" y="46"/>
                      </a:cxn>
                      <a:cxn ang="0">
                        <a:pos x="14" y="50"/>
                      </a:cxn>
                    </a:cxnLst>
                    <a:rect l="0" t="0" r="r" b="b"/>
                    <a:pathLst>
                      <a:path w="35" h="50">
                        <a:moveTo>
                          <a:pt x="14" y="50"/>
                        </a:moveTo>
                        <a:lnTo>
                          <a:pt x="0" y="32"/>
                        </a:lnTo>
                        <a:lnTo>
                          <a:pt x="5" y="13"/>
                        </a:lnTo>
                        <a:lnTo>
                          <a:pt x="14" y="12"/>
                        </a:lnTo>
                        <a:lnTo>
                          <a:pt x="28" y="0"/>
                        </a:lnTo>
                        <a:lnTo>
                          <a:pt x="35" y="20"/>
                        </a:lnTo>
                        <a:lnTo>
                          <a:pt x="33" y="46"/>
                        </a:lnTo>
                        <a:lnTo>
                          <a:pt x="14" y="50"/>
                        </a:lnTo>
                        <a:close/>
                      </a:path>
                    </a:pathLst>
                  </a:custGeom>
                  <a:solidFill>
                    <a:srgbClr val="B28C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89" name="Freeform 641"/>
                  <p:cNvSpPr>
                    <a:spLocks/>
                  </p:cNvSpPr>
                  <p:nvPr/>
                </p:nvSpPr>
                <p:spPr bwMode="auto">
                  <a:xfrm>
                    <a:off x="6485" y="10192"/>
                    <a:ext cx="131" cy="236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81" y="49"/>
                      </a:cxn>
                      <a:cxn ang="0">
                        <a:pos x="131" y="140"/>
                      </a:cxn>
                      <a:cxn ang="0">
                        <a:pos x="126" y="178"/>
                      </a:cxn>
                      <a:cxn ang="0">
                        <a:pos x="0" y="236"/>
                      </a:cxn>
                      <a:cxn ang="0">
                        <a:pos x="10" y="153"/>
                      </a:cxn>
                      <a:cxn ang="0">
                        <a:pos x="17" y="95"/>
                      </a:cxn>
                      <a:cxn ang="0">
                        <a:pos x="34" y="37"/>
                      </a:cxn>
                      <a:cxn ang="0">
                        <a:pos x="40" y="17"/>
                      </a:cxn>
                      <a:cxn ang="0">
                        <a:pos x="48" y="15"/>
                      </a:cxn>
                      <a:cxn ang="0">
                        <a:pos x="56" y="10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31" h="236">
                        <a:moveTo>
                          <a:pt x="63" y="0"/>
                        </a:moveTo>
                        <a:lnTo>
                          <a:pt x="81" y="49"/>
                        </a:lnTo>
                        <a:lnTo>
                          <a:pt x="131" y="140"/>
                        </a:lnTo>
                        <a:lnTo>
                          <a:pt x="126" y="178"/>
                        </a:lnTo>
                        <a:lnTo>
                          <a:pt x="0" y="236"/>
                        </a:lnTo>
                        <a:lnTo>
                          <a:pt x="10" y="153"/>
                        </a:lnTo>
                        <a:lnTo>
                          <a:pt x="17" y="95"/>
                        </a:lnTo>
                        <a:lnTo>
                          <a:pt x="34" y="37"/>
                        </a:lnTo>
                        <a:lnTo>
                          <a:pt x="40" y="17"/>
                        </a:lnTo>
                        <a:lnTo>
                          <a:pt x="48" y="15"/>
                        </a:lnTo>
                        <a:lnTo>
                          <a:pt x="56" y="1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FFFA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0" name="Freeform 642"/>
                  <p:cNvSpPr>
                    <a:spLocks/>
                  </p:cNvSpPr>
                  <p:nvPr/>
                </p:nvSpPr>
                <p:spPr bwMode="auto">
                  <a:xfrm>
                    <a:off x="6481" y="10356"/>
                    <a:ext cx="168" cy="178"/>
                  </a:xfrm>
                  <a:custGeom>
                    <a:avLst/>
                    <a:gdLst/>
                    <a:ahLst/>
                    <a:cxnLst>
                      <a:cxn ang="0">
                        <a:pos x="4" y="53"/>
                      </a:cxn>
                      <a:cxn ang="0">
                        <a:pos x="0" y="153"/>
                      </a:cxn>
                      <a:cxn ang="0">
                        <a:pos x="66" y="176"/>
                      </a:cxn>
                      <a:cxn ang="0">
                        <a:pos x="168" y="178"/>
                      </a:cxn>
                      <a:cxn ang="0">
                        <a:pos x="155" y="112"/>
                      </a:cxn>
                      <a:cxn ang="0">
                        <a:pos x="116" y="94"/>
                      </a:cxn>
                      <a:cxn ang="0">
                        <a:pos x="131" y="3"/>
                      </a:cxn>
                      <a:cxn ang="0">
                        <a:pos x="96" y="0"/>
                      </a:cxn>
                      <a:cxn ang="0">
                        <a:pos x="47" y="21"/>
                      </a:cxn>
                      <a:cxn ang="0">
                        <a:pos x="14" y="50"/>
                      </a:cxn>
                      <a:cxn ang="0">
                        <a:pos x="4" y="53"/>
                      </a:cxn>
                    </a:cxnLst>
                    <a:rect l="0" t="0" r="r" b="b"/>
                    <a:pathLst>
                      <a:path w="168" h="178">
                        <a:moveTo>
                          <a:pt x="4" y="53"/>
                        </a:moveTo>
                        <a:lnTo>
                          <a:pt x="0" y="153"/>
                        </a:lnTo>
                        <a:lnTo>
                          <a:pt x="66" y="176"/>
                        </a:lnTo>
                        <a:lnTo>
                          <a:pt x="168" y="178"/>
                        </a:lnTo>
                        <a:lnTo>
                          <a:pt x="155" y="112"/>
                        </a:lnTo>
                        <a:lnTo>
                          <a:pt x="116" y="94"/>
                        </a:lnTo>
                        <a:lnTo>
                          <a:pt x="131" y="3"/>
                        </a:lnTo>
                        <a:lnTo>
                          <a:pt x="96" y="0"/>
                        </a:lnTo>
                        <a:lnTo>
                          <a:pt x="47" y="21"/>
                        </a:lnTo>
                        <a:lnTo>
                          <a:pt x="14" y="50"/>
                        </a:lnTo>
                        <a:lnTo>
                          <a:pt x="4" y="53"/>
                        </a:lnTo>
                        <a:close/>
                      </a:path>
                    </a:pathLst>
                  </a:custGeom>
                  <a:solidFill>
                    <a:srgbClr val="B3D9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1" name="Freeform 643"/>
                  <p:cNvSpPr>
                    <a:spLocks/>
                  </p:cNvSpPr>
                  <p:nvPr/>
                </p:nvSpPr>
                <p:spPr bwMode="auto">
                  <a:xfrm>
                    <a:off x="6524" y="10244"/>
                    <a:ext cx="28" cy="19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158"/>
                      </a:cxn>
                      <a:cxn ang="0">
                        <a:pos x="14" y="190"/>
                      </a:cxn>
                      <a:cxn ang="0">
                        <a:pos x="28" y="146"/>
                      </a:cxn>
                      <a:cxn ang="0">
                        <a:pos x="15" y="44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8" h="190">
                        <a:moveTo>
                          <a:pt x="7" y="0"/>
                        </a:moveTo>
                        <a:lnTo>
                          <a:pt x="0" y="158"/>
                        </a:lnTo>
                        <a:lnTo>
                          <a:pt x="14" y="190"/>
                        </a:lnTo>
                        <a:lnTo>
                          <a:pt x="28" y="146"/>
                        </a:lnTo>
                        <a:lnTo>
                          <a:pt x="15" y="4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D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2" name="Freeform 644"/>
                  <p:cNvSpPr>
                    <a:spLocks/>
                  </p:cNvSpPr>
                  <p:nvPr/>
                </p:nvSpPr>
                <p:spPr bwMode="auto">
                  <a:xfrm>
                    <a:off x="6712" y="10259"/>
                    <a:ext cx="41" cy="85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29" y="0"/>
                      </a:cxn>
                      <a:cxn ang="0">
                        <a:pos x="31" y="25"/>
                      </a:cxn>
                      <a:cxn ang="0">
                        <a:pos x="37" y="28"/>
                      </a:cxn>
                      <a:cxn ang="0">
                        <a:pos x="32" y="46"/>
                      </a:cxn>
                      <a:cxn ang="0">
                        <a:pos x="41" y="46"/>
                      </a:cxn>
                      <a:cxn ang="0">
                        <a:pos x="16" y="85"/>
                      </a:cxn>
                      <a:cxn ang="0">
                        <a:pos x="15" y="65"/>
                      </a:cxn>
                      <a:cxn ang="0">
                        <a:pos x="6" y="65"/>
                      </a:cxn>
                      <a:cxn ang="0">
                        <a:pos x="13" y="45"/>
                      </a:cxn>
                      <a:cxn ang="0">
                        <a:pos x="0" y="28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41" h="85">
                        <a:moveTo>
                          <a:pt x="17" y="25"/>
                        </a:moveTo>
                        <a:lnTo>
                          <a:pt x="29" y="0"/>
                        </a:lnTo>
                        <a:lnTo>
                          <a:pt x="31" y="25"/>
                        </a:lnTo>
                        <a:lnTo>
                          <a:pt x="37" y="28"/>
                        </a:lnTo>
                        <a:lnTo>
                          <a:pt x="32" y="46"/>
                        </a:lnTo>
                        <a:lnTo>
                          <a:pt x="41" y="46"/>
                        </a:lnTo>
                        <a:lnTo>
                          <a:pt x="16" y="85"/>
                        </a:lnTo>
                        <a:lnTo>
                          <a:pt x="15" y="65"/>
                        </a:lnTo>
                        <a:lnTo>
                          <a:pt x="6" y="65"/>
                        </a:lnTo>
                        <a:lnTo>
                          <a:pt x="13" y="45"/>
                        </a:lnTo>
                        <a:lnTo>
                          <a:pt x="0" y="28"/>
                        </a:lnTo>
                        <a:lnTo>
                          <a:pt x="17" y="25"/>
                        </a:lnTo>
                        <a:close/>
                      </a:path>
                    </a:pathLst>
                  </a:custGeom>
                  <a:solidFill>
                    <a:srgbClr val="FFD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3" name="Freeform 645"/>
                  <p:cNvSpPr>
                    <a:spLocks/>
                  </p:cNvSpPr>
                  <p:nvPr/>
                </p:nvSpPr>
                <p:spPr bwMode="auto">
                  <a:xfrm>
                    <a:off x="6560" y="9912"/>
                    <a:ext cx="27" cy="92"/>
                  </a:xfrm>
                  <a:custGeom>
                    <a:avLst/>
                    <a:gdLst/>
                    <a:ahLst/>
                    <a:cxnLst>
                      <a:cxn ang="0">
                        <a:pos x="0" y="92"/>
                      </a:cxn>
                      <a:cxn ang="0">
                        <a:pos x="0" y="74"/>
                      </a:cxn>
                      <a:cxn ang="0">
                        <a:pos x="4" y="49"/>
                      </a:cxn>
                      <a:cxn ang="0">
                        <a:pos x="11" y="25"/>
                      </a:cxn>
                      <a:cxn ang="0">
                        <a:pos x="20" y="0"/>
                      </a:cxn>
                      <a:cxn ang="0">
                        <a:pos x="26" y="4"/>
                      </a:cxn>
                      <a:cxn ang="0">
                        <a:pos x="27" y="13"/>
                      </a:cxn>
                      <a:cxn ang="0">
                        <a:pos x="20" y="34"/>
                      </a:cxn>
                      <a:cxn ang="0">
                        <a:pos x="9" y="67"/>
                      </a:cxn>
                      <a:cxn ang="0">
                        <a:pos x="0" y="92"/>
                      </a:cxn>
                    </a:cxnLst>
                    <a:rect l="0" t="0" r="r" b="b"/>
                    <a:pathLst>
                      <a:path w="27" h="92">
                        <a:moveTo>
                          <a:pt x="0" y="92"/>
                        </a:moveTo>
                        <a:lnTo>
                          <a:pt x="0" y="74"/>
                        </a:lnTo>
                        <a:lnTo>
                          <a:pt x="4" y="49"/>
                        </a:lnTo>
                        <a:lnTo>
                          <a:pt x="11" y="25"/>
                        </a:lnTo>
                        <a:lnTo>
                          <a:pt x="20" y="0"/>
                        </a:lnTo>
                        <a:lnTo>
                          <a:pt x="26" y="4"/>
                        </a:lnTo>
                        <a:lnTo>
                          <a:pt x="27" y="13"/>
                        </a:lnTo>
                        <a:lnTo>
                          <a:pt x="20" y="34"/>
                        </a:lnTo>
                        <a:lnTo>
                          <a:pt x="9" y="67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4" name="Freeform 646"/>
                  <p:cNvSpPr>
                    <a:spLocks/>
                  </p:cNvSpPr>
                  <p:nvPr/>
                </p:nvSpPr>
                <p:spPr bwMode="auto">
                  <a:xfrm>
                    <a:off x="6567" y="10013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2" y="1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7" y="31"/>
                      </a:cxn>
                      <a:cxn ang="0">
                        <a:pos x="11" y="24"/>
                      </a:cxn>
                      <a:cxn ang="0">
                        <a:pos x="16" y="11"/>
                      </a:cxn>
                      <a:cxn ang="0">
                        <a:pos x="15" y="3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6" h="31">
                        <a:moveTo>
                          <a:pt x="10" y="0"/>
                        </a:moveTo>
                        <a:lnTo>
                          <a:pt x="2" y="1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7" y="31"/>
                        </a:lnTo>
                        <a:lnTo>
                          <a:pt x="11" y="24"/>
                        </a:lnTo>
                        <a:lnTo>
                          <a:pt x="16" y="11"/>
                        </a:lnTo>
                        <a:lnTo>
                          <a:pt x="15" y="3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5" name="Freeform 647"/>
                  <p:cNvSpPr>
                    <a:spLocks/>
                  </p:cNvSpPr>
                  <p:nvPr/>
                </p:nvSpPr>
                <p:spPr bwMode="auto">
                  <a:xfrm>
                    <a:off x="6589" y="10031"/>
                    <a:ext cx="12" cy="1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1" y="5"/>
                      </a:cxn>
                      <a:cxn ang="0">
                        <a:pos x="0" y="13"/>
                      </a:cxn>
                      <a:cxn ang="0">
                        <a:pos x="4" y="17"/>
                      </a:cxn>
                      <a:cxn ang="0">
                        <a:pos x="10" y="13"/>
                      </a:cxn>
                      <a:cxn ang="0">
                        <a:pos x="12" y="6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2" h="17">
                        <a:moveTo>
                          <a:pt x="6" y="0"/>
                        </a:moveTo>
                        <a:lnTo>
                          <a:pt x="1" y="5"/>
                        </a:lnTo>
                        <a:lnTo>
                          <a:pt x="0" y="13"/>
                        </a:lnTo>
                        <a:lnTo>
                          <a:pt x="4" y="17"/>
                        </a:lnTo>
                        <a:lnTo>
                          <a:pt x="10" y="13"/>
                        </a:lnTo>
                        <a:lnTo>
                          <a:pt x="12" y="6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6" name="Freeform 648"/>
                  <p:cNvSpPr>
                    <a:spLocks/>
                  </p:cNvSpPr>
                  <p:nvPr/>
                </p:nvSpPr>
                <p:spPr bwMode="auto">
                  <a:xfrm>
                    <a:off x="6606" y="9952"/>
                    <a:ext cx="38" cy="5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6" y="40"/>
                      </a:cxn>
                      <a:cxn ang="0">
                        <a:pos x="16" y="20"/>
                      </a:cxn>
                      <a:cxn ang="0">
                        <a:pos x="30" y="0"/>
                      </a:cxn>
                      <a:cxn ang="0">
                        <a:pos x="35" y="3"/>
                      </a:cxn>
                      <a:cxn ang="0">
                        <a:pos x="38" y="9"/>
                      </a:cxn>
                      <a:cxn ang="0">
                        <a:pos x="34" y="20"/>
                      </a:cxn>
                      <a:cxn ang="0">
                        <a:pos x="15" y="4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38" h="59">
                        <a:moveTo>
                          <a:pt x="0" y="59"/>
                        </a:moveTo>
                        <a:lnTo>
                          <a:pt x="6" y="40"/>
                        </a:lnTo>
                        <a:lnTo>
                          <a:pt x="16" y="20"/>
                        </a:lnTo>
                        <a:lnTo>
                          <a:pt x="30" y="0"/>
                        </a:lnTo>
                        <a:lnTo>
                          <a:pt x="35" y="3"/>
                        </a:lnTo>
                        <a:lnTo>
                          <a:pt x="38" y="9"/>
                        </a:lnTo>
                        <a:lnTo>
                          <a:pt x="34" y="20"/>
                        </a:lnTo>
                        <a:lnTo>
                          <a:pt x="15" y="4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7" name="Freeform 649"/>
                  <p:cNvSpPr>
                    <a:spLocks/>
                  </p:cNvSpPr>
                  <p:nvPr/>
                </p:nvSpPr>
                <p:spPr bwMode="auto">
                  <a:xfrm>
                    <a:off x="6583" y="9915"/>
                    <a:ext cx="39" cy="89"/>
                  </a:xfrm>
                  <a:custGeom>
                    <a:avLst/>
                    <a:gdLst/>
                    <a:ahLst/>
                    <a:cxnLst>
                      <a:cxn ang="0">
                        <a:pos x="1" y="89"/>
                      </a:cxn>
                      <a:cxn ang="0">
                        <a:pos x="18" y="55"/>
                      </a:cxn>
                      <a:cxn ang="0">
                        <a:pos x="35" y="25"/>
                      </a:cxn>
                      <a:cxn ang="0">
                        <a:pos x="39" y="14"/>
                      </a:cxn>
                      <a:cxn ang="0">
                        <a:pos x="37" y="5"/>
                      </a:cxn>
                      <a:cxn ang="0">
                        <a:pos x="34" y="0"/>
                      </a:cxn>
                      <a:cxn ang="0">
                        <a:pos x="26" y="6"/>
                      </a:cxn>
                      <a:cxn ang="0">
                        <a:pos x="15" y="30"/>
                      </a:cxn>
                      <a:cxn ang="0">
                        <a:pos x="3" y="57"/>
                      </a:cxn>
                      <a:cxn ang="0">
                        <a:pos x="0" y="73"/>
                      </a:cxn>
                      <a:cxn ang="0">
                        <a:pos x="1" y="89"/>
                      </a:cxn>
                    </a:cxnLst>
                    <a:rect l="0" t="0" r="r" b="b"/>
                    <a:pathLst>
                      <a:path w="39" h="89">
                        <a:moveTo>
                          <a:pt x="1" y="89"/>
                        </a:moveTo>
                        <a:lnTo>
                          <a:pt x="18" y="55"/>
                        </a:lnTo>
                        <a:lnTo>
                          <a:pt x="35" y="25"/>
                        </a:lnTo>
                        <a:lnTo>
                          <a:pt x="39" y="14"/>
                        </a:lnTo>
                        <a:lnTo>
                          <a:pt x="37" y="5"/>
                        </a:lnTo>
                        <a:lnTo>
                          <a:pt x="34" y="0"/>
                        </a:lnTo>
                        <a:lnTo>
                          <a:pt x="26" y="6"/>
                        </a:lnTo>
                        <a:lnTo>
                          <a:pt x="15" y="30"/>
                        </a:lnTo>
                        <a:lnTo>
                          <a:pt x="3" y="57"/>
                        </a:lnTo>
                        <a:lnTo>
                          <a:pt x="0" y="73"/>
                        </a:lnTo>
                        <a:lnTo>
                          <a:pt x="1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8" name="Freeform 650"/>
                  <p:cNvSpPr>
                    <a:spLocks/>
                  </p:cNvSpPr>
                  <p:nvPr/>
                </p:nvSpPr>
                <p:spPr bwMode="auto">
                  <a:xfrm>
                    <a:off x="6507" y="10056"/>
                    <a:ext cx="43" cy="69"/>
                  </a:xfrm>
                  <a:custGeom>
                    <a:avLst/>
                    <a:gdLst/>
                    <a:ahLst/>
                    <a:cxnLst>
                      <a:cxn ang="0">
                        <a:pos x="15" y="58"/>
                      </a:cxn>
                      <a:cxn ang="0">
                        <a:pos x="6" y="54"/>
                      </a:cxn>
                      <a:cxn ang="0">
                        <a:pos x="1" y="42"/>
                      </a:cxn>
                      <a:cxn ang="0">
                        <a:pos x="0" y="29"/>
                      </a:cxn>
                      <a:cxn ang="0">
                        <a:pos x="3" y="13"/>
                      </a:cxn>
                      <a:cxn ang="0">
                        <a:pos x="9" y="6"/>
                      </a:cxn>
                      <a:cxn ang="0">
                        <a:pos x="15" y="7"/>
                      </a:cxn>
                      <a:cxn ang="0">
                        <a:pos x="18" y="10"/>
                      </a:cxn>
                      <a:cxn ang="0">
                        <a:pos x="23" y="3"/>
                      </a:cxn>
                      <a:cxn ang="0">
                        <a:pos x="28" y="0"/>
                      </a:cxn>
                      <a:cxn ang="0">
                        <a:pos x="33" y="2"/>
                      </a:cxn>
                      <a:cxn ang="0">
                        <a:pos x="36" y="7"/>
                      </a:cxn>
                      <a:cxn ang="0">
                        <a:pos x="37" y="16"/>
                      </a:cxn>
                      <a:cxn ang="0">
                        <a:pos x="43" y="22"/>
                      </a:cxn>
                      <a:cxn ang="0">
                        <a:pos x="42" y="31"/>
                      </a:cxn>
                      <a:cxn ang="0">
                        <a:pos x="40" y="39"/>
                      </a:cxn>
                      <a:cxn ang="0">
                        <a:pos x="37" y="53"/>
                      </a:cxn>
                      <a:cxn ang="0">
                        <a:pos x="35" y="67"/>
                      </a:cxn>
                      <a:cxn ang="0">
                        <a:pos x="33" y="69"/>
                      </a:cxn>
                      <a:cxn ang="0">
                        <a:pos x="27" y="64"/>
                      </a:cxn>
                      <a:cxn ang="0">
                        <a:pos x="25" y="52"/>
                      </a:cxn>
                      <a:cxn ang="0">
                        <a:pos x="25" y="40"/>
                      </a:cxn>
                      <a:cxn ang="0">
                        <a:pos x="31" y="45"/>
                      </a:cxn>
                      <a:cxn ang="0">
                        <a:pos x="34" y="36"/>
                      </a:cxn>
                      <a:cxn ang="0">
                        <a:pos x="34" y="29"/>
                      </a:cxn>
                      <a:cxn ang="0">
                        <a:pos x="29" y="26"/>
                      </a:cxn>
                      <a:cxn ang="0">
                        <a:pos x="28" y="18"/>
                      </a:cxn>
                      <a:cxn ang="0">
                        <a:pos x="25" y="18"/>
                      </a:cxn>
                      <a:cxn ang="0">
                        <a:pos x="20" y="25"/>
                      </a:cxn>
                      <a:cxn ang="0">
                        <a:pos x="17" y="25"/>
                      </a:cxn>
                      <a:cxn ang="0">
                        <a:pos x="13" y="22"/>
                      </a:cxn>
                      <a:cxn ang="0">
                        <a:pos x="8" y="25"/>
                      </a:cxn>
                      <a:cxn ang="0">
                        <a:pos x="6" y="31"/>
                      </a:cxn>
                      <a:cxn ang="0">
                        <a:pos x="7" y="39"/>
                      </a:cxn>
                      <a:cxn ang="0">
                        <a:pos x="12" y="41"/>
                      </a:cxn>
                      <a:cxn ang="0">
                        <a:pos x="17" y="42"/>
                      </a:cxn>
                      <a:cxn ang="0">
                        <a:pos x="18" y="51"/>
                      </a:cxn>
                      <a:cxn ang="0">
                        <a:pos x="15" y="58"/>
                      </a:cxn>
                    </a:cxnLst>
                    <a:rect l="0" t="0" r="r" b="b"/>
                    <a:pathLst>
                      <a:path w="43" h="69">
                        <a:moveTo>
                          <a:pt x="15" y="58"/>
                        </a:moveTo>
                        <a:lnTo>
                          <a:pt x="6" y="54"/>
                        </a:lnTo>
                        <a:lnTo>
                          <a:pt x="1" y="42"/>
                        </a:lnTo>
                        <a:lnTo>
                          <a:pt x="0" y="29"/>
                        </a:lnTo>
                        <a:lnTo>
                          <a:pt x="3" y="13"/>
                        </a:lnTo>
                        <a:lnTo>
                          <a:pt x="9" y="6"/>
                        </a:lnTo>
                        <a:lnTo>
                          <a:pt x="15" y="7"/>
                        </a:lnTo>
                        <a:lnTo>
                          <a:pt x="18" y="10"/>
                        </a:lnTo>
                        <a:lnTo>
                          <a:pt x="23" y="3"/>
                        </a:ln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6" y="7"/>
                        </a:lnTo>
                        <a:lnTo>
                          <a:pt x="37" y="16"/>
                        </a:lnTo>
                        <a:lnTo>
                          <a:pt x="43" y="22"/>
                        </a:lnTo>
                        <a:lnTo>
                          <a:pt x="42" y="31"/>
                        </a:lnTo>
                        <a:lnTo>
                          <a:pt x="40" y="39"/>
                        </a:lnTo>
                        <a:lnTo>
                          <a:pt x="37" y="53"/>
                        </a:lnTo>
                        <a:lnTo>
                          <a:pt x="35" y="67"/>
                        </a:lnTo>
                        <a:lnTo>
                          <a:pt x="33" y="69"/>
                        </a:lnTo>
                        <a:lnTo>
                          <a:pt x="27" y="64"/>
                        </a:lnTo>
                        <a:lnTo>
                          <a:pt x="25" y="52"/>
                        </a:lnTo>
                        <a:lnTo>
                          <a:pt x="25" y="40"/>
                        </a:lnTo>
                        <a:lnTo>
                          <a:pt x="31" y="45"/>
                        </a:lnTo>
                        <a:lnTo>
                          <a:pt x="34" y="36"/>
                        </a:lnTo>
                        <a:lnTo>
                          <a:pt x="34" y="29"/>
                        </a:lnTo>
                        <a:lnTo>
                          <a:pt x="29" y="26"/>
                        </a:lnTo>
                        <a:lnTo>
                          <a:pt x="28" y="18"/>
                        </a:lnTo>
                        <a:lnTo>
                          <a:pt x="25" y="18"/>
                        </a:lnTo>
                        <a:lnTo>
                          <a:pt x="20" y="25"/>
                        </a:lnTo>
                        <a:lnTo>
                          <a:pt x="17" y="25"/>
                        </a:lnTo>
                        <a:lnTo>
                          <a:pt x="13" y="22"/>
                        </a:lnTo>
                        <a:lnTo>
                          <a:pt x="8" y="25"/>
                        </a:lnTo>
                        <a:lnTo>
                          <a:pt x="6" y="31"/>
                        </a:lnTo>
                        <a:lnTo>
                          <a:pt x="7" y="39"/>
                        </a:lnTo>
                        <a:lnTo>
                          <a:pt x="12" y="41"/>
                        </a:lnTo>
                        <a:lnTo>
                          <a:pt x="17" y="42"/>
                        </a:lnTo>
                        <a:lnTo>
                          <a:pt x="18" y="51"/>
                        </a:lnTo>
                        <a:lnTo>
                          <a:pt x="15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299" name="Freeform 651"/>
                  <p:cNvSpPr>
                    <a:spLocks/>
                  </p:cNvSpPr>
                  <p:nvPr/>
                </p:nvSpPr>
                <p:spPr bwMode="auto">
                  <a:xfrm>
                    <a:off x="6546" y="10090"/>
                    <a:ext cx="90" cy="106"/>
                  </a:xfrm>
                  <a:custGeom>
                    <a:avLst/>
                    <a:gdLst/>
                    <a:ahLst/>
                    <a:cxnLst>
                      <a:cxn ang="0">
                        <a:pos x="0" y="94"/>
                      </a:cxn>
                      <a:cxn ang="0">
                        <a:pos x="16" y="86"/>
                      </a:cxn>
                      <a:cxn ang="0">
                        <a:pos x="34" y="74"/>
                      </a:cxn>
                      <a:cxn ang="0">
                        <a:pos x="46" y="61"/>
                      </a:cxn>
                      <a:cxn ang="0">
                        <a:pos x="56" y="51"/>
                      </a:cxn>
                      <a:cxn ang="0">
                        <a:pos x="67" y="36"/>
                      </a:cxn>
                      <a:cxn ang="0">
                        <a:pos x="76" y="23"/>
                      </a:cxn>
                      <a:cxn ang="0">
                        <a:pos x="90" y="0"/>
                      </a:cxn>
                      <a:cxn ang="0">
                        <a:pos x="90" y="8"/>
                      </a:cxn>
                      <a:cxn ang="0">
                        <a:pos x="82" y="27"/>
                      </a:cxn>
                      <a:cxn ang="0">
                        <a:pos x="73" y="44"/>
                      </a:cxn>
                      <a:cxn ang="0">
                        <a:pos x="65" y="57"/>
                      </a:cxn>
                      <a:cxn ang="0">
                        <a:pos x="54" y="70"/>
                      </a:cxn>
                      <a:cxn ang="0">
                        <a:pos x="42" y="81"/>
                      </a:cxn>
                      <a:cxn ang="0">
                        <a:pos x="30" y="94"/>
                      </a:cxn>
                      <a:cxn ang="0">
                        <a:pos x="18" y="101"/>
                      </a:cxn>
                      <a:cxn ang="0">
                        <a:pos x="4" y="106"/>
                      </a:cxn>
                      <a:cxn ang="0">
                        <a:pos x="0" y="94"/>
                      </a:cxn>
                    </a:cxnLst>
                    <a:rect l="0" t="0" r="r" b="b"/>
                    <a:pathLst>
                      <a:path w="90" h="106">
                        <a:moveTo>
                          <a:pt x="0" y="94"/>
                        </a:moveTo>
                        <a:lnTo>
                          <a:pt x="16" y="86"/>
                        </a:lnTo>
                        <a:lnTo>
                          <a:pt x="34" y="74"/>
                        </a:lnTo>
                        <a:lnTo>
                          <a:pt x="46" y="61"/>
                        </a:lnTo>
                        <a:lnTo>
                          <a:pt x="56" y="51"/>
                        </a:lnTo>
                        <a:lnTo>
                          <a:pt x="67" y="36"/>
                        </a:lnTo>
                        <a:lnTo>
                          <a:pt x="76" y="23"/>
                        </a:lnTo>
                        <a:lnTo>
                          <a:pt x="90" y="0"/>
                        </a:lnTo>
                        <a:lnTo>
                          <a:pt x="90" y="8"/>
                        </a:lnTo>
                        <a:lnTo>
                          <a:pt x="82" y="27"/>
                        </a:lnTo>
                        <a:lnTo>
                          <a:pt x="73" y="44"/>
                        </a:lnTo>
                        <a:lnTo>
                          <a:pt x="65" y="57"/>
                        </a:lnTo>
                        <a:lnTo>
                          <a:pt x="54" y="70"/>
                        </a:lnTo>
                        <a:lnTo>
                          <a:pt x="42" y="81"/>
                        </a:lnTo>
                        <a:lnTo>
                          <a:pt x="30" y="94"/>
                        </a:lnTo>
                        <a:lnTo>
                          <a:pt x="18" y="101"/>
                        </a:lnTo>
                        <a:lnTo>
                          <a:pt x="4" y="106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0" name="Freeform 652"/>
                  <p:cNvSpPr>
                    <a:spLocks/>
                  </p:cNvSpPr>
                  <p:nvPr/>
                </p:nvSpPr>
                <p:spPr bwMode="auto">
                  <a:xfrm>
                    <a:off x="6409" y="9873"/>
                    <a:ext cx="223" cy="39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0" y="45"/>
                      </a:cxn>
                      <a:cxn ang="0">
                        <a:pos x="16" y="86"/>
                      </a:cxn>
                      <a:cxn ang="0">
                        <a:pos x="20" y="113"/>
                      </a:cxn>
                      <a:cxn ang="0">
                        <a:pos x="25" y="141"/>
                      </a:cxn>
                      <a:cxn ang="0">
                        <a:pos x="31" y="169"/>
                      </a:cxn>
                      <a:cxn ang="0">
                        <a:pos x="38" y="198"/>
                      </a:cxn>
                      <a:cxn ang="0">
                        <a:pos x="45" y="228"/>
                      </a:cxn>
                      <a:cxn ang="0">
                        <a:pos x="55" y="262"/>
                      </a:cxn>
                      <a:cxn ang="0">
                        <a:pos x="66" y="291"/>
                      </a:cxn>
                      <a:cxn ang="0">
                        <a:pos x="76" y="316"/>
                      </a:cxn>
                      <a:cxn ang="0">
                        <a:pos x="93" y="346"/>
                      </a:cxn>
                      <a:cxn ang="0">
                        <a:pos x="105" y="364"/>
                      </a:cxn>
                      <a:cxn ang="0">
                        <a:pos x="115" y="373"/>
                      </a:cxn>
                      <a:cxn ang="0">
                        <a:pos x="126" y="380"/>
                      </a:cxn>
                      <a:cxn ang="0">
                        <a:pos x="134" y="380"/>
                      </a:cxn>
                      <a:cxn ang="0">
                        <a:pos x="148" y="376"/>
                      </a:cxn>
                      <a:cxn ang="0">
                        <a:pos x="159" y="367"/>
                      </a:cxn>
                      <a:cxn ang="0">
                        <a:pos x="174" y="346"/>
                      </a:cxn>
                      <a:cxn ang="0">
                        <a:pos x="187" y="323"/>
                      </a:cxn>
                      <a:cxn ang="0">
                        <a:pos x="200" y="293"/>
                      </a:cxn>
                      <a:cxn ang="0">
                        <a:pos x="212" y="269"/>
                      </a:cxn>
                      <a:cxn ang="0">
                        <a:pos x="223" y="238"/>
                      </a:cxn>
                      <a:cxn ang="0">
                        <a:pos x="221" y="259"/>
                      </a:cxn>
                      <a:cxn ang="0">
                        <a:pos x="214" y="280"/>
                      </a:cxn>
                      <a:cxn ang="0">
                        <a:pos x="205" y="302"/>
                      </a:cxn>
                      <a:cxn ang="0">
                        <a:pos x="194" y="326"/>
                      </a:cxn>
                      <a:cxn ang="0">
                        <a:pos x="182" y="351"/>
                      </a:cxn>
                      <a:cxn ang="0">
                        <a:pos x="169" y="370"/>
                      </a:cxn>
                      <a:cxn ang="0">
                        <a:pos x="155" y="384"/>
                      </a:cxn>
                      <a:cxn ang="0">
                        <a:pos x="142" y="392"/>
                      </a:cxn>
                      <a:cxn ang="0">
                        <a:pos x="132" y="394"/>
                      </a:cxn>
                      <a:cxn ang="0">
                        <a:pos x="118" y="389"/>
                      </a:cxn>
                      <a:cxn ang="0">
                        <a:pos x="110" y="384"/>
                      </a:cxn>
                      <a:cxn ang="0">
                        <a:pos x="101" y="375"/>
                      </a:cxn>
                      <a:cxn ang="0">
                        <a:pos x="91" y="363"/>
                      </a:cxn>
                      <a:cxn ang="0">
                        <a:pos x="81" y="345"/>
                      </a:cxn>
                      <a:cxn ang="0">
                        <a:pos x="70" y="320"/>
                      </a:cxn>
                      <a:cxn ang="0">
                        <a:pos x="56" y="287"/>
                      </a:cxn>
                      <a:cxn ang="0">
                        <a:pos x="46" y="255"/>
                      </a:cxn>
                      <a:cxn ang="0">
                        <a:pos x="35" y="216"/>
                      </a:cxn>
                      <a:cxn ang="0">
                        <a:pos x="28" y="183"/>
                      </a:cxn>
                      <a:cxn ang="0">
                        <a:pos x="20" y="150"/>
                      </a:cxn>
                      <a:cxn ang="0">
                        <a:pos x="13" y="110"/>
                      </a:cxn>
                      <a:cxn ang="0">
                        <a:pos x="8" y="71"/>
                      </a:cxn>
                      <a:cxn ang="0">
                        <a:pos x="3" y="28"/>
                      </a:cxn>
                      <a:cxn ang="0">
                        <a:pos x="0" y="7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23" h="394">
                        <a:moveTo>
                          <a:pt x="3" y="0"/>
                        </a:moveTo>
                        <a:lnTo>
                          <a:pt x="10" y="45"/>
                        </a:lnTo>
                        <a:lnTo>
                          <a:pt x="16" y="86"/>
                        </a:lnTo>
                        <a:lnTo>
                          <a:pt x="20" y="113"/>
                        </a:lnTo>
                        <a:lnTo>
                          <a:pt x="25" y="141"/>
                        </a:lnTo>
                        <a:lnTo>
                          <a:pt x="31" y="169"/>
                        </a:lnTo>
                        <a:lnTo>
                          <a:pt x="38" y="198"/>
                        </a:lnTo>
                        <a:lnTo>
                          <a:pt x="45" y="228"/>
                        </a:lnTo>
                        <a:lnTo>
                          <a:pt x="55" y="262"/>
                        </a:lnTo>
                        <a:lnTo>
                          <a:pt x="66" y="291"/>
                        </a:lnTo>
                        <a:lnTo>
                          <a:pt x="76" y="316"/>
                        </a:lnTo>
                        <a:lnTo>
                          <a:pt x="93" y="346"/>
                        </a:lnTo>
                        <a:lnTo>
                          <a:pt x="105" y="364"/>
                        </a:lnTo>
                        <a:lnTo>
                          <a:pt x="115" y="373"/>
                        </a:lnTo>
                        <a:lnTo>
                          <a:pt x="126" y="380"/>
                        </a:lnTo>
                        <a:lnTo>
                          <a:pt x="134" y="380"/>
                        </a:lnTo>
                        <a:lnTo>
                          <a:pt x="148" y="376"/>
                        </a:lnTo>
                        <a:lnTo>
                          <a:pt x="159" y="367"/>
                        </a:lnTo>
                        <a:lnTo>
                          <a:pt x="174" y="346"/>
                        </a:lnTo>
                        <a:lnTo>
                          <a:pt x="187" y="323"/>
                        </a:lnTo>
                        <a:lnTo>
                          <a:pt x="200" y="293"/>
                        </a:lnTo>
                        <a:lnTo>
                          <a:pt x="212" y="269"/>
                        </a:lnTo>
                        <a:lnTo>
                          <a:pt x="223" y="238"/>
                        </a:lnTo>
                        <a:lnTo>
                          <a:pt x="221" y="259"/>
                        </a:lnTo>
                        <a:lnTo>
                          <a:pt x="214" y="280"/>
                        </a:lnTo>
                        <a:lnTo>
                          <a:pt x="205" y="302"/>
                        </a:lnTo>
                        <a:lnTo>
                          <a:pt x="194" y="326"/>
                        </a:lnTo>
                        <a:lnTo>
                          <a:pt x="182" y="351"/>
                        </a:lnTo>
                        <a:lnTo>
                          <a:pt x="169" y="370"/>
                        </a:lnTo>
                        <a:lnTo>
                          <a:pt x="155" y="384"/>
                        </a:lnTo>
                        <a:lnTo>
                          <a:pt x="142" y="392"/>
                        </a:lnTo>
                        <a:lnTo>
                          <a:pt x="132" y="394"/>
                        </a:lnTo>
                        <a:lnTo>
                          <a:pt x="118" y="389"/>
                        </a:lnTo>
                        <a:lnTo>
                          <a:pt x="110" y="384"/>
                        </a:lnTo>
                        <a:lnTo>
                          <a:pt x="101" y="375"/>
                        </a:lnTo>
                        <a:lnTo>
                          <a:pt x="91" y="363"/>
                        </a:lnTo>
                        <a:lnTo>
                          <a:pt x="81" y="345"/>
                        </a:lnTo>
                        <a:lnTo>
                          <a:pt x="70" y="320"/>
                        </a:lnTo>
                        <a:lnTo>
                          <a:pt x="56" y="287"/>
                        </a:lnTo>
                        <a:lnTo>
                          <a:pt x="46" y="255"/>
                        </a:lnTo>
                        <a:lnTo>
                          <a:pt x="35" y="216"/>
                        </a:lnTo>
                        <a:lnTo>
                          <a:pt x="28" y="183"/>
                        </a:lnTo>
                        <a:lnTo>
                          <a:pt x="20" y="150"/>
                        </a:lnTo>
                        <a:lnTo>
                          <a:pt x="13" y="110"/>
                        </a:lnTo>
                        <a:lnTo>
                          <a:pt x="8" y="71"/>
                        </a:lnTo>
                        <a:lnTo>
                          <a:pt x="3" y="28"/>
                        </a:lnTo>
                        <a:lnTo>
                          <a:pt x="0" y="7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1" name="Freeform 653"/>
                  <p:cNvSpPr>
                    <a:spLocks/>
                  </p:cNvSpPr>
                  <p:nvPr/>
                </p:nvSpPr>
                <p:spPr bwMode="auto">
                  <a:xfrm>
                    <a:off x="6505" y="10104"/>
                    <a:ext cx="29" cy="107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17"/>
                      </a:cxn>
                      <a:cxn ang="0">
                        <a:pos x="7" y="27"/>
                      </a:cxn>
                      <a:cxn ang="0">
                        <a:pos x="4" y="37"/>
                      </a:cxn>
                      <a:cxn ang="0">
                        <a:pos x="0" y="49"/>
                      </a:cxn>
                      <a:cxn ang="0">
                        <a:pos x="0" y="60"/>
                      </a:cxn>
                      <a:cxn ang="0">
                        <a:pos x="4" y="62"/>
                      </a:cxn>
                      <a:cxn ang="0">
                        <a:pos x="11" y="59"/>
                      </a:cxn>
                      <a:cxn ang="0">
                        <a:pos x="14" y="60"/>
                      </a:cxn>
                      <a:cxn ang="0">
                        <a:pos x="16" y="72"/>
                      </a:cxn>
                      <a:cxn ang="0">
                        <a:pos x="19" y="86"/>
                      </a:cxn>
                      <a:cxn ang="0">
                        <a:pos x="22" y="98"/>
                      </a:cxn>
                      <a:cxn ang="0">
                        <a:pos x="28" y="107"/>
                      </a:cxn>
                      <a:cxn ang="0">
                        <a:pos x="29" y="101"/>
                      </a:cxn>
                      <a:cxn ang="0">
                        <a:pos x="26" y="92"/>
                      </a:cxn>
                      <a:cxn ang="0">
                        <a:pos x="23" y="79"/>
                      </a:cxn>
                      <a:cxn ang="0">
                        <a:pos x="20" y="62"/>
                      </a:cxn>
                      <a:cxn ang="0">
                        <a:pos x="20" y="47"/>
                      </a:cxn>
                      <a:cxn ang="0">
                        <a:pos x="17" y="46"/>
                      </a:cxn>
                      <a:cxn ang="0">
                        <a:pos x="12" y="51"/>
                      </a:cxn>
                      <a:cxn ang="0">
                        <a:pos x="6" y="54"/>
                      </a:cxn>
                      <a:cxn ang="0">
                        <a:pos x="6" y="48"/>
                      </a:cxn>
                      <a:cxn ang="0">
                        <a:pos x="10" y="40"/>
                      </a:cxn>
                      <a:cxn ang="0">
                        <a:pos x="15" y="29"/>
                      </a:cxn>
                      <a:cxn ang="0">
                        <a:pos x="18" y="17"/>
                      </a:cxn>
                      <a:cxn ang="0">
                        <a:pos x="19" y="5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29" h="107">
                        <a:moveTo>
                          <a:pt x="12" y="0"/>
                        </a:moveTo>
                        <a:lnTo>
                          <a:pt x="12" y="17"/>
                        </a:lnTo>
                        <a:lnTo>
                          <a:pt x="7" y="27"/>
                        </a:lnTo>
                        <a:lnTo>
                          <a:pt x="4" y="37"/>
                        </a:lnTo>
                        <a:lnTo>
                          <a:pt x="0" y="49"/>
                        </a:lnTo>
                        <a:lnTo>
                          <a:pt x="0" y="60"/>
                        </a:lnTo>
                        <a:lnTo>
                          <a:pt x="4" y="62"/>
                        </a:lnTo>
                        <a:lnTo>
                          <a:pt x="11" y="59"/>
                        </a:lnTo>
                        <a:lnTo>
                          <a:pt x="14" y="60"/>
                        </a:lnTo>
                        <a:lnTo>
                          <a:pt x="16" y="72"/>
                        </a:lnTo>
                        <a:lnTo>
                          <a:pt x="19" y="86"/>
                        </a:lnTo>
                        <a:lnTo>
                          <a:pt x="22" y="98"/>
                        </a:lnTo>
                        <a:lnTo>
                          <a:pt x="28" y="107"/>
                        </a:lnTo>
                        <a:lnTo>
                          <a:pt x="29" y="101"/>
                        </a:lnTo>
                        <a:lnTo>
                          <a:pt x="26" y="92"/>
                        </a:lnTo>
                        <a:lnTo>
                          <a:pt x="23" y="79"/>
                        </a:lnTo>
                        <a:lnTo>
                          <a:pt x="20" y="62"/>
                        </a:lnTo>
                        <a:lnTo>
                          <a:pt x="20" y="47"/>
                        </a:lnTo>
                        <a:lnTo>
                          <a:pt x="17" y="46"/>
                        </a:lnTo>
                        <a:lnTo>
                          <a:pt x="12" y="51"/>
                        </a:lnTo>
                        <a:lnTo>
                          <a:pt x="6" y="54"/>
                        </a:lnTo>
                        <a:lnTo>
                          <a:pt x="6" y="48"/>
                        </a:lnTo>
                        <a:lnTo>
                          <a:pt x="10" y="40"/>
                        </a:lnTo>
                        <a:lnTo>
                          <a:pt x="15" y="29"/>
                        </a:lnTo>
                        <a:lnTo>
                          <a:pt x="18" y="17"/>
                        </a:lnTo>
                        <a:lnTo>
                          <a:pt x="19" y="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2" name="Freeform 654"/>
                  <p:cNvSpPr>
                    <a:spLocks/>
                  </p:cNvSpPr>
                  <p:nvPr/>
                </p:nvSpPr>
                <p:spPr bwMode="auto">
                  <a:xfrm>
                    <a:off x="6534" y="10111"/>
                    <a:ext cx="82" cy="2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25"/>
                      </a:cxn>
                      <a:cxn ang="0">
                        <a:pos x="3" y="42"/>
                      </a:cxn>
                      <a:cxn ang="0">
                        <a:pos x="8" y="59"/>
                      </a:cxn>
                      <a:cxn ang="0">
                        <a:pos x="12" y="74"/>
                      </a:cxn>
                      <a:cxn ang="0">
                        <a:pos x="11" y="81"/>
                      </a:cxn>
                      <a:cxn ang="0">
                        <a:pos x="14" y="85"/>
                      </a:cxn>
                      <a:cxn ang="0">
                        <a:pos x="20" y="105"/>
                      </a:cxn>
                      <a:cxn ang="0">
                        <a:pos x="27" y="126"/>
                      </a:cxn>
                      <a:cxn ang="0">
                        <a:pos x="40" y="152"/>
                      </a:cxn>
                      <a:cxn ang="0">
                        <a:pos x="51" y="170"/>
                      </a:cxn>
                      <a:cxn ang="0">
                        <a:pos x="62" y="188"/>
                      </a:cxn>
                      <a:cxn ang="0">
                        <a:pos x="68" y="202"/>
                      </a:cxn>
                      <a:cxn ang="0">
                        <a:pos x="75" y="221"/>
                      </a:cxn>
                      <a:cxn ang="0">
                        <a:pos x="80" y="239"/>
                      </a:cxn>
                      <a:cxn ang="0">
                        <a:pos x="82" y="227"/>
                      </a:cxn>
                      <a:cxn ang="0">
                        <a:pos x="79" y="208"/>
                      </a:cxn>
                      <a:cxn ang="0">
                        <a:pos x="74" y="194"/>
                      </a:cxn>
                      <a:cxn ang="0">
                        <a:pos x="64" y="176"/>
                      </a:cxn>
                      <a:cxn ang="0">
                        <a:pos x="50" y="150"/>
                      </a:cxn>
                      <a:cxn ang="0">
                        <a:pos x="41" y="135"/>
                      </a:cxn>
                      <a:cxn ang="0">
                        <a:pos x="31" y="115"/>
                      </a:cxn>
                      <a:cxn ang="0">
                        <a:pos x="25" y="98"/>
                      </a:cxn>
                      <a:cxn ang="0">
                        <a:pos x="21" y="87"/>
                      </a:cxn>
                      <a:cxn ang="0">
                        <a:pos x="19" y="76"/>
                      </a:cxn>
                      <a:cxn ang="0">
                        <a:pos x="14" y="65"/>
                      </a:cxn>
                      <a:cxn ang="0">
                        <a:pos x="10" y="45"/>
                      </a:cxn>
                      <a:cxn ang="0">
                        <a:pos x="8" y="26"/>
                      </a:cxn>
                      <a:cxn ang="0">
                        <a:pos x="8" y="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2" h="239">
                        <a:moveTo>
                          <a:pt x="0" y="0"/>
                        </a:moveTo>
                        <a:lnTo>
                          <a:pt x="1" y="25"/>
                        </a:lnTo>
                        <a:lnTo>
                          <a:pt x="3" y="42"/>
                        </a:lnTo>
                        <a:lnTo>
                          <a:pt x="8" y="59"/>
                        </a:lnTo>
                        <a:lnTo>
                          <a:pt x="12" y="74"/>
                        </a:lnTo>
                        <a:lnTo>
                          <a:pt x="11" y="81"/>
                        </a:lnTo>
                        <a:lnTo>
                          <a:pt x="14" y="85"/>
                        </a:lnTo>
                        <a:lnTo>
                          <a:pt x="20" y="105"/>
                        </a:lnTo>
                        <a:lnTo>
                          <a:pt x="27" y="126"/>
                        </a:lnTo>
                        <a:lnTo>
                          <a:pt x="40" y="152"/>
                        </a:lnTo>
                        <a:lnTo>
                          <a:pt x="51" y="170"/>
                        </a:lnTo>
                        <a:lnTo>
                          <a:pt x="62" y="188"/>
                        </a:lnTo>
                        <a:lnTo>
                          <a:pt x="68" y="202"/>
                        </a:lnTo>
                        <a:lnTo>
                          <a:pt x="75" y="221"/>
                        </a:lnTo>
                        <a:lnTo>
                          <a:pt x="80" y="239"/>
                        </a:lnTo>
                        <a:lnTo>
                          <a:pt x="82" y="227"/>
                        </a:lnTo>
                        <a:lnTo>
                          <a:pt x="79" y="208"/>
                        </a:lnTo>
                        <a:lnTo>
                          <a:pt x="74" y="194"/>
                        </a:lnTo>
                        <a:lnTo>
                          <a:pt x="64" y="176"/>
                        </a:lnTo>
                        <a:lnTo>
                          <a:pt x="50" y="150"/>
                        </a:lnTo>
                        <a:lnTo>
                          <a:pt x="41" y="135"/>
                        </a:lnTo>
                        <a:lnTo>
                          <a:pt x="31" y="115"/>
                        </a:lnTo>
                        <a:lnTo>
                          <a:pt x="25" y="98"/>
                        </a:lnTo>
                        <a:lnTo>
                          <a:pt x="21" y="87"/>
                        </a:lnTo>
                        <a:lnTo>
                          <a:pt x="19" y="76"/>
                        </a:lnTo>
                        <a:lnTo>
                          <a:pt x="14" y="65"/>
                        </a:lnTo>
                        <a:lnTo>
                          <a:pt x="10" y="45"/>
                        </a:lnTo>
                        <a:lnTo>
                          <a:pt x="8" y="26"/>
                        </a:lnTo>
                        <a:lnTo>
                          <a:pt x="8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3" name="Freeform 655"/>
                  <p:cNvSpPr>
                    <a:spLocks/>
                  </p:cNvSpPr>
                  <p:nvPr/>
                </p:nvSpPr>
                <p:spPr bwMode="auto">
                  <a:xfrm>
                    <a:off x="6606" y="10084"/>
                    <a:ext cx="45" cy="225"/>
                  </a:xfrm>
                  <a:custGeom>
                    <a:avLst/>
                    <a:gdLst/>
                    <a:ahLst/>
                    <a:cxnLst>
                      <a:cxn ang="0">
                        <a:pos x="21" y="206"/>
                      </a:cxn>
                      <a:cxn ang="0">
                        <a:pos x="15" y="190"/>
                      </a:cxn>
                      <a:cxn ang="0">
                        <a:pos x="9" y="173"/>
                      </a:cxn>
                      <a:cxn ang="0">
                        <a:pos x="8" y="167"/>
                      </a:cxn>
                      <a:cxn ang="0">
                        <a:pos x="11" y="160"/>
                      </a:cxn>
                      <a:cxn ang="0">
                        <a:pos x="16" y="147"/>
                      </a:cxn>
                      <a:cxn ang="0">
                        <a:pos x="21" y="133"/>
                      </a:cxn>
                      <a:cxn ang="0">
                        <a:pos x="26" y="113"/>
                      </a:cxn>
                      <a:cxn ang="0">
                        <a:pos x="30" y="87"/>
                      </a:cxn>
                      <a:cxn ang="0">
                        <a:pos x="34" y="61"/>
                      </a:cxn>
                      <a:cxn ang="0">
                        <a:pos x="37" y="41"/>
                      </a:cxn>
                      <a:cxn ang="0">
                        <a:pos x="43" y="22"/>
                      </a:cxn>
                      <a:cxn ang="0">
                        <a:pos x="45" y="11"/>
                      </a:cxn>
                      <a:cxn ang="0">
                        <a:pos x="45" y="0"/>
                      </a:cxn>
                      <a:cxn ang="0">
                        <a:pos x="40" y="0"/>
                      </a:cxn>
                      <a:cxn ang="0">
                        <a:pos x="35" y="2"/>
                      </a:cxn>
                      <a:cxn ang="0">
                        <a:pos x="36" y="9"/>
                      </a:cxn>
                      <a:cxn ang="0">
                        <a:pos x="34" y="25"/>
                      </a:cxn>
                      <a:cxn ang="0">
                        <a:pos x="31" y="36"/>
                      </a:cxn>
                      <a:cxn ang="0">
                        <a:pos x="28" y="50"/>
                      </a:cxn>
                      <a:cxn ang="0">
                        <a:pos x="23" y="74"/>
                      </a:cxn>
                      <a:cxn ang="0">
                        <a:pos x="20" y="92"/>
                      </a:cxn>
                      <a:cxn ang="0">
                        <a:pos x="16" y="114"/>
                      </a:cxn>
                      <a:cxn ang="0">
                        <a:pos x="11" y="136"/>
                      </a:cxn>
                      <a:cxn ang="0">
                        <a:pos x="5" y="152"/>
                      </a:cxn>
                      <a:cxn ang="0">
                        <a:pos x="0" y="165"/>
                      </a:cxn>
                      <a:cxn ang="0">
                        <a:pos x="0" y="173"/>
                      </a:cxn>
                      <a:cxn ang="0">
                        <a:pos x="2" y="184"/>
                      </a:cxn>
                      <a:cxn ang="0">
                        <a:pos x="7" y="199"/>
                      </a:cxn>
                      <a:cxn ang="0">
                        <a:pos x="18" y="225"/>
                      </a:cxn>
                      <a:cxn ang="0">
                        <a:pos x="21" y="206"/>
                      </a:cxn>
                    </a:cxnLst>
                    <a:rect l="0" t="0" r="r" b="b"/>
                    <a:pathLst>
                      <a:path w="45" h="225">
                        <a:moveTo>
                          <a:pt x="21" y="206"/>
                        </a:moveTo>
                        <a:lnTo>
                          <a:pt x="15" y="190"/>
                        </a:lnTo>
                        <a:lnTo>
                          <a:pt x="9" y="173"/>
                        </a:lnTo>
                        <a:lnTo>
                          <a:pt x="8" y="167"/>
                        </a:lnTo>
                        <a:lnTo>
                          <a:pt x="11" y="160"/>
                        </a:lnTo>
                        <a:lnTo>
                          <a:pt x="16" y="147"/>
                        </a:lnTo>
                        <a:lnTo>
                          <a:pt x="21" y="133"/>
                        </a:lnTo>
                        <a:lnTo>
                          <a:pt x="26" y="113"/>
                        </a:lnTo>
                        <a:lnTo>
                          <a:pt x="30" y="87"/>
                        </a:lnTo>
                        <a:lnTo>
                          <a:pt x="34" y="61"/>
                        </a:lnTo>
                        <a:lnTo>
                          <a:pt x="37" y="41"/>
                        </a:lnTo>
                        <a:lnTo>
                          <a:pt x="43" y="22"/>
                        </a:lnTo>
                        <a:lnTo>
                          <a:pt x="45" y="11"/>
                        </a:lnTo>
                        <a:lnTo>
                          <a:pt x="45" y="0"/>
                        </a:lnTo>
                        <a:lnTo>
                          <a:pt x="40" y="0"/>
                        </a:lnTo>
                        <a:lnTo>
                          <a:pt x="35" y="2"/>
                        </a:lnTo>
                        <a:lnTo>
                          <a:pt x="36" y="9"/>
                        </a:lnTo>
                        <a:lnTo>
                          <a:pt x="34" y="25"/>
                        </a:lnTo>
                        <a:lnTo>
                          <a:pt x="31" y="36"/>
                        </a:lnTo>
                        <a:lnTo>
                          <a:pt x="28" y="50"/>
                        </a:lnTo>
                        <a:lnTo>
                          <a:pt x="23" y="74"/>
                        </a:lnTo>
                        <a:lnTo>
                          <a:pt x="20" y="92"/>
                        </a:lnTo>
                        <a:lnTo>
                          <a:pt x="16" y="114"/>
                        </a:lnTo>
                        <a:lnTo>
                          <a:pt x="11" y="136"/>
                        </a:lnTo>
                        <a:lnTo>
                          <a:pt x="5" y="152"/>
                        </a:lnTo>
                        <a:lnTo>
                          <a:pt x="0" y="165"/>
                        </a:lnTo>
                        <a:lnTo>
                          <a:pt x="0" y="173"/>
                        </a:lnTo>
                        <a:lnTo>
                          <a:pt x="2" y="184"/>
                        </a:lnTo>
                        <a:lnTo>
                          <a:pt x="7" y="199"/>
                        </a:lnTo>
                        <a:lnTo>
                          <a:pt x="18" y="225"/>
                        </a:lnTo>
                        <a:lnTo>
                          <a:pt x="21" y="2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4" name="Freeform 656"/>
                  <p:cNvSpPr>
                    <a:spLocks/>
                  </p:cNvSpPr>
                  <p:nvPr/>
                </p:nvSpPr>
                <p:spPr bwMode="auto">
                  <a:xfrm>
                    <a:off x="6528" y="10219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0" y="13"/>
                      </a:cxn>
                      <a:cxn ang="0">
                        <a:pos x="2" y="1"/>
                      </a:cxn>
                      <a:cxn ang="0">
                        <a:pos x="9" y="0"/>
                      </a:cxn>
                      <a:cxn ang="0">
                        <a:pos x="13" y="7"/>
                      </a:cxn>
                      <a:cxn ang="0">
                        <a:pos x="14" y="37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14" h="37">
                        <a:moveTo>
                          <a:pt x="0" y="34"/>
                        </a:moveTo>
                        <a:lnTo>
                          <a:pt x="0" y="13"/>
                        </a:lnTo>
                        <a:lnTo>
                          <a:pt x="2" y="1"/>
                        </a:lnTo>
                        <a:lnTo>
                          <a:pt x="9" y="0"/>
                        </a:lnTo>
                        <a:lnTo>
                          <a:pt x="13" y="7"/>
                        </a:lnTo>
                        <a:lnTo>
                          <a:pt x="14" y="3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5" name="Freeform 657"/>
                  <p:cNvSpPr>
                    <a:spLocks/>
                  </p:cNvSpPr>
                  <p:nvPr/>
                </p:nvSpPr>
                <p:spPr bwMode="auto">
                  <a:xfrm>
                    <a:off x="6522" y="10256"/>
                    <a:ext cx="32" cy="184"/>
                  </a:xfrm>
                  <a:custGeom>
                    <a:avLst/>
                    <a:gdLst/>
                    <a:ahLst/>
                    <a:cxnLst>
                      <a:cxn ang="0">
                        <a:pos x="7" y="1"/>
                      </a:cxn>
                      <a:cxn ang="0">
                        <a:pos x="5" y="34"/>
                      </a:cxn>
                      <a:cxn ang="0">
                        <a:pos x="4" y="81"/>
                      </a:cxn>
                      <a:cxn ang="0">
                        <a:pos x="1" y="123"/>
                      </a:cxn>
                      <a:cxn ang="0">
                        <a:pos x="0" y="146"/>
                      </a:cxn>
                      <a:cxn ang="0">
                        <a:pos x="5" y="162"/>
                      </a:cxn>
                      <a:cxn ang="0">
                        <a:pos x="16" y="184"/>
                      </a:cxn>
                      <a:cxn ang="0">
                        <a:pos x="21" y="179"/>
                      </a:cxn>
                      <a:cxn ang="0">
                        <a:pos x="27" y="165"/>
                      </a:cxn>
                      <a:cxn ang="0">
                        <a:pos x="32" y="139"/>
                      </a:cxn>
                      <a:cxn ang="0">
                        <a:pos x="32" y="126"/>
                      </a:cxn>
                      <a:cxn ang="0">
                        <a:pos x="28" y="101"/>
                      </a:cxn>
                      <a:cxn ang="0">
                        <a:pos x="25" y="72"/>
                      </a:cxn>
                      <a:cxn ang="0">
                        <a:pos x="22" y="38"/>
                      </a:cxn>
                      <a:cxn ang="0">
                        <a:pos x="20" y="7"/>
                      </a:cxn>
                      <a:cxn ang="0">
                        <a:pos x="14" y="6"/>
                      </a:cxn>
                      <a:cxn ang="0">
                        <a:pos x="17" y="41"/>
                      </a:cxn>
                      <a:cxn ang="0">
                        <a:pos x="21" y="89"/>
                      </a:cxn>
                      <a:cxn ang="0">
                        <a:pos x="23" y="110"/>
                      </a:cxn>
                      <a:cxn ang="0">
                        <a:pos x="27" y="132"/>
                      </a:cxn>
                      <a:cxn ang="0">
                        <a:pos x="23" y="145"/>
                      </a:cxn>
                      <a:cxn ang="0">
                        <a:pos x="17" y="167"/>
                      </a:cxn>
                      <a:cxn ang="0">
                        <a:pos x="12" y="156"/>
                      </a:cxn>
                      <a:cxn ang="0">
                        <a:pos x="5" y="140"/>
                      </a:cxn>
                      <a:cxn ang="0">
                        <a:pos x="6" y="110"/>
                      </a:cxn>
                      <a:cxn ang="0">
                        <a:pos x="9" y="64"/>
                      </a:cxn>
                      <a:cxn ang="0">
                        <a:pos x="10" y="25"/>
                      </a:cxn>
                      <a:cxn ang="0">
                        <a:pos x="12" y="0"/>
                      </a:cxn>
                      <a:cxn ang="0">
                        <a:pos x="7" y="1"/>
                      </a:cxn>
                    </a:cxnLst>
                    <a:rect l="0" t="0" r="r" b="b"/>
                    <a:pathLst>
                      <a:path w="32" h="184">
                        <a:moveTo>
                          <a:pt x="7" y="1"/>
                        </a:moveTo>
                        <a:lnTo>
                          <a:pt x="5" y="34"/>
                        </a:lnTo>
                        <a:lnTo>
                          <a:pt x="4" y="81"/>
                        </a:lnTo>
                        <a:lnTo>
                          <a:pt x="1" y="123"/>
                        </a:lnTo>
                        <a:lnTo>
                          <a:pt x="0" y="146"/>
                        </a:lnTo>
                        <a:lnTo>
                          <a:pt x="5" y="162"/>
                        </a:lnTo>
                        <a:lnTo>
                          <a:pt x="16" y="184"/>
                        </a:lnTo>
                        <a:lnTo>
                          <a:pt x="21" y="179"/>
                        </a:lnTo>
                        <a:lnTo>
                          <a:pt x="27" y="165"/>
                        </a:lnTo>
                        <a:lnTo>
                          <a:pt x="32" y="139"/>
                        </a:lnTo>
                        <a:lnTo>
                          <a:pt x="32" y="126"/>
                        </a:lnTo>
                        <a:lnTo>
                          <a:pt x="28" y="101"/>
                        </a:lnTo>
                        <a:lnTo>
                          <a:pt x="25" y="72"/>
                        </a:lnTo>
                        <a:lnTo>
                          <a:pt x="22" y="38"/>
                        </a:lnTo>
                        <a:lnTo>
                          <a:pt x="20" y="7"/>
                        </a:lnTo>
                        <a:lnTo>
                          <a:pt x="14" y="6"/>
                        </a:lnTo>
                        <a:lnTo>
                          <a:pt x="17" y="41"/>
                        </a:lnTo>
                        <a:lnTo>
                          <a:pt x="21" y="89"/>
                        </a:lnTo>
                        <a:lnTo>
                          <a:pt x="23" y="110"/>
                        </a:lnTo>
                        <a:lnTo>
                          <a:pt x="27" y="132"/>
                        </a:lnTo>
                        <a:lnTo>
                          <a:pt x="23" y="145"/>
                        </a:lnTo>
                        <a:lnTo>
                          <a:pt x="17" y="167"/>
                        </a:lnTo>
                        <a:lnTo>
                          <a:pt x="12" y="156"/>
                        </a:lnTo>
                        <a:lnTo>
                          <a:pt x="5" y="140"/>
                        </a:lnTo>
                        <a:lnTo>
                          <a:pt x="6" y="110"/>
                        </a:lnTo>
                        <a:lnTo>
                          <a:pt x="9" y="64"/>
                        </a:lnTo>
                        <a:lnTo>
                          <a:pt x="10" y="25"/>
                        </a:lnTo>
                        <a:lnTo>
                          <a:pt x="12" y="0"/>
                        </a:lnTo>
                        <a:lnTo>
                          <a:pt x="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6" name="Freeform 658"/>
                  <p:cNvSpPr>
                    <a:spLocks/>
                  </p:cNvSpPr>
                  <p:nvPr/>
                </p:nvSpPr>
                <p:spPr bwMode="auto">
                  <a:xfrm>
                    <a:off x="6552" y="10348"/>
                    <a:ext cx="60" cy="21"/>
                  </a:xfrm>
                  <a:custGeom>
                    <a:avLst/>
                    <a:gdLst/>
                    <a:ahLst/>
                    <a:cxnLst>
                      <a:cxn ang="0">
                        <a:pos x="60" y="3"/>
                      </a:cxn>
                      <a:cxn ang="0">
                        <a:pos x="38" y="0"/>
                      </a:cxn>
                      <a:cxn ang="0">
                        <a:pos x="21" y="3"/>
                      </a:cxn>
                      <a:cxn ang="0">
                        <a:pos x="5" y="8"/>
                      </a:cxn>
                      <a:cxn ang="0">
                        <a:pos x="0" y="12"/>
                      </a:cxn>
                      <a:cxn ang="0">
                        <a:pos x="1" y="19"/>
                      </a:cxn>
                      <a:cxn ang="0">
                        <a:pos x="4" y="21"/>
                      </a:cxn>
                      <a:cxn ang="0">
                        <a:pos x="16" y="16"/>
                      </a:cxn>
                      <a:cxn ang="0">
                        <a:pos x="28" y="12"/>
                      </a:cxn>
                      <a:cxn ang="0">
                        <a:pos x="40" y="11"/>
                      </a:cxn>
                      <a:cxn ang="0">
                        <a:pos x="51" y="12"/>
                      </a:cxn>
                      <a:cxn ang="0">
                        <a:pos x="57" y="13"/>
                      </a:cxn>
                      <a:cxn ang="0">
                        <a:pos x="60" y="3"/>
                      </a:cxn>
                    </a:cxnLst>
                    <a:rect l="0" t="0" r="r" b="b"/>
                    <a:pathLst>
                      <a:path w="60" h="21">
                        <a:moveTo>
                          <a:pt x="60" y="3"/>
                        </a:moveTo>
                        <a:lnTo>
                          <a:pt x="38" y="0"/>
                        </a:lnTo>
                        <a:lnTo>
                          <a:pt x="21" y="3"/>
                        </a:lnTo>
                        <a:lnTo>
                          <a:pt x="5" y="8"/>
                        </a:lnTo>
                        <a:lnTo>
                          <a:pt x="0" y="12"/>
                        </a:lnTo>
                        <a:lnTo>
                          <a:pt x="1" y="19"/>
                        </a:lnTo>
                        <a:lnTo>
                          <a:pt x="4" y="21"/>
                        </a:lnTo>
                        <a:lnTo>
                          <a:pt x="16" y="16"/>
                        </a:lnTo>
                        <a:lnTo>
                          <a:pt x="28" y="12"/>
                        </a:lnTo>
                        <a:lnTo>
                          <a:pt x="40" y="11"/>
                        </a:lnTo>
                        <a:lnTo>
                          <a:pt x="51" y="12"/>
                        </a:lnTo>
                        <a:lnTo>
                          <a:pt x="57" y="13"/>
                        </a:lnTo>
                        <a:lnTo>
                          <a:pt x="6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7" name="Freeform 659"/>
                  <p:cNvSpPr>
                    <a:spLocks/>
                  </p:cNvSpPr>
                  <p:nvPr/>
                </p:nvSpPr>
                <p:spPr bwMode="auto">
                  <a:xfrm>
                    <a:off x="6487" y="10375"/>
                    <a:ext cx="39" cy="44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9" y="25"/>
                      </a:cxn>
                      <a:cxn ang="0">
                        <a:pos x="23" y="11"/>
                      </a:cxn>
                      <a:cxn ang="0">
                        <a:pos x="39" y="0"/>
                      </a:cxn>
                      <a:cxn ang="0">
                        <a:pos x="38" y="9"/>
                      </a:cxn>
                      <a:cxn ang="0">
                        <a:pos x="32" y="14"/>
                      </a:cxn>
                      <a:cxn ang="0">
                        <a:pos x="24" y="21"/>
                      </a:cxn>
                      <a:cxn ang="0">
                        <a:pos x="18" y="30"/>
                      </a:cxn>
                      <a:cxn ang="0">
                        <a:pos x="9" y="42"/>
                      </a:cxn>
                      <a:cxn ang="0">
                        <a:pos x="5" y="44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39" h="44">
                        <a:moveTo>
                          <a:pt x="0" y="40"/>
                        </a:moveTo>
                        <a:lnTo>
                          <a:pt x="9" y="25"/>
                        </a:lnTo>
                        <a:lnTo>
                          <a:pt x="23" y="11"/>
                        </a:lnTo>
                        <a:lnTo>
                          <a:pt x="39" y="0"/>
                        </a:lnTo>
                        <a:lnTo>
                          <a:pt x="38" y="9"/>
                        </a:lnTo>
                        <a:lnTo>
                          <a:pt x="32" y="14"/>
                        </a:lnTo>
                        <a:lnTo>
                          <a:pt x="24" y="21"/>
                        </a:lnTo>
                        <a:lnTo>
                          <a:pt x="18" y="30"/>
                        </a:lnTo>
                        <a:lnTo>
                          <a:pt x="9" y="42"/>
                        </a:lnTo>
                        <a:lnTo>
                          <a:pt x="5" y="44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8" name="Freeform 660"/>
                  <p:cNvSpPr>
                    <a:spLocks/>
                  </p:cNvSpPr>
                  <p:nvPr/>
                </p:nvSpPr>
                <p:spPr bwMode="auto">
                  <a:xfrm>
                    <a:off x="6638" y="10056"/>
                    <a:ext cx="27" cy="40"/>
                  </a:xfrm>
                  <a:custGeom>
                    <a:avLst/>
                    <a:gdLst/>
                    <a:ahLst/>
                    <a:cxnLst>
                      <a:cxn ang="0">
                        <a:pos x="6" y="36"/>
                      </a:cxn>
                      <a:cxn ang="0">
                        <a:pos x="1" y="34"/>
                      </a:cxn>
                      <a:cxn ang="0">
                        <a:pos x="0" y="24"/>
                      </a:cxn>
                      <a:cxn ang="0">
                        <a:pos x="4" y="7"/>
                      </a:cxn>
                      <a:cxn ang="0">
                        <a:pos x="9" y="1"/>
                      </a:cxn>
                      <a:cxn ang="0">
                        <a:pos x="18" y="0"/>
                      </a:cxn>
                      <a:cxn ang="0">
                        <a:pos x="25" y="4"/>
                      </a:cxn>
                      <a:cxn ang="0">
                        <a:pos x="27" y="16"/>
                      </a:cxn>
                      <a:cxn ang="0">
                        <a:pos x="25" y="28"/>
                      </a:cxn>
                      <a:cxn ang="0">
                        <a:pos x="19" y="36"/>
                      </a:cxn>
                      <a:cxn ang="0">
                        <a:pos x="14" y="39"/>
                      </a:cxn>
                      <a:cxn ang="0">
                        <a:pos x="10" y="40"/>
                      </a:cxn>
                      <a:cxn ang="0">
                        <a:pos x="11" y="29"/>
                      </a:cxn>
                      <a:cxn ang="0">
                        <a:pos x="16" y="24"/>
                      </a:cxn>
                      <a:cxn ang="0">
                        <a:pos x="20" y="18"/>
                      </a:cxn>
                      <a:cxn ang="0">
                        <a:pos x="19" y="14"/>
                      </a:cxn>
                      <a:cxn ang="0">
                        <a:pos x="12" y="15"/>
                      </a:cxn>
                      <a:cxn ang="0">
                        <a:pos x="10" y="21"/>
                      </a:cxn>
                      <a:cxn ang="0">
                        <a:pos x="9" y="29"/>
                      </a:cxn>
                      <a:cxn ang="0">
                        <a:pos x="6" y="36"/>
                      </a:cxn>
                    </a:cxnLst>
                    <a:rect l="0" t="0" r="r" b="b"/>
                    <a:pathLst>
                      <a:path w="27" h="40">
                        <a:moveTo>
                          <a:pt x="6" y="36"/>
                        </a:moveTo>
                        <a:lnTo>
                          <a:pt x="1" y="34"/>
                        </a:lnTo>
                        <a:lnTo>
                          <a:pt x="0" y="24"/>
                        </a:lnTo>
                        <a:lnTo>
                          <a:pt x="4" y="7"/>
                        </a:lnTo>
                        <a:lnTo>
                          <a:pt x="9" y="1"/>
                        </a:lnTo>
                        <a:lnTo>
                          <a:pt x="18" y="0"/>
                        </a:lnTo>
                        <a:lnTo>
                          <a:pt x="25" y="4"/>
                        </a:lnTo>
                        <a:lnTo>
                          <a:pt x="27" y="16"/>
                        </a:lnTo>
                        <a:lnTo>
                          <a:pt x="25" y="28"/>
                        </a:lnTo>
                        <a:lnTo>
                          <a:pt x="19" y="36"/>
                        </a:lnTo>
                        <a:lnTo>
                          <a:pt x="14" y="39"/>
                        </a:lnTo>
                        <a:lnTo>
                          <a:pt x="10" y="40"/>
                        </a:lnTo>
                        <a:lnTo>
                          <a:pt x="11" y="29"/>
                        </a:lnTo>
                        <a:lnTo>
                          <a:pt x="16" y="24"/>
                        </a:lnTo>
                        <a:lnTo>
                          <a:pt x="20" y="18"/>
                        </a:lnTo>
                        <a:lnTo>
                          <a:pt x="19" y="14"/>
                        </a:lnTo>
                        <a:lnTo>
                          <a:pt x="12" y="15"/>
                        </a:lnTo>
                        <a:lnTo>
                          <a:pt x="10" y="21"/>
                        </a:lnTo>
                        <a:lnTo>
                          <a:pt x="9" y="29"/>
                        </a:lnTo>
                        <a:lnTo>
                          <a:pt x="6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09" name="Freeform 661"/>
                  <p:cNvSpPr>
                    <a:spLocks/>
                  </p:cNvSpPr>
                  <p:nvPr/>
                </p:nvSpPr>
                <p:spPr bwMode="auto">
                  <a:xfrm>
                    <a:off x="6401" y="10198"/>
                    <a:ext cx="127" cy="156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112" y="4"/>
                      </a:cxn>
                      <a:cxn ang="0">
                        <a:pos x="103" y="14"/>
                      </a:cxn>
                      <a:cxn ang="0">
                        <a:pos x="92" y="28"/>
                      </a:cxn>
                      <a:cxn ang="0">
                        <a:pos x="80" y="45"/>
                      </a:cxn>
                      <a:cxn ang="0">
                        <a:pos x="73" y="54"/>
                      </a:cxn>
                      <a:cxn ang="0">
                        <a:pos x="66" y="66"/>
                      </a:cxn>
                      <a:cxn ang="0">
                        <a:pos x="59" y="79"/>
                      </a:cxn>
                      <a:cxn ang="0">
                        <a:pos x="51" y="90"/>
                      </a:cxn>
                      <a:cxn ang="0">
                        <a:pos x="43" y="100"/>
                      </a:cxn>
                      <a:cxn ang="0">
                        <a:pos x="36" y="108"/>
                      </a:cxn>
                      <a:cxn ang="0">
                        <a:pos x="29" y="115"/>
                      </a:cxn>
                      <a:cxn ang="0">
                        <a:pos x="24" y="117"/>
                      </a:cxn>
                      <a:cxn ang="0">
                        <a:pos x="15" y="120"/>
                      </a:cxn>
                      <a:cxn ang="0">
                        <a:pos x="8" y="121"/>
                      </a:cxn>
                      <a:cxn ang="0">
                        <a:pos x="2" y="122"/>
                      </a:cxn>
                      <a:cxn ang="0">
                        <a:pos x="0" y="129"/>
                      </a:cxn>
                      <a:cxn ang="0">
                        <a:pos x="4" y="141"/>
                      </a:cxn>
                      <a:cxn ang="0">
                        <a:pos x="8" y="151"/>
                      </a:cxn>
                      <a:cxn ang="0">
                        <a:pos x="10" y="156"/>
                      </a:cxn>
                      <a:cxn ang="0">
                        <a:pos x="16" y="156"/>
                      </a:cxn>
                      <a:cxn ang="0">
                        <a:pos x="22" y="152"/>
                      </a:cxn>
                      <a:cxn ang="0">
                        <a:pos x="22" y="140"/>
                      </a:cxn>
                      <a:cxn ang="0">
                        <a:pos x="15" y="143"/>
                      </a:cxn>
                      <a:cxn ang="0">
                        <a:pos x="10" y="141"/>
                      </a:cxn>
                      <a:cxn ang="0">
                        <a:pos x="9" y="134"/>
                      </a:cxn>
                      <a:cxn ang="0">
                        <a:pos x="13" y="129"/>
                      </a:cxn>
                      <a:cxn ang="0">
                        <a:pos x="24" y="128"/>
                      </a:cxn>
                      <a:cxn ang="0">
                        <a:pos x="32" y="125"/>
                      </a:cxn>
                      <a:cxn ang="0">
                        <a:pos x="45" y="114"/>
                      </a:cxn>
                      <a:cxn ang="0">
                        <a:pos x="58" y="100"/>
                      </a:cxn>
                      <a:cxn ang="0">
                        <a:pos x="69" y="84"/>
                      </a:cxn>
                      <a:cxn ang="0">
                        <a:pos x="82" y="64"/>
                      </a:cxn>
                      <a:cxn ang="0">
                        <a:pos x="92" y="48"/>
                      </a:cxn>
                      <a:cxn ang="0">
                        <a:pos x="103" y="33"/>
                      </a:cxn>
                      <a:cxn ang="0">
                        <a:pos x="112" y="21"/>
                      </a:cxn>
                      <a:cxn ang="0">
                        <a:pos x="119" y="15"/>
                      </a:cxn>
                      <a:cxn ang="0">
                        <a:pos x="125" y="14"/>
                      </a:cxn>
                      <a:cxn ang="0">
                        <a:pos x="127" y="11"/>
                      </a:cxn>
                      <a:cxn ang="0">
                        <a:pos x="122" y="0"/>
                      </a:cxn>
                    </a:cxnLst>
                    <a:rect l="0" t="0" r="r" b="b"/>
                    <a:pathLst>
                      <a:path w="127" h="156">
                        <a:moveTo>
                          <a:pt x="122" y="0"/>
                        </a:moveTo>
                        <a:lnTo>
                          <a:pt x="112" y="4"/>
                        </a:lnTo>
                        <a:lnTo>
                          <a:pt x="103" y="14"/>
                        </a:lnTo>
                        <a:lnTo>
                          <a:pt x="92" y="28"/>
                        </a:lnTo>
                        <a:lnTo>
                          <a:pt x="80" y="45"/>
                        </a:lnTo>
                        <a:lnTo>
                          <a:pt x="73" y="54"/>
                        </a:lnTo>
                        <a:lnTo>
                          <a:pt x="66" y="66"/>
                        </a:lnTo>
                        <a:lnTo>
                          <a:pt x="59" y="79"/>
                        </a:lnTo>
                        <a:lnTo>
                          <a:pt x="51" y="90"/>
                        </a:lnTo>
                        <a:lnTo>
                          <a:pt x="43" y="100"/>
                        </a:lnTo>
                        <a:lnTo>
                          <a:pt x="36" y="108"/>
                        </a:lnTo>
                        <a:lnTo>
                          <a:pt x="29" y="115"/>
                        </a:lnTo>
                        <a:lnTo>
                          <a:pt x="24" y="117"/>
                        </a:lnTo>
                        <a:lnTo>
                          <a:pt x="15" y="120"/>
                        </a:lnTo>
                        <a:lnTo>
                          <a:pt x="8" y="121"/>
                        </a:lnTo>
                        <a:lnTo>
                          <a:pt x="2" y="122"/>
                        </a:lnTo>
                        <a:lnTo>
                          <a:pt x="0" y="129"/>
                        </a:lnTo>
                        <a:lnTo>
                          <a:pt x="4" y="141"/>
                        </a:lnTo>
                        <a:lnTo>
                          <a:pt x="8" y="151"/>
                        </a:lnTo>
                        <a:lnTo>
                          <a:pt x="10" y="156"/>
                        </a:lnTo>
                        <a:lnTo>
                          <a:pt x="16" y="156"/>
                        </a:lnTo>
                        <a:lnTo>
                          <a:pt x="22" y="152"/>
                        </a:lnTo>
                        <a:lnTo>
                          <a:pt x="22" y="140"/>
                        </a:lnTo>
                        <a:lnTo>
                          <a:pt x="15" y="143"/>
                        </a:lnTo>
                        <a:lnTo>
                          <a:pt x="10" y="141"/>
                        </a:lnTo>
                        <a:lnTo>
                          <a:pt x="9" y="134"/>
                        </a:lnTo>
                        <a:lnTo>
                          <a:pt x="13" y="129"/>
                        </a:lnTo>
                        <a:lnTo>
                          <a:pt x="24" y="128"/>
                        </a:lnTo>
                        <a:lnTo>
                          <a:pt x="32" y="125"/>
                        </a:lnTo>
                        <a:lnTo>
                          <a:pt x="45" y="114"/>
                        </a:lnTo>
                        <a:lnTo>
                          <a:pt x="58" y="100"/>
                        </a:lnTo>
                        <a:lnTo>
                          <a:pt x="69" y="84"/>
                        </a:lnTo>
                        <a:lnTo>
                          <a:pt x="82" y="64"/>
                        </a:lnTo>
                        <a:lnTo>
                          <a:pt x="92" y="48"/>
                        </a:lnTo>
                        <a:lnTo>
                          <a:pt x="103" y="33"/>
                        </a:lnTo>
                        <a:lnTo>
                          <a:pt x="112" y="21"/>
                        </a:lnTo>
                        <a:lnTo>
                          <a:pt x="119" y="15"/>
                        </a:lnTo>
                        <a:lnTo>
                          <a:pt x="125" y="14"/>
                        </a:lnTo>
                        <a:lnTo>
                          <a:pt x="127" y="11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0" name="Freeform 662"/>
                  <p:cNvSpPr>
                    <a:spLocks/>
                  </p:cNvSpPr>
                  <p:nvPr/>
                </p:nvSpPr>
                <p:spPr bwMode="auto">
                  <a:xfrm>
                    <a:off x="6659" y="10075"/>
                    <a:ext cx="33" cy="13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8"/>
                      </a:cxn>
                      <a:cxn ang="0">
                        <a:pos x="6" y="49"/>
                      </a:cxn>
                      <a:cxn ang="0">
                        <a:pos x="9" y="69"/>
                      </a:cxn>
                      <a:cxn ang="0">
                        <a:pos x="13" y="89"/>
                      </a:cxn>
                      <a:cxn ang="0">
                        <a:pos x="18" y="107"/>
                      </a:cxn>
                      <a:cxn ang="0">
                        <a:pos x="24" y="134"/>
                      </a:cxn>
                      <a:cxn ang="0">
                        <a:pos x="33" y="133"/>
                      </a:cxn>
                      <a:cxn ang="0">
                        <a:pos x="25" y="111"/>
                      </a:cxn>
                      <a:cxn ang="0">
                        <a:pos x="18" y="79"/>
                      </a:cxn>
                      <a:cxn ang="0">
                        <a:pos x="13" y="53"/>
                      </a:cxn>
                      <a:cxn ang="0">
                        <a:pos x="9" y="33"/>
                      </a:cxn>
                      <a:cxn ang="0">
                        <a:pos x="7" y="14"/>
                      </a:cxn>
                      <a:cxn ang="0">
                        <a:pos x="6" y="0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3" h="134">
                        <a:moveTo>
                          <a:pt x="0" y="5"/>
                        </a:moveTo>
                        <a:lnTo>
                          <a:pt x="2" y="28"/>
                        </a:lnTo>
                        <a:lnTo>
                          <a:pt x="6" y="49"/>
                        </a:lnTo>
                        <a:lnTo>
                          <a:pt x="9" y="69"/>
                        </a:lnTo>
                        <a:lnTo>
                          <a:pt x="13" y="89"/>
                        </a:lnTo>
                        <a:lnTo>
                          <a:pt x="18" y="107"/>
                        </a:lnTo>
                        <a:lnTo>
                          <a:pt x="24" y="134"/>
                        </a:lnTo>
                        <a:lnTo>
                          <a:pt x="33" y="133"/>
                        </a:lnTo>
                        <a:lnTo>
                          <a:pt x="25" y="111"/>
                        </a:lnTo>
                        <a:lnTo>
                          <a:pt x="18" y="79"/>
                        </a:lnTo>
                        <a:lnTo>
                          <a:pt x="13" y="53"/>
                        </a:lnTo>
                        <a:lnTo>
                          <a:pt x="9" y="33"/>
                        </a:lnTo>
                        <a:lnTo>
                          <a:pt x="7" y="14"/>
                        </a:lnTo>
                        <a:lnTo>
                          <a:pt x="6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1" name="Freeform 663"/>
                  <p:cNvSpPr>
                    <a:spLocks/>
                  </p:cNvSpPr>
                  <p:nvPr/>
                </p:nvSpPr>
                <p:spPr bwMode="auto">
                  <a:xfrm>
                    <a:off x="6477" y="10221"/>
                    <a:ext cx="49" cy="294"/>
                  </a:xfrm>
                  <a:custGeom>
                    <a:avLst/>
                    <a:gdLst/>
                    <a:ahLst/>
                    <a:cxnLst>
                      <a:cxn ang="0">
                        <a:pos x="45" y="1"/>
                      </a:cxn>
                      <a:cxn ang="0">
                        <a:pos x="40" y="10"/>
                      </a:cxn>
                      <a:cxn ang="0">
                        <a:pos x="36" y="26"/>
                      </a:cxn>
                      <a:cxn ang="0">
                        <a:pos x="31" y="39"/>
                      </a:cxn>
                      <a:cxn ang="0">
                        <a:pos x="26" y="58"/>
                      </a:cxn>
                      <a:cxn ang="0">
                        <a:pos x="21" y="81"/>
                      </a:cxn>
                      <a:cxn ang="0">
                        <a:pos x="18" y="109"/>
                      </a:cxn>
                      <a:cxn ang="0">
                        <a:pos x="13" y="140"/>
                      </a:cxn>
                      <a:cxn ang="0">
                        <a:pos x="10" y="165"/>
                      </a:cxn>
                      <a:cxn ang="0">
                        <a:pos x="7" y="188"/>
                      </a:cxn>
                      <a:cxn ang="0">
                        <a:pos x="4" y="216"/>
                      </a:cxn>
                      <a:cxn ang="0">
                        <a:pos x="2" y="246"/>
                      </a:cxn>
                      <a:cxn ang="0">
                        <a:pos x="0" y="285"/>
                      </a:cxn>
                      <a:cxn ang="0">
                        <a:pos x="6" y="294"/>
                      </a:cxn>
                      <a:cxn ang="0">
                        <a:pos x="6" y="279"/>
                      </a:cxn>
                      <a:cxn ang="0">
                        <a:pos x="8" y="230"/>
                      </a:cxn>
                      <a:cxn ang="0">
                        <a:pos x="13" y="181"/>
                      </a:cxn>
                      <a:cxn ang="0">
                        <a:pos x="17" y="148"/>
                      </a:cxn>
                      <a:cxn ang="0">
                        <a:pos x="21" y="116"/>
                      </a:cxn>
                      <a:cxn ang="0">
                        <a:pos x="26" y="88"/>
                      </a:cxn>
                      <a:cxn ang="0">
                        <a:pos x="31" y="58"/>
                      </a:cxn>
                      <a:cxn ang="0">
                        <a:pos x="36" y="41"/>
                      </a:cxn>
                      <a:cxn ang="0">
                        <a:pos x="44" y="19"/>
                      </a:cxn>
                      <a:cxn ang="0">
                        <a:pos x="49" y="0"/>
                      </a:cxn>
                      <a:cxn ang="0">
                        <a:pos x="45" y="1"/>
                      </a:cxn>
                    </a:cxnLst>
                    <a:rect l="0" t="0" r="r" b="b"/>
                    <a:pathLst>
                      <a:path w="49" h="294">
                        <a:moveTo>
                          <a:pt x="45" y="1"/>
                        </a:moveTo>
                        <a:lnTo>
                          <a:pt x="40" y="10"/>
                        </a:lnTo>
                        <a:lnTo>
                          <a:pt x="36" y="26"/>
                        </a:lnTo>
                        <a:lnTo>
                          <a:pt x="31" y="39"/>
                        </a:lnTo>
                        <a:lnTo>
                          <a:pt x="26" y="58"/>
                        </a:lnTo>
                        <a:lnTo>
                          <a:pt x="21" y="81"/>
                        </a:lnTo>
                        <a:lnTo>
                          <a:pt x="18" y="109"/>
                        </a:lnTo>
                        <a:lnTo>
                          <a:pt x="13" y="140"/>
                        </a:lnTo>
                        <a:lnTo>
                          <a:pt x="10" y="165"/>
                        </a:lnTo>
                        <a:lnTo>
                          <a:pt x="7" y="188"/>
                        </a:lnTo>
                        <a:lnTo>
                          <a:pt x="4" y="216"/>
                        </a:lnTo>
                        <a:lnTo>
                          <a:pt x="2" y="246"/>
                        </a:lnTo>
                        <a:lnTo>
                          <a:pt x="0" y="285"/>
                        </a:lnTo>
                        <a:lnTo>
                          <a:pt x="6" y="294"/>
                        </a:lnTo>
                        <a:lnTo>
                          <a:pt x="6" y="279"/>
                        </a:lnTo>
                        <a:lnTo>
                          <a:pt x="8" y="230"/>
                        </a:lnTo>
                        <a:lnTo>
                          <a:pt x="13" y="181"/>
                        </a:lnTo>
                        <a:lnTo>
                          <a:pt x="17" y="148"/>
                        </a:lnTo>
                        <a:lnTo>
                          <a:pt x="21" y="116"/>
                        </a:lnTo>
                        <a:lnTo>
                          <a:pt x="26" y="88"/>
                        </a:lnTo>
                        <a:lnTo>
                          <a:pt x="31" y="58"/>
                        </a:lnTo>
                        <a:lnTo>
                          <a:pt x="36" y="41"/>
                        </a:lnTo>
                        <a:lnTo>
                          <a:pt x="44" y="19"/>
                        </a:lnTo>
                        <a:lnTo>
                          <a:pt x="49" y="0"/>
                        </a:lnTo>
                        <a:lnTo>
                          <a:pt x="4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2" name="Freeform 664"/>
                  <p:cNvSpPr>
                    <a:spLocks/>
                  </p:cNvSpPr>
                  <p:nvPr/>
                </p:nvSpPr>
                <p:spPr bwMode="auto">
                  <a:xfrm>
                    <a:off x="6415" y="10319"/>
                    <a:ext cx="279" cy="229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17" y="23"/>
                      </a:cxn>
                      <a:cxn ang="0">
                        <a:pos x="34" y="42"/>
                      </a:cxn>
                      <a:cxn ang="0">
                        <a:pos x="55" y="52"/>
                      </a:cxn>
                      <a:cxn ang="0">
                        <a:pos x="68" y="63"/>
                      </a:cxn>
                      <a:cxn ang="0">
                        <a:pos x="64" y="100"/>
                      </a:cxn>
                      <a:cxn ang="0">
                        <a:pos x="57" y="136"/>
                      </a:cxn>
                      <a:cxn ang="0">
                        <a:pos x="46" y="172"/>
                      </a:cxn>
                      <a:cxn ang="0">
                        <a:pos x="47" y="183"/>
                      </a:cxn>
                      <a:cxn ang="0">
                        <a:pos x="59" y="179"/>
                      </a:cxn>
                      <a:cxn ang="0">
                        <a:pos x="68" y="186"/>
                      </a:cxn>
                      <a:cxn ang="0">
                        <a:pos x="95" y="193"/>
                      </a:cxn>
                      <a:cxn ang="0">
                        <a:pos x="133" y="201"/>
                      </a:cxn>
                      <a:cxn ang="0">
                        <a:pos x="182" y="200"/>
                      </a:cxn>
                      <a:cxn ang="0">
                        <a:pos x="223" y="195"/>
                      </a:cxn>
                      <a:cxn ang="0">
                        <a:pos x="257" y="194"/>
                      </a:cxn>
                      <a:cxn ang="0">
                        <a:pos x="277" y="201"/>
                      </a:cxn>
                      <a:cxn ang="0">
                        <a:pos x="276" y="214"/>
                      </a:cxn>
                      <a:cxn ang="0">
                        <a:pos x="244" y="220"/>
                      </a:cxn>
                      <a:cxn ang="0">
                        <a:pos x="186" y="229"/>
                      </a:cxn>
                      <a:cxn ang="0">
                        <a:pos x="135" y="225"/>
                      </a:cxn>
                      <a:cxn ang="0">
                        <a:pos x="87" y="207"/>
                      </a:cxn>
                      <a:cxn ang="0">
                        <a:pos x="64" y="198"/>
                      </a:cxn>
                      <a:cxn ang="0">
                        <a:pos x="52" y="193"/>
                      </a:cxn>
                      <a:cxn ang="0">
                        <a:pos x="40" y="197"/>
                      </a:cxn>
                      <a:cxn ang="0">
                        <a:pos x="35" y="188"/>
                      </a:cxn>
                      <a:cxn ang="0">
                        <a:pos x="43" y="158"/>
                      </a:cxn>
                      <a:cxn ang="0">
                        <a:pos x="55" y="112"/>
                      </a:cxn>
                      <a:cxn ang="0">
                        <a:pos x="61" y="69"/>
                      </a:cxn>
                      <a:cxn ang="0">
                        <a:pos x="37" y="59"/>
                      </a:cxn>
                      <a:cxn ang="0">
                        <a:pos x="18" y="44"/>
                      </a:cxn>
                      <a:cxn ang="0">
                        <a:pos x="9" y="36"/>
                      </a:cxn>
                      <a:cxn ang="0">
                        <a:pos x="8" y="19"/>
                      </a:cxn>
                      <a:cxn ang="0">
                        <a:pos x="6" y="9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279" h="229">
                        <a:moveTo>
                          <a:pt x="10" y="0"/>
                        </a:moveTo>
                        <a:lnTo>
                          <a:pt x="15" y="8"/>
                        </a:lnTo>
                        <a:lnTo>
                          <a:pt x="18" y="15"/>
                        </a:lnTo>
                        <a:lnTo>
                          <a:pt x="17" y="23"/>
                        </a:lnTo>
                        <a:lnTo>
                          <a:pt x="24" y="32"/>
                        </a:lnTo>
                        <a:lnTo>
                          <a:pt x="34" y="42"/>
                        </a:lnTo>
                        <a:lnTo>
                          <a:pt x="43" y="46"/>
                        </a:lnTo>
                        <a:lnTo>
                          <a:pt x="55" y="52"/>
                        </a:lnTo>
                        <a:lnTo>
                          <a:pt x="66" y="55"/>
                        </a:lnTo>
                        <a:lnTo>
                          <a:pt x="68" y="63"/>
                        </a:lnTo>
                        <a:lnTo>
                          <a:pt x="67" y="81"/>
                        </a:lnTo>
                        <a:lnTo>
                          <a:pt x="64" y="100"/>
                        </a:lnTo>
                        <a:lnTo>
                          <a:pt x="61" y="115"/>
                        </a:lnTo>
                        <a:lnTo>
                          <a:pt x="57" y="136"/>
                        </a:lnTo>
                        <a:lnTo>
                          <a:pt x="52" y="157"/>
                        </a:lnTo>
                        <a:lnTo>
                          <a:pt x="46" y="172"/>
                        </a:lnTo>
                        <a:lnTo>
                          <a:pt x="44" y="179"/>
                        </a:lnTo>
                        <a:lnTo>
                          <a:pt x="47" y="183"/>
                        </a:lnTo>
                        <a:lnTo>
                          <a:pt x="52" y="182"/>
                        </a:lnTo>
                        <a:lnTo>
                          <a:pt x="59" y="179"/>
                        </a:lnTo>
                        <a:lnTo>
                          <a:pt x="65" y="170"/>
                        </a:lnTo>
                        <a:lnTo>
                          <a:pt x="68" y="186"/>
                        </a:lnTo>
                        <a:lnTo>
                          <a:pt x="80" y="187"/>
                        </a:lnTo>
                        <a:lnTo>
                          <a:pt x="95" y="193"/>
                        </a:lnTo>
                        <a:lnTo>
                          <a:pt x="112" y="197"/>
                        </a:lnTo>
                        <a:lnTo>
                          <a:pt x="133" y="201"/>
                        </a:lnTo>
                        <a:lnTo>
                          <a:pt x="156" y="201"/>
                        </a:lnTo>
                        <a:lnTo>
                          <a:pt x="182" y="200"/>
                        </a:lnTo>
                        <a:lnTo>
                          <a:pt x="207" y="196"/>
                        </a:lnTo>
                        <a:lnTo>
                          <a:pt x="223" y="195"/>
                        </a:lnTo>
                        <a:lnTo>
                          <a:pt x="241" y="193"/>
                        </a:lnTo>
                        <a:lnTo>
                          <a:pt x="257" y="194"/>
                        </a:lnTo>
                        <a:lnTo>
                          <a:pt x="268" y="195"/>
                        </a:lnTo>
                        <a:lnTo>
                          <a:pt x="277" y="201"/>
                        </a:lnTo>
                        <a:lnTo>
                          <a:pt x="279" y="209"/>
                        </a:lnTo>
                        <a:lnTo>
                          <a:pt x="276" y="214"/>
                        </a:lnTo>
                        <a:lnTo>
                          <a:pt x="264" y="218"/>
                        </a:lnTo>
                        <a:lnTo>
                          <a:pt x="244" y="220"/>
                        </a:lnTo>
                        <a:lnTo>
                          <a:pt x="215" y="227"/>
                        </a:lnTo>
                        <a:lnTo>
                          <a:pt x="186" y="229"/>
                        </a:lnTo>
                        <a:lnTo>
                          <a:pt x="165" y="228"/>
                        </a:lnTo>
                        <a:lnTo>
                          <a:pt x="135" y="225"/>
                        </a:lnTo>
                        <a:lnTo>
                          <a:pt x="110" y="217"/>
                        </a:lnTo>
                        <a:lnTo>
                          <a:pt x="87" y="207"/>
                        </a:lnTo>
                        <a:lnTo>
                          <a:pt x="75" y="203"/>
                        </a:lnTo>
                        <a:lnTo>
                          <a:pt x="64" y="198"/>
                        </a:lnTo>
                        <a:lnTo>
                          <a:pt x="57" y="192"/>
                        </a:lnTo>
                        <a:lnTo>
                          <a:pt x="52" y="193"/>
                        </a:lnTo>
                        <a:lnTo>
                          <a:pt x="46" y="197"/>
                        </a:lnTo>
                        <a:lnTo>
                          <a:pt x="40" y="197"/>
                        </a:lnTo>
                        <a:lnTo>
                          <a:pt x="37" y="195"/>
                        </a:lnTo>
                        <a:lnTo>
                          <a:pt x="35" y="188"/>
                        </a:lnTo>
                        <a:lnTo>
                          <a:pt x="35" y="177"/>
                        </a:lnTo>
                        <a:lnTo>
                          <a:pt x="43" y="158"/>
                        </a:lnTo>
                        <a:lnTo>
                          <a:pt x="49" y="135"/>
                        </a:lnTo>
                        <a:lnTo>
                          <a:pt x="55" y="112"/>
                        </a:lnTo>
                        <a:lnTo>
                          <a:pt x="58" y="90"/>
                        </a:lnTo>
                        <a:lnTo>
                          <a:pt x="61" y="69"/>
                        </a:lnTo>
                        <a:lnTo>
                          <a:pt x="50" y="64"/>
                        </a:lnTo>
                        <a:lnTo>
                          <a:pt x="37" y="59"/>
                        </a:lnTo>
                        <a:lnTo>
                          <a:pt x="28" y="52"/>
                        </a:lnTo>
                        <a:lnTo>
                          <a:pt x="18" y="44"/>
                        </a:lnTo>
                        <a:lnTo>
                          <a:pt x="13" y="42"/>
                        </a:lnTo>
                        <a:lnTo>
                          <a:pt x="9" y="36"/>
                        </a:lnTo>
                        <a:lnTo>
                          <a:pt x="5" y="23"/>
                        </a:lnTo>
                        <a:lnTo>
                          <a:pt x="8" y="19"/>
                        </a:lnTo>
                        <a:lnTo>
                          <a:pt x="9" y="14"/>
                        </a:lnTo>
                        <a:lnTo>
                          <a:pt x="6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3" name="Freeform 665"/>
                  <p:cNvSpPr>
                    <a:spLocks/>
                  </p:cNvSpPr>
                  <p:nvPr/>
                </p:nvSpPr>
                <p:spPr bwMode="auto">
                  <a:xfrm>
                    <a:off x="6401" y="10378"/>
                    <a:ext cx="24" cy="35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3"/>
                      </a:cxn>
                      <a:cxn ang="0">
                        <a:pos x="14" y="8"/>
                      </a:cxn>
                      <a:cxn ang="0">
                        <a:pos x="9" y="8"/>
                      </a:cxn>
                      <a:cxn ang="0">
                        <a:pos x="5" y="12"/>
                      </a:cxn>
                      <a:cxn ang="0">
                        <a:pos x="2" y="19"/>
                      </a:cxn>
                      <a:cxn ang="0">
                        <a:pos x="0" y="35"/>
                      </a:cxn>
                      <a:cxn ang="0">
                        <a:pos x="4" y="28"/>
                      </a:cxn>
                      <a:cxn ang="0">
                        <a:pos x="7" y="19"/>
                      </a:cxn>
                      <a:cxn ang="0">
                        <a:pos x="16" y="19"/>
                      </a:cxn>
                      <a:cxn ang="0">
                        <a:pos x="24" y="13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35">
                        <a:moveTo>
                          <a:pt x="24" y="0"/>
                        </a:moveTo>
                        <a:lnTo>
                          <a:pt x="18" y="3"/>
                        </a:lnTo>
                        <a:lnTo>
                          <a:pt x="14" y="8"/>
                        </a:lnTo>
                        <a:lnTo>
                          <a:pt x="9" y="8"/>
                        </a:lnTo>
                        <a:lnTo>
                          <a:pt x="5" y="12"/>
                        </a:lnTo>
                        <a:lnTo>
                          <a:pt x="2" y="19"/>
                        </a:lnTo>
                        <a:lnTo>
                          <a:pt x="0" y="35"/>
                        </a:lnTo>
                        <a:lnTo>
                          <a:pt x="4" y="28"/>
                        </a:lnTo>
                        <a:lnTo>
                          <a:pt x="7" y="19"/>
                        </a:lnTo>
                        <a:lnTo>
                          <a:pt x="16" y="19"/>
                        </a:lnTo>
                        <a:lnTo>
                          <a:pt x="24" y="13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4" name="Freeform 666"/>
                  <p:cNvSpPr>
                    <a:spLocks/>
                  </p:cNvSpPr>
                  <p:nvPr/>
                </p:nvSpPr>
                <p:spPr bwMode="auto">
                  <a:xfrm>
                    <a:off x="6397" y="10421"/>
                    <a:ext cx="22" cy="44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7" y="19"/>
                      </a:cxn>
                      <a:cxn ang="0">
                        <a:pos x="17" y="1"/>
                      </a:cxn>
                      <a:cxn ang="0">
                        <a:pos x="22" y="0"/>
                      </a:cxn>
                      <a:cxn ang="0">
                        <a:pos x="22" y="9"/>
                      </a:cxn>
                      <a:cxn ang="0">
                        <a:pos x="17" y="18"/>
                      </a:cxn>
                      <a:cxn ang="0">
                        <a:pos x="8" y="41"/>
                      </a:cxn>
                      <a:cxn ang="0">
                        <a:pos x="4" y="44"/>
                      </a:cxn>
                      <a:cxn ang="0">
                        <a:pos x="0" y="42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22" h="44">
                        <a:moveTo>
                          <a:pt x="0" y="35"/>
                        </a:moveTo>
                        <a:lnTo>
                          <a:pt x="7" y="19"/>
                        </a:lnTo>
                        <a:lnTo>
                          <a:pt x="17" y="1"/>
                        </a:lnTo>
                        <a:lnTo>
                          <a:pt x="22" y="0"/>
                        </a:lnTo>
                        <a:lnTo>
                          <a:pt x="22" y="9"/>
                        </a:lnTo>
                        <a:lnTo>
                          <a:pt x="17" y="18"/>
                        </a:lnTo>
                        <a:lnTo>
                          <a:pt x="8" y="41"/>
                        </a:lnTo>
                        <a:lnTo>
                          <a:pt x="4" y="44"/>
                        </a:lnTo>
                        <a:lnTo>
                          <a:pt x="0" y="42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5" name="Freeform 667"/>
                  <p:cNvSpPr>
                    <a:spLocks/>
                  </p:cNvSpPr>
                  <p:nvPr/>
                </p:nvSpPr>
                <p:spPr bwMode="auto">
                  <a:xfrm>
                    <a:off x="6399" y="10386"/>
                    <a:ext cx="30" cy="73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0" y="4"/>
                      </a:cxn>
                      <a:cxn ang="0">
                        <a:pos x="13" y="14"/>
                      </a:cxn>
                      <a:cxn ang="0">
                        <a:pos x="4" y="18"/>
                      </a:cxn>
                      <a:cxn ang="0">
                        <a:pos x="1" y="24"/>
                      </a:cxn>
                      <a:cxn ang="0">
                        <a:pos x="0" y="37"/>
                      </a:cxn>
                      <a:cxn ang="0">
                        <a:pos x="0" y="48"/>
                      </a:cxn>
                      <a:cxn ang="0">
                        <a:pos x="1" y="57"/>
                      </a:cxn>
                      <a:cxn ang="0">
                        <a:pos x="6" y="68"/>
                      </a:cxn>
                      <a:cxn ang="0">
                        <a:pos x="11" y="72"/>
                      </a:cxn>
                      <a:cxn ang="0">
                        <a:pos x="16" y="73"/>
                      </a:cxn>
                      <a:cxn ang="0">
                        <a:pos x="25" y="68"/>
                      </a:cxn>
                      <a:cxn ang="0">
                        <a:pos x="30" y="49"/>
                      </a:cxn>
                      <a:cxn ang="0">
                        <a:pos x="29" y="37"/>
                      </a:cxn>
                      <a:cxn ang="0">
                        <a:pos x="25" y="47"/>
                      </a:cxn>
                      <a:cxn ang="0">
                        <a:pos x="23" y="56"/>
                      </a:cxn>
                      <a:cxn ang="0">
                        <a:pos x="19" y="62"/>
                      </a:cxn>
                      <a:cxn ang="0">
                        <a:pos x="13" y="61"/>
                      </a:cxn>
                      <a:cxn ang="0">
                        <a:pos x="10" y="54"/>
                      </a:cxn>
                      <a:cxn ang="0">
                        <a:pos x="9" y="44"/>
                      </a:cxn>
                      <a:cxn ang="0">
                        <a:pos x="9" y="37"/>
                      </a:cxn>
                      <a:cxn ang="0">
                        <a:pos x="11" y="27"/>
                      </a:cxn>
                      <a:cxn ang="0">
                        <a:pos x="13" y="25"/>
                      </a:cxn>
                      <a:cxn ang="0">
                        <a:pos x="19" y="21"/>
                      </a:cxn>
                      <a:cxn ang="0">
                        <a:pos x="27" y="19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30" h="73">
                        <a:moveTo>
                          <a:pt x="27" y="0"/>
                        </a:moveTo>
                        <a:lnTo>
                          <a:pt x="20" y="4"/>
                        </a:lnTo>
                        <a:lnTo>
                          <a:pt x="13" y="14"/>
                        </a:lnTo>
                        <a:lnTo>
                          <a:pt x="4" y="18"/>
                        </a:lnTo>
                        <a:lnTo>
                          <a:pt x="1" y="24"/>
                        </a:lnTo>
                        <a:lnTo>
                          <a:pt x="0" y="37"/>
                        </a:lnTo>
                        <a:lnTo>
                          <a:pt x="0" y="48"/>
                        </a:lnTo>
                        <a:lnTo>
                          <a:pt x="1" y="57"/>
                        </a:lnTo>
                        <a:lnTo>
                          <a:pt x="6" y="68"/>
                        </a:lnTo>
                        <a:lnTo>
                          <a:pt x="11" y="72"/>
                        </a:lnTo>
                        <a:lnTo>
                          <a:pt x="16" y="73"/>
                        </a:lnTo>
                        <a:lnTo>
                          <a:pt x="25" y="68"/>
                        </a:lnTo>
                        <a:lnTo>
                          <a:pt x="30" y="49"/>
                        </a:lnTo>
                        <a:lnTo>
                          <a:pt x="29" y="37"/>
                        </a:lnTo>
                        <a:lnTo>
                          <a:pt x="25" y="47"/>
                        </a:lnTo>
                        <a:lnTo>
                          <a:pt x="23" y="56"/>
                        </a:lnTo>
                        <a:lnTo>
                          <a:pt x="19" y="62"/>
                        </a:lnTo>
                        <a:lnTo>
                          <a:pt x="13" y="61"/>
                        </a:lnTo>
                        <a:lnTo>
                          <a:pt x="10" y="54"/>
                        </a:lnTo>
                        <a:lnTo>
                          <a:pt x="9" y="44"/>
                        </a:lnTo>
                        <a:lnTo>
                          <a:pt x="9" y="37"/>
                        </a:lnTo>
                        <a:lnTo>
                          <a:pt x="11" y="27"/>
                        </a:lnTo>
                        <a:lnTo>
                          <a:pt x="13" y="25"/>
                        </a:lnTo>
                        <a:lnTo>
                          <a:pt x="19" y="21"/>
                        </a:lnTo>
                        <a:lnTo>
                          <a:pt x="27" y="19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6" name="Freeform 668"/>
                  <p:cNvSpPr>
                    <a:spLocks/>
                  </p:cNvSpPr>
                  <p:nvPr/>
                </p:nvSpPr>
                <p:spPr bwMode="auto">
                  <a:xfrm>
                    <a:off x="6423" y="10348"/>
                    <a:ext cx="31" cy="198"/>
                  </a:xfrm>
                  <a:custGeom>
                    <a:avLst/>
                    <a:gdLst/>
                    <a:ahLst/>
                    <a:cxnLst>
                      <a:cxn ang="0">
                        <a:pos x="8" y="8"/>
                      </a:cxn>
                      <a:cxn ang="0">
                        <a:pos x="11" y="43"/>
                      </a:cxn>
                      <a:cxn ang="0">
                        <a:pos x="13" y="76"/>
                      </a:cxn>
                      <a:cxn ang="0">
                        <a:pos x="16" y="109"/>
                      </a:cxn>
                      <a:cxn ang="0">
                        <a:pos x="20" y="141"/>
                      </a:cxn>
                      <a:cxn ang="0">
                        <a:pos x="25" y="164"/>
                      </a:cxn>
                      <a:cxn ang="0">
                        <a:pos x="29" y="173"/>
                      </a:cxn>
                      <a:cxn ang="0">
                        <a:pos x="31" y="182"/>
                      </a:cxn>
                      <a:cxn ang="0">
                        <a:pos x="31" y="192"/>
                      </a:cxn>
                      <a:cxn ang="0">
                        <a:pos x="27" y="198"/>
                      </a:cxn>
                      <a:cxn ang="0">
                        <a:pos x="19" y="198"/>
                      </a:cxn>
                      <a:cxn ang="0">
                        <a:pos x="14" y="196"/>
                      </a:cxn>
                      <a:cxn ang="0">
                        <a:pos x="11" y="187"/>
                      </a:cxn>
                      <a:cxn ang="0">
                        <a:pos x="9" y="165"/>
                      </a:cxn>
                      <a:cxn ang="0">
                        <a:pos x="3" y="124"/>
                      </a:cxn>
                      <a:cxn ang="0">
                        <a:pos x="0" y="103"/>
                      </a:cxn>
                      <a:cxn ang="0">
                        <a:pos x="3" y="72"/>
                      </a:cxn>
                      <a:cxn ang="0">
                        <a:pos x="2" y="47"/>
                      </a:cxn>
                      <a:cxn ang="0">
                        <a:pos x="1" y="13"/>
                      </a:cxn>
                      <a:cxn ang="0">
                        <a:pos x="1" y="0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31" h="198">
                        <a:moveTo>
                          <a:pt x="8" y="8"/>
                        </a:moveTo>
                        <a:lnTo>
                          <a:pt x="11" y="43"/>
                        </a:lnTo>
                        <a:lnTo>
                          <a:pt x="13" y="76"/>
                        </a:lnTo>
                        <a:lnTo>
                          <a:pt x="16" y="109"/>
                        </a:lnTo>
                        <a:lnTo>
                          <a:pt x="20" y="141"/>
                        </a:lnTo>
                        <a:lnTo>
                          <a:pt x="25" y="164"/>
                        </a:lnTo>
                        <a:lnTo>
                          <a:pt x="29" y="173"/>
                        </a:lnTo>
                        <a:lnTo>
                          <a:pt x="31" y="182"/>
                        </a:lnTo>
                        <a:lnTo>
                          <a:pt x="31" y="192"/>
                        </a:lnTo>
                        <a:lnTo>
                          <a:pt x="27" y="198"/>
                        </a:lnTo>
                        <a:lnTo>
                          <a:pt x="19" y="198"/>
                        </a:lnTo>
                        <a:lnTo>
                          <a:pt x="14" y="196"/>
                        </a:lnTo>
                        <a:lnTo>
                          <a:pt x="11" y="187"/>
                        </a:lnTo>
                        <a:lnTo>
                          <a:pt x="9" y="165"/>
                        </a:lnTo>
                        <a:lnTo>
                          <a:pt x="3" y="124"/>
                        </a:lnTo>
                        <a:lnTo>
                          <a:pt x="0" y="103"/>
                        </a:lnTo>
                        <a:lnTo>
                          <a:pt x="3" y="72"/>
                        </a:lnTo>
                        <a:lnTo>
                          <a:pt x="2" y="47"/>
                        </a:lnTo>
                        <a:lnTo>
                          <a:pt x="1" y="13"/>
                        </a:lnTo>
                        <a:lnTo>
                          <a:pt x="1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7" name="Freeform 669"/>
                  <p:cNvSpPr>
                    <a:spLocks/>
                  </p:cNvSpPr>
                  <p:nvPr/>
                </p:nvSpPr>
                <p:spPr bwMode="auto">
                  <a:xfrm>
                    <a:off x="6632" y="10469"/>
                    <a:ext cx="19" cy="5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8" y="19"/>
                      </a:cxn>
                      <a:cxn ang="0">
                        <a:pos x="10" y="32"/>
                      </a:cxn>
                      <a:cxn ang="0">
                        <a:pos x="11" y="51"/>
                      </a:cxn>
                      <a:cxn ang="0">
                        <a:pos x="19" y="52"/>
                      </a:cxn>
                      <a:cxn ang="0">
                        <a:pos x="16" y="30"/>
                      </a:cxn>
                      <a:cxn ang="0">
                        <a:pos x="13" y="14"/>
                      </a:cxn>
                      <a:cxn ang="0">
                        <a:pos x="1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9" h="52">
                        <a:moveTo>
                          <a:pt x="0" y="2"/>
                        </a:moveTo>
                        <a:lnTo>
                          <a:pt x="8" y="19"/>
                        </a:lnTo>
                        <a:lnTo>
                          <a:pt x="10" y="32"/>
                        </a:lnTo>
                        <a:lnTo>
                          <a:pt x="11" y="51"/>
                        </a:lnTo>
                        <a:lnTo>
                          <a:pt x="19" y="52"/>
                        </a:lnTo>
                        <a:lnTo>
                          <a:pt x="16" y="30"/>
                        </a:lnTo>
                        <a:lnTo>
                          <a:pt x="13" y="14"/>
                        </a:lnTo>
                        <a:lnTo>
                          <a:pt x="1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8" name="Freeform 670"/>
                  <p:cNvSpPr>
                    <a:spLocks/>
                  </p:cNvSpPr>
                  <p:nvPr/>
                </p:nvSpPr>
                <p:spPr bwMode="auto">
                  <a:xfrm>
                    <a:off x="6649" y="10473"/>
                    <a:ext cx="20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12"/>
                      </a:cxn>
                      <a:cxn ang="0">
                        <a:pos x="7" y="23"/>
                      </a:cxn>
                      <a:cxn ang="0">
                        <a:pos x="9" y="33"/>
                      </a:cxn>
                      <a:cxn ang="0">
                        <a:pos x="10" y="44"/>
                      </a:cxn>
                      <a:cxn ang="0">
                        <a:pos x="20" y="44"/>
                      </a:cxn>
                      <a:cxn ang="0">
                        <a:pos x="18" y="27"/>
                      </a:cxn>
                      <a:cxn ang="0">
                        <a:pos x="15" y="12"/>
                      </a:cxn>
                      <a:cxn ang="0">
                        <a:pos x="1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44">
                        <a:moveTo>
                          <a:pt x="0" y="0"/>
                        </a:moveTo>
                        <a:lnTo>
                          <a:pt x="6" y="12"/>
                        </a:lnTo>
                        <a:lnTo>
                          <a:pt x="7" y="23"/>
                        </a:lnTo>
                        <a:lnTo>
                          <a:pt x="9" y="33"/>
                        </a:lnTo>
                        <a:lnTo>
                          <a:pt x="10" y="44"/>
                        </a:lnTo>
                        <a:lnTo>
                          <a:pt x="20" y="44"/>
                        </a:lnTo>
                        <a:lnTo>
                          <a:pt x="18" y="27"/>
                        </a:lnTo>
                        <a:lnTo>
                          <a:pt x="15" y="12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19" name="Freeform 671"/>
                  <p:cNvSpPr>
                    <a:spLocks/>
                  </p:cNvSpPr>
                  <p:nvPr/>
                </p:nvSpPr>
                <p:spPr bwMode="auto">
                  <a:xfrm>
                    <a:off x="6481" y="10548"/>
                    <a:ext cx="145" cy="4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0"/>
                      </a:cxn>
                      <a:cxn ang="0">
                        <a:pos x="16" y="3"/>
                      </a:cxn>
                      <a:cxn ang="0">
                        <a:pos x="36" y="10"/>
                      </a:cxn>
                      <a:cxn ang="0">
                        <a:pos x="55" y="19"/>
                      </a:cxn>
                      <a:cxn ang="0">
                        <a:pos x="71" y="20"/>
                      </a:cxn>
                      <a:cxn ang="0">
                        <a:pos x="87" y="22"/>
                      </a:cxn>
                      <a:cxn ang="0">
                        <a:pos x="105" y="20"/>
                      </a:cxn>
                      <a:cxn ang="0">
                        <a:pos x="122" y="19"/>
                      </a:cxn>
                      <a:cxn ang="0">
                        <a:pos x="137" y="14"/>
                      </a:cxn>
                      <a:cxn ang="0">
                        <a:pos x="142" y="17"/>
                      </a:cxn>
                      <a:cxn ang="0">
                        <a:pos x="145" y="21"/>
                      </a:cxn>
                      <a:cxn ang="0">
                        <a:pos x="145" y="27"/>
                      </a:cxn>
                      <a:cxn ang="0">
                        <a:pos x="134" y="30"/>
                      </a:cxn>
                      <a:cxn ang="0">
                        <a:pos x="122" y="33"/>
                      </a:cxn>
                      <a:cxn ang="0">
                        <a:pos x="107" y="37"/>
                      </a:cxn>
                      <a:cxn ang="0">
                        <a:pos x="92" y="42"/>
                      </a:cxn>
                      <a:cxn ang="0">
                        <a:pos x="81" y="42"/>
                      </a:cxn>
                      <a:cxn ang="0">
                        <a:pos x="66" y="39"/>
                      </a:cxn>
                      <a:cxn ang="0">
                        <a:pos x="51" y="35"/>
                      </a:cxn>
                      <a:cxn ang="0">
                        <a:pos x="34" y="26"/>
                      </a:cxn>
                      <a:cxn ang="0">
                        <a:pos x="19" y="19"/>
                      </a:cxn>
                      <a:cxn ang="0">
                        <a:pos x="8" y="14"/>
                      </a:cxn>
                      <a:cxn ang="0">
                        <a:pos x="0" y="12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45" h="42">
                        <a:moveTo>
                          <a:pt x="0" y="5"/>
                        </a:moveTo>
                        <a:lnTo>
                          <a:pt x="3" y="0"/>
                        </a:lnTo>
                        <a:lnTo>
                          <a:pt x="16" y="3"/>
                        </a:lnTo>
                        <a:lnTo>
                          <a:pt x="36" y="10"/>
                        </a:lnTo>
                        <a:lnTo>
                          <a:pt x="55" y="19"/>
                        </a:lnTo>
                        <a:lnTo>
                          <a:pt x="71" y="20"/>
                        </a:lnTo>
                        <a:lnTo>
                          <a:pt x="87" y="22"/>
                        </a:lnTo>
                        <a:lnTo>
                          <a:pt x="105" y="20"/>
                        </a:lnTo>
                        <a:lnTo>
                          <a:pt x="122" y="19"/>
                        </a:lnTo>
                        <a:lnTo>
                          <a:pt x="137" y="14"/>
                        </a:lnTo>
                        <a:lnTo>
                          <a:pt x="142" y="17"/>
                        </a:lnTo>
                        <a:lnTo>
                          <a:pt x="145" y="21"/>
                        </a:lnTo>
                        <a:lnTo>
                          <a:pt x="145" y="27"/>
                        </a:lnTo>
                        <a:lnTo>
                          <a:pt x="134" y="30"/>
                        </a:lnTo>
                        <a:lnTo>
                          <a:pt x="122" y="33"/>
                        </a:lnTo>
                        <a:lnTo>
                          <a:pt x="107" y="37"/>
                        </a:lnTo>
                        <a:lnTo>
                          <a:pt x="92" y="42"/>
                        </a:lnTo>
                        <a:lnTo>
                          <a:pt x="81" y="42"/>
                        </a:lnTo>
                        <a:lnTo>
                          <a:pt x="66" y="39"/>
                        </a:lnTo>
                        <a:lnTo>
                          <a:pt x="51" y="35"/>
                        </a:lnTo>
                        <a:lnTo>
                          <a:pt x="34" y="26"/>
                        </a:lnTo>
                        <a:lnTo>
                          <a:pt x="19" y="19"/>
                        </a:lnTo>
                        <a:lnTo>
                          <a:pt x="8" y="14"/>
                        </a:lnTo>
                        <a:lnTo>
                          <a:pt x="0" y="12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0" name="Freeform 672"/>
                  <p:cNvSpPr>
                    <a:spLocks/>
                  </p:cNvSpPr>
                  <p:nvPr/>
                </p:nvSpPr>
                <p:spPr bwMode="auto">
                  <a:xfrm>
                    <a:off x="6722" y="10221"/>
                    <a:ext cx="10" cy="6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69"/>
                      </a:cxn>
                      <a:cxn ang="0">
                        <a:pos x="10" y="61"/>
                      </a:cxn>
                      <a:cxn ang="0">
                        <a:pos x="1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" h="69">
                        <a:moveTo>
                          <a:pt x="0" y="0"/>
                        </a:moveTo>
                        <a:lnTo>
                          <a:pt x="6" y="69"/>
                        </a:lnTo>
                        <a:lnTo>
                          <a:pt x="10" y="61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1" name="Freeform 673"/>
                  <p:cNvSpPr>
                    <a:spLocks/>
                  </p:cNvSpPr>
                  <p:nvPr/>
                </p:nvSpPr>
                <p:spPr bwMode="auto">
                  <a:xfrm>
                    <a:off x="6730" y="10315"/>
                    <a:ext cx="23" cy="79"/>
                  </a:xfrm>
                  <a:custGeom>
                    <a:avLst/>
                    <a:gdLst/>
                    <a:ahLst/>
                    <a:cxnLst>
                      <a:cxn ang="0">
                        <a:pos x="4" y="11"/>
                      </a:cxn>
                      <a:cxn ang="0">
                        <a:pos x="7" y="25"/>
                      </a:cxn>
                      <a:cxn ang="0">
                        <a:pos x="8" y="34"/>
                      </a:cxn>
                      <a:cxn ang="0">
                        <a:pos x="11" y="44"/>
                      </a:cxn>
                      <a:cxn ang="0">
                        <a:pos x="15" y="52"/>
                      </a:cxn>
                      <a:cxn ang="0">
                        <a:pos x="15" y="61"/>
                      </a:cxn>
                      <a:cxn ang="0">
                        <a:pos x="13" y="66"/>
                      </a:cxn>
                      <a:cxn ang="0">
                        <a:pos x="10" y="64"/>
                      </a:cxn>
                      <a:cxn ang="0">
                        <a:pos x="6" y="59"/>
                      </a:cxn>
                      <a:cxn ang="0">
                        <a:pos x="0" y="61"/>
                      </a:cxn>
                      <a:cxn ang="0">
                        <a:pos x="0" y="69"/>
                      </a:cxn>
                      <a:cxn ang="0">
                        <a:pos x="4" y="76"/>
                      </a:cxn>
                      <a:cxn ang="0">
                        <a:pos x="8" y="79"/>
                      </a:cxn>
                      <a:cxn ang="0">
                        <a:pos x="13" y="79"/>
                      </a:cxn>
                      <a:cxn ang="0">
                        <a:pos x="19" y="74"/>
                      </a:cxn>
                      <a:cxn ang="0">
                        <a:pos x="22" y="69"/>
                      </a:cxn>
                      <a:cxn ang="0">
                        <a:pos x="23" y="61"/>
                      </a:cxn>
                      <a:cxn ang="0">
                        <a:pos x="21" y="48"/>
                      </a:cxn>
                      <a:cxn ang="0">
                        <a:pos x="17" y="37"/>
                      </a:cxn>
                      <a:cxn ang="0">
                        <a:pos x="15" y="27"/>
                      </a:cxn>
                      <a:cxn ang="0">
                        <a:pos x="13" y="14"/>
                      </a:cxn>
                      <a:cxn ang="0">
                        <a:pos x="12" y="0"/>
                      </a:cxn>
                      <a:cxn ang="0">
                        <a:pos x="4" y="11"/>
                      </a:cxn>
                    </a:cxnLst>
                    <a:rect l="0" t="0" r="r" b="b"/>
                    <a:pathLst>
                      <a:path w="23" h="79">
                        <a:moveTo>
                          <a:pt x="4" y="11"/>
                        </a:moveTo>
                        <a:lnTo>
                          <a:pt x="7" y="25"/>
                        </a:lnTo>
                        <a:lnTo>
                          <a:pt x="8" y="34"/>
                        </a:lnTo>
                        <a:lnTo>
                          <a:pt x="11" y="44"/>
                        </a:lnTo>
                        <a:lnTo>
                          <a:pt x="15" y="52"/>
                        </a:lnTo>
                        <a:lnTo>
                          <a:pt x="15" y="61"/>
                        </a:lnTo>
                        <a:lnTo>
                          <a:pt x="13" y="66"/>
                        </a:lnTo>
                        <a:lnTo>
                          <a:pt x="10" y="64"/>
                        </a:lnTo>
                        <a:lnTo>
                          <a:pt x="6" y="59"/>
                        </a:lnTo>
                        <a:lnTo>
                          <a:pt x="0" y="61"/>
                        </a:lnTo>
                        <a:lnTo>
                          <a:pt x="0" y="69"/>
                        </a:lnTo>
                        <a:lnTo>
                          <a:pt x="4" y="76"/>
                        </a:lnTo>
                        <a:lnTo>
                          <a:pt x="8" y="79"/>
                        </a:lnTo>
                        <a:lnTo>
                          <a:pt x="13" y="79"/>
                        </a:lnTo>
                        <a:lnTo>
                          <a:pt x="19" y="74"/>
                        </a:lnTo>
                        <a:lnTo>
                          <a:pt x="22" y="69"/>
                        </a:lnTo>
                        <a:lnTo>
                          <a:pt x="23" y="61"/>
                        </a:lnTo>
                        <a:lnTo>
                          <a:pt x="21" y="48"/>
                        </a:lnTo>
                        <a:lnTo>
                          <a:pt x="17" y="37"/>
                        </a:lnTo>
                        <a:lnTo>
                          <a:pt x="15" y="27"/>
                        </a:lnTo>
                        <a:lnTo>
                          <a:pt x="13" y="14"/>
                        </a:lnTo>
                        <a:lnTo>
                          <a:pt x="12" y="0"/>
                        </a:ln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2" name="Freeform 674"/>
                  <p:cNvSpPr>
                    <a:spLocks/>
                  </p:cNvSpPr>
                  <p:nvPr/>
                </p:nvSpPr>
                <p:spPr bwMode="auto">
                  <a:xfrm>
                    <a:off x="6692" y="10215"/>
                    <a:ext cx="12" cy="26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4" y="22"/>
                      </a:cxn>
                      <a:cxn ang="0">
                        <a:pos x="2" y="53"/>
                      </a:cxn>
                      <a:cxn ang="0">
                        <a:pos x="0" y="86"/>
                      </a:cxn>
                      <a:cxn ang="0">
                        <a:pos x="0" y="130"/>
                      </a:cxn>
                      <a:cxn ang="0">
                        <a:pos x="0" y="159"/>
                      </a:cxn>
                      <a:cxn ang="0">
                        <a:pos x="2" y="199"/>
                      </a:cxn>
                      <a:cxn ang="0">
                        <a:pos x="5" y="235"/>
                      </a:cxn>
                      <a:cxn ang="0">
                        <a:pos x="9" y="262"/>
                      </a:cxn>
                      <a:cxn ang="0">
                        <a:pos x="12" y="263"/>
                      </a:cxn>
                      <a:cxn ang="0">
                        <a:pos x="9" y="230"/>
                      </a:cxn>
                      <a:cxn ang="0">
                        <a:pos x="7" y="195"/>
                      </a:cxn>
                      <a:cxn ang="0">
                        <a:pos x="5" y="154"/>
                      </a:cxn>
                      <a:cxn ang="0">
                        <a:pos x="5" y="107"/>
                      </a:cxn>
                      <a:cxn ang="0">
                        <a:pos x="6" y="66"/>
                      </a:cxn>
                      <a:cxn ang="0">
                        <a:pos x="8" y="36"/>
                      </a:cxn>
                      <a:cxn ang="0">
                        <a:pos x="12" y="3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2" h="263">
                        <a:moveTo>
                          <a:pt x="5" y="0"/>
                        </a:moveTo>
                        <a:lnTo>
                          <a:pt x="4" y="22"/>
                        </a:lnTo>
                        <a:lnTo>
                          <a:pt x="2" y="53"/>
                        </a:lnTo>
                        <a:lnTo>
                          <a:pt x="0" y="86"/>
                        </a:lnTo>
                        <a:lnTo>
                          <a:pt x="0" y="130"/>
                        </a:lnTo>
                        <a:lnTo>
                          <a:pt x="0" y="159"/>
                        </a:lnTo>
                        <a:lnTo>
                          <a:pt x="2" y="199"/>
                        </a:lnTo>
                        <a:lnTo>
                          <a:pt x="5" y="235"/>
                        </a:lnTo>
                        <a:lnTo>
                          <a:pt x="9" y="262"/>
                        </a:lnTo>
                        <a:lnTo>
                          <a:pt x="12" y="263"/>
                        </a:lnTo>
                        <a:lnTo>
                          <a:pt x="9" y="230"/>
                        </a:lnTo>
                        <a:lnTo>
                          <a:pt x="7" y="195"/>
                        </a:lnTo>
                        <a:lnTo>
                          <a:pt x="5" y="154"/>
                        </a:lnTo>
                        <a:lnTo>
                          <a:pt x="5" y="107"/>
                        </a:lnTo>
                        <a:lnTo>
                          <a:pt x="6" y="66"/>
                        </a:lnTo>
                        <a:lnTo>
                          <a:pt x="8" y="36"/>
                        </a:lnTo>
                        <a:lnTo>
                          <a:pt x="12" y="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3" name="Freeform 675"/>
                  <p:cNvSpPr>
                    <a:spLocks/>
                  </p:cNvSpPr>
                  <p:nvPr/>
                </p:nvSpPr>
                <p:spPr bwMode="auto">
                  <a:xfrm>
                    <a:off x="6667" y="10219"/>
                    <a:ext cx="61" cy="254"/>
                  </a:xfrm>
                  <a:custGeom>
                    <a:avLst/>
                    <a:gdLst/>
                    <a:ahLst/>
                    <a:cxnLst>
                      <a:cxn ang="0">
                        <a:pos x="57" y="1"/>
                      </a:cxn>
                      <a:cxn ang="0">
                        <a:pos x="46" y="30"/>
                      </a:cxn>
                      <a:cxn ang="0">
                        <a:pos x="39" y="50"/>
                      </a:cxn>
                      <a:cxn ang="0">
                        <a:pos x="34" y="63"/>
                      </a:cxn>
                      <a:cxn ang="0">
                        <a:pos x="29" y="86"/>
                      </a:cxn>
                      <a:cxn ang="0">
                        <a:pos x="22" y="119"/>
                      </a:cxn>
                      <a:cxn ang="0">
                        <a:pos x="17" y="144"/>
                      </a:cxn>
                      <a:cxn ang="0">
                        <a:pos x="12" y="172"/>
                      </a:cxn>
                      <a:cxn ang="0">
                        <a:pos x="7" y="201"/>
                      </a:cxn>
                      <a:cxn ang="0">
                        <a:pos x="3" y="223"/>
                      </a:cxn>
                      <a:cxn ang="0">
                        <a:pos x="0" y="247"/>
                      </a:cxn>
                      <a:cxn ang="0">
                        <a:pos x="8" y="254"/>
                      </a:cxn>
                      <a:cxn ang="0">
                        <a:pos x="8" y="238"/>
                      </a:cxn>
                      <a:cxn ang="0">
                        <a:pos x="9" y="219"/>
                      </a:cxn>
                      <a:cxn ang="0">
                        <a:pos x="13" y="192"/>
                      </a:cxn>
                      <a:cxn ang="0">
                        <a:pos x="19" y="157"/>
                      </a:cxn>
                      <a:cxn ang="0">
                        <a:pos x="23" y="137"/>
                      </a:cxn>
                      <a:cxn ang="0">
                        <a:pos x="32" y="92"/>
                      </a:cxn>
                      <a:cxn ang="0">
                        <a:pos x="37" y="70"/>
                      </a:cxn>
                      <a:cxn ang="0">
                        <a:pos x="45" y="47"/>
                      </a:cxn>
                      <a:cxn ang="0">
                        <a:pos x="53" y="25"/>
                      </a:cxn>
                      <a:cxn ang="0">
                        <a:pos x="61" y="0"/>
                      </a:cxn>
                      <a:cxn ang="0">
                        <a:pos x="57" y="1"/>
                      </a:cxn>
                    </a:cxnLst>
                    <a:rect l="0" t="0" r="r" b="b"/>
                    <a:pathLst>
                      <a:path w="61" h="254">
                        <a:moveTo>
                          <a:pt x="57" y="1"/>
                        </a:moveTo>
                        <a:lnTo>
                          <a:pt x="46" y="30"/>
                        </a:lnTo>
                        <a:lnTo>
                          <a:pt x="39" y="50"/>
                        </a:lnTo>
                        <a:lnTo>
                          <a:pt x="34" y="63"/>
                        </a:lnTo>
                        <a:lnTo>
                          <a:pt x="29" y="86"/>
                        </a:lnTo>
                        <a:lnTo>
                          <a:pt x="22" y="119"/>
                        </a:lnTo>
                        <a:lnTo>
                          <a:pt x="17" y="144"/>
                        </a:lnTo>
                        <a:lnTo>
                          <a:pt x="12" y="172"/>
                        </a:lnTo>
                        <a:lnTo>
                          <a:pt x="7" y="201"/>
                        </a:lnTo>
                        <a:lnTo>
                          <a:pt x="3" y="223"/>
                        </a:lnTo>
                        <a:lnTo>
                          <a:pt x="0" y="247"/>
                        </a:lnTo>
                        <a:lnTo>
                          <a:pt x="8" y="254"/>
                        </a:lnTo>
                        <a:lnTo>
                          <a:pt x="8" y="238"/>
                        </a:lnTo>
                        <a:lnTo>
                          <a:pt x="9" y="219"/>
                        </a:lnTo>
                        <a:lnTo>
                          <a:pt x="13" y="192"/>
                        </a:lnTo>
                        <a:lnTo>
                          <a:pt x="19" y="157"/>
                        </a:lnTo>
                        <a:lnTo>
                          <a:pt x="23" y="137"/>
                        </a:lnTo>
                        <a:lnTo>
                          <a:pt x="32" y="92"/>
                        </a:lnTo>
                        <a:lnTo>
                          <a:pt x="37" y="70"/>
                        </a:lnTo>
                        <a:lnTo>
                          <a:pt x="45" y="47"/>
                        </a:lnTo>
                        <a:lnTo>
                          <a:pt x="53" y="25"/>
                        </a:lnTo>
                        <a:lnTo>
                          <a:pt x="61" y="0"/>
                        </a:lnTo>
                        <a:lnTo>
                          <a:pt x="5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4" name="Freeform 676"/>
                  <p:cNvSpPr>
                    <a:spLocks/>
                  </p:cNvSpPr>
                  <p:nvPr/>
                </p:nvSpPr>
                <p:spPr bwMode="auto">
                  <a:xfrm>
                    <a:off x="6642" y="10181"/>
                    <a:ext cx="86" cy="265"/>
                  </a:xfrm>
                  <a:custGeom>
                    <a:avLst/>
                    <a:gdLst/>
                    <a:ahLst/>
                    <a:cxnLst>
                      <a:cxn ang="0">
                        <a:pos x="0" y="262"/>
                      </a:cxn>
                      <a:cxn ang="0">
                        <a:pos x="1" y="248"/>
                      </a:cxn>
                      <a:cxn ang="0">
                        <a:pos x="7" y="222"/>
                      </a:cxn>
                      <a:cxn ang="0">
                        <a:pos x="11" y="203"/>
                      </a:cxn>
                      <a:cxn ang="0">
                        <a:pos x="18" y="172"/>
                      </a:cxn>
                      <a:cxn ang="0">
                        <a:pos x="26" y="143"/>
                      </a:cxn>
                      <a:cxn ang="0">
                        <a:pos x="36" y="113"/>
                      </a:cxn>
                      <a:cxn ang="0">
                        <a:pos x="45" y="90"/>
                      </a:cxn>
                      <a:cxn ang="0">
                        <a:pos x="59" y="58"/>
                      </a:cxn>
                      <a:cxn ang="0">
                        <a:pos x="70" y="37"/>
                      </a:cxn>
                      <a:cxn ang="0">
                        <a:pos x="86" y="0"/>
                      </a:cxn>
                      <a:cxn ang="0">
                        <a:pos x="86" y="6"/>
                      </a:cxn>
                      <a:cxn ang="0">
                        <a:pos x="80" y="23"/>
                      </a:cxn>
                      <a:cxn ang="0">
                        <a:pos x="70" y="47"/>
                      </a:cxn>
                      <a:cxn ang="0">
                        <a:pos x="62" y="63"/>
                      </a:cxn>
                      <a:cxn ang="0">
                        <a:pos x="54" y="80"/>
                      </a:cxn>
                      <a:cxn ang="0">
                        <a:pos x="43" y="106"/>
                      </a:cxn>
                      <a:cxn ang="0">
                        <a:pos x="35" y="131"/>
                      </a:cxn>
                      <a:cxn ang="0">
                        <a:pos x="29" y="156"/>
                      </a:cxn>
                      <a:cxn ang="0">
                        <a:pos x="21" y="184"/>
                      </a:cxn>
                      <a:cxn ang="0">
                        <a:pos x="14" y="216"/>
                      </a:cxn>
                      <a:cxn ang="0">
                        <a:pos x="8" y="245"/>
                      </a:cxn>
                      <a:cxn ang="0">
                        <a:pos x="6" y="265"/>
                      </a:cxn>
                      <a:cxn ang="0">
                        <a:pos x="0" y="262"/>
                      </a:cxn>
                    </a:cxnLst>
                    <a:rect l="0" t="0" r="r" b="b"/>
                    <a:pathLst>
                      <a:path w="86" h="265">
                        <a:moveTo>
                          <a:pt x="0" y="262"/>
                        </a:moveTo>
                        <a:lnTo>
                          <a:pt x="1" y="248"/>
                        </a:lnTo>
                        <a:lnTo>
                          <a:pt x="7" y="222"/>
                        </a:lnTo>
                        <a:lnTo>
                          <a:pt x="11" y="203"/>
                        </a:lnTo>
                        <a:lnTo>
                          <a:pt x="18" y="172"/>
                        </a:lnTo>
                        <a:lnTo>
                          <a:pt x="26" y="143"/>
                        </a:lnTo>
                        <a:lnTo>
                          <a:pt x="36" y="113"/>
                        </a:lnTo>
                        <a:lnTo>
                          <a:pt x="45" y="90"/>
                        </a:lnTo>
                        <a:lnTo>
                          <a:pt x="59" y="58"/>
                        </a:lnTo>
                        <a:lnTo>
                          <a:pt x="70" y="37"/>
                        </a:lnTo>
                        <a:lnTo>
                          <a:pt x="86" y="0"/>
                        </a:lnTo>
                        <a:lnTo>
                          <a:pt x="86" y="6"/>
                        </a:lnTo>
                        <a:lnTo>
                          <a:pt x="80" y="23"/>
                        </a:lnTo>
                        <a:lnTo>
                          <a:pt x="70" y="47"/>
                        </a:lnTo>
                        <a:lnTo>
                          <a:pt x="62" y="63"/>
                        </a:lnTo>
                        <a:lnTo>
                          <a:pt x="54" y="80"/>
                        </a:lnTo>
                        <a:lnTo>
                          <a:pt x="43" y="106"/>
                        </a:lnTo>
                        <a:lnTo>
                          <a:pt x="35" y="131"/>
                        </a:lnTo>
                        <a:lnTo>
                          <a:pt x="29" y="156"/>
                        </a:lnTo>
                        <a:lnTo>
                          <a:pt x="21" y="184"/>
                        </a:lnTo>
                        <a:lnTo>
                          <a:pt x="14" y="216"/>
                        </a:lnTo>
                        <a:lnTo>
                          <a:pt x="8" y="245"/>
                        </a:lnTo>
                        <a:lnTo>
                          <a:pt x="6" y="265"/>
                        </a:ln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5" name="Freeform 677"/>
                  <p:cNvSpPr>
                    <a:spLocks/>
                  </p:cNvSpPr>
                  <p:nvPr/>
                </p:nvSpPr>
                <p:spPr bwMode="auto">
                  <a:xfrm>
                    <a:off x="6790" y="10240"/>
                    <a:ext cx="67" cy="210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60" y="3"/>
                      </a:cxn>
                      <a:cxn ang="0">
                        <a:pos x="65" y="7"/>
                      </a:cxn>
                      <a:cxn ang="0">
                        <a:pos x="67" y="16"/>
                      </a:cxn>
                      <a:cxn ang="0">
                        <a:pos x="63" y="22"/>
                      </a:cxn>
                      <a:cxn ang="0">
                        <a:pos x="58" y="34"/>
                      </a:cxn>
                      <a:cxn ang="0">
                        <a:pos x="48" y="60"/>
                      </a:cxn>
                      <a:cxn ang="0">
                        <a:pos x="38" y="86"/>
                      </a:cxn>
                      <a:cxn ang="0">
                        <a:pos x="32" y="107"/>
                      </a:cxn>
                      <a:cxn ang="0">
                        <a:pos x="23" y="132"/>
                      </a:cxn>
                      <a:cxn ang="0">
                        <a:pos x="17" y="150"/>
                      </a:cxn>
                      <a:cxn ang="0">
                        <a:pos x="11" y="171"/>
                      </a:cxn>
                      <a:cxn ang="0">
                        <a:pos x="4" y="199"/>
                      </a:cxn>
                      <a:cxn ang="0">
                        <a:pos x="0" y="210"/>
                      </a:cxn>
                      <a:cxn ang="0">
                        <a:pos x="1" y="181"/>
                      </a:cxn>
                      <a:cxn ang="0">
                        <a:pos x="16" y="132"/>
                      </a:cxn>
                      <a:cxn ang="0">
                        <a:pos x="29" y="95"/>
                      </a:cxn>
                      <a:cxn ang="0">
                        <a:pos x="38" y="66"/>
                      </a:cxn>
                      <a:cxn ang="0">
                        <a:pos x="48" y="41"/>
                      </a:cxn>
                      <a:cxn ang="0">
                        <a:pos x="58" y="18"/>
                      </a:cxn>
                      <a:cxn ang="0">
                        <a:pos x="52" y="14"/>
                      </a:cxn>
                      <a:cxn ang="0">
                        <a:pos x="45" y="11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67" h="210">
                        <a:moveTo>
                          <a:pt x="49" y="0"/>
                        </a:moveTo>
                        <a:lnTo>
                          <a:pt x="60" y="3"/>
                        </a:lnTo>
                        <a:lnTo>
                          <a:pt x="65" y="7"/>
                        </a:lnTo>
                        <a:lnTo>
                          <a:pt x="67" y="16"/>
                        </a:lnTo>
                        <a:lnTo>
                          <a:pt x="63" y="22"/>
                        </a:lnTo>
                        <a:lnTo>
                          <a:pt x="58" y="34"/>
                        </a:lnTo>
                        <a:lnTo>
                          <a:pt x="48" y="60"/>
                        </a:lnTo>
                        <a:lnTo>
                          <a:pt x="38" y="86"/>
                        </a:lnTo>
                        <a:lnTo>
                          <a:pt x="32" y="107"/>
                        </a:lnTo>
                        <a:lnTo>
                          <a:pt x="23" y="132"/>
                        </a:lnTo>
                        <a:lnTo>
                          <a:pt x="17" y="150"/>
                        </a:lnTo>
                        <a:lnTo>
                          <a:pt x="11" y="171"/>
                        </a:lnTo>
                        <a:lnTo>
                          <a:pt x="4" y="199"/>
                        </a:lnTo>
                        <a:lnTo>
                          <a:pt x="0" y="210"/>
                        </a:lnTo>
                        <a:lnTo>
                          <a:pt x="1" y="181"/>
                        </a:lnTo>
                        <a:lnTo>
                          <a:pt x="16" y="132"/>
                        </a:lnTo>
                        <a:lnTo>
                          <a:pt x="29" y="95"/>
                        </a:lnTo>
                        <a:lnTo>
                          <a:pt x="38" y="66"/>
                        </a:lnTo>
                        <a:lnTo>
                          <a:pt x="48" y="41"/>
                        </a:lnTo>
                        <a:lnTo>
                          <a:pt x="58" y="18"/>
                        </a:lnTo>
                        <a:lnTo>
                          <a:pt x="52" y="14"/>
                        </a:lnTo>
                        <a:lnTo>
                          <a:pt x="45" y="11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6" name="Freeform 678"/>
                  <p:cNvSpPr>
                    <a:spLocks/>
                  </p:cNvSpPr>
                  <p:nvPr/>
                </p:nvSpPr>
                <p:spPr bwMode="auto">
                  <a:xfrm>
                    <a:off x="6773" y="10302"/>
                    <a:ext cx="93" cy="194"/>
                  </a:xfrm>
                  <a:custGeom>
                    <a:avLst/>
                    <a:gdLst/>
                    <a:ahLst/>
                    <a:cxnLst>
                      <a:cxn ang="0">
                        <a:pos x="83" y="0"/>
                      </a:cxn>
                      <a:cxn ang="0">
                        <a:pos x="89" y="9"/>
                      </a:cxn>
                      <a:cxn ang="0">
                        <a:pos x="93" y="14"/>
                      </a:cxn>
                      <a:cxn ang="0">
                        <a:pos x="90" y="21"/>
                      </a:cxn>
                      <a:cxn ang="0">
                        <a:pos x="85" y="33"/>
                      </a:cxn>
                      <a:cxn ang="0">
                        <a:pos x="76" y="52"/>
                      </a:cxn>
                      <a:cxn ang="0">
                        <a:pos x="65" y="70"/>
                      </a:cxn>
                      <a:cxn ang="0">
                        <a:pos x="54" y="92"/>
                      </a:cxn>
                      <a:cxn ang="0">
                        <a:pos x="47" y="105"/>
                      </a:cxn>
                      <a:cxn ang="0">
                        <a:pos x="38" y="123"/>
                      </a:cxn>
                      <a:cxn ang="0">
                        <a:pos x="32" y="136"/>
                      </a:cxn>
                      <a:cxn ang="0">
                        <a:pos x="25" y="153"/>
                      </a:cxn>
                      <a:cxn ang="0">
                        <a:pos x="19" y="173"/>
                      </a:cxn>
                      <a:cxn ang="0">
                        <a:pos x="16" y="188"/>
                      </a:cxn>
                      <a:cxn ang="0">
                        <a:pos x="13" y="194"/>
                      </a:cxn>
                      <a:cxn ang="0">
                        <a:pos x="8" y="194"/>
                      </a:cxn>
                      <a:cxn ang="0">
                        <a:pos x="3" y="190"/>
                      </a:cxn>
                      <a:cxn ang="0">
                        <a:pos x="0" y="188"/>
                      </a:cxn>
                      <a:cxn ang="0">
                        <a:pos x="7" y="158"/>
                      </a:cxn>
                      <a:cxn ang="0">
                        <a:pos x="44" y="97"/>
                      </a:cxn>
                      <a:cxn ang="0">
                        <a:pos x="53" y="79"/>
                      </a:cxn>
                      <a:cxn ang="0">
                        <a:pos x="67" y="54"/>
                      </a:cxn>
                      <a:cxn ang="0">
                        <a:pos x="78" y="32"/>
                      </a:cxn>
                      <a:cxn ang="0">
                        <a:pos x="84" y="21"/>
                      </a:cxn>
                      <a:cxn ang="0">
                        <a:pos x="83" y="13"/>
                      </a:cxn>
                      <a:cxn ang="0">
                        <a:pos x="79" y="5"/>
                      </a:cxn>
                      <a:cxn ang="0">
                        <a:pos x="83" y="0"/>
                      </a:cxn>
                    </a:cxnLst>
                    <a:rect l="0" t="0" r="r" b="b"/>
                    <a:pathLst>
                      <a:path w="93" h="194">
                        <a:moveTo>
                          <a:pt x="83" y="0"/>
                        </a:moveTo>
                        <a:lnTo>
                          <a:pt x="89" y="9"/>
                        </a:lnTo>
                        <a:lnTo>
                          <a:pt x="93" y="14"/>
                        </a:lnTo>
                        <a:lnTo>
                          <a:pt x="90" y="21"/>
                        </a:lnTo>
                        <a:lnTo>
                          <a:pt x="85" y="33"/>
                        </a:lnTo>
                        <a:lnTo>
                          <a:pt x="76" y="52"/>
                        </a:lnTo>
                        <a:lnTo>
                          <a:pt x="65" y="70"/>
                        </a:lnTo>
                        <a:lnTo>
                          <a:pt x="54" y="92"/>
                        </a:lnTo>
                        <a:lnTo>
                          <a:pt x="47" y="105"/>
                        </a:lnTo>
                        <a:lnTo>
                          <a:pt x="38" y="123"/>
                        </a:lnTo>
                        <a:lnTo>
                          <a:pt x="32" y="136"/>
                        </a:lnTo>
                        <a:lnTo>
                          <a:pt x="25" y="153"/>
                        </a:lnTo>
                        <a:lnTo>
                          <a:pt x="19" y="173"/>
                        </a:lnTo>
                        <a:lnTo>
                          <a:pt x="16" y="188"/>
                        </a:lnTo>
                        <a:lnTo>
                          <a:pt x="13" y="194"/>
                        </a:lnTo>
                        <a:lnTo>
                          <a:pt x="8" y="194"/>
                        </a:lnTo>
                        <a:lnTo>
                          <a:pt x="3" y="190"/>
                        </a:lnTo>
                        <a:lnTo>
                          <a:pt x="0" y="188"/>
                        </a:lnTo>
                        <a:lnTo>
                          <a:pt x="7" y="158"/>
                        </a:lnTo>
                        <a:lnTo>
                          <a:pt x="44" y="97"/>
                        </a:lnTo>
                        <a:lnTo>
                          <a:pt x="53" y="79"/>
                        </a:lnTo>
                        <a:lnTo>
                          <a:pt x="67" y="54"/>
                        </a:lnTo>
                        <a:lnTo>
                          <a:pt x="78" y="32"/>
                        </a:lnTo>
                        <a:lnTo>
                          <a:pt x="84" y="21"/>
                        </a:lnTo>
                        <a:lnTo>
                          <a:pt x="83" y="13"/>
                        </a:lnTo>
                        <a:lnTo>
                          <a:pt x="79" y="5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7" name="Freeform 679"/>
                  <p:cNvSpPr>
                    <a:spLocks/>
                  </p:cNvSpPr>
                  <p:nvPr/>
                </p:nvSpPr>
                <p:spPr bwMode="auto">
                  <a:xfrm>
                    <a:off x="6732" y="10252"/>
                    <a:ext cx="23" cy="79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5" y="7"/>
                      </a:cxn>
                      <a:cxn ang="0">
                        <a:pos x="9" y="0"/>
                      </a:cxn>
                      <a:cxn ang="0">
                        <a:pos x="14" y="1"/>
                      </a:cxn>
                      <a:cxn ang="0">
                        <a:pos x="14" y="10"/>
                      </a:cxn>
                      <a:cxn ang="0">
                        <a:pos x="12" y="20"/>
                      </a:cxn>
                      <a:cxn ang="0">
                        <a:pos x="14" y="24"/>
                      </a:cxn>
                      <a:cxn ang="0">
                        <a:pos x="18" y="23"/>
                      </a:cxn>
                      <a:cxn ang="0">
                        <a:pos x="20" y="29"/>
                      </a:cxn>
                      <a:cxn ang="0">
                        <a:pos x="20" y="39"/>
                      </a:cxn>
                      <a:cxn ang="0">
                        <a:pos x="17" y="45"/>
                      </a:cxn>
                      <a:cxn ang="0">
                        <a:pos x="23" y="48"/>
                      </a:cxn>
                      <a:cxn ang="0">
                        <a:pos x="22" y="58"/>
                      </a:cxn>
                      <a:cxn ang="0">
                        <a:pos x="18" y="68"/>
                      </a:cxn>
                      <a:cxn ang="0">
                        <a:pos x="10" y="79"/>
                      </a:cxn>
                      <a:cxn ang="0">
                        <a:pos x="9" y="67"/>
                      </a:cxn>
                      <a:cxn ang="0">
                        <a:pos x="13" y="64"/>
                      </a:cxn>
                      <a:cxn ang="0">
                        <a:pos x="16" y="58"/>
                      </a:cxn>
                      <a:cxn ang="0">
                        <a:pos x="12" y="56"/>
                      </a:cxn>
                      <a:cxn ang="0">
                        <a:pos x="12" y="50"/>
                      </a:cxn>
                      <a:cxn ang="0">
                        <a:pos x="14" y="37"/>
                      </a:cxn>
                      <a:cxn ang="0">
                        <a:pos x="13" y="33"/>
                      </a:cxn>
                      <a:cxn ang="0">
                        <a:pos x="9" y="36"/>
                      </a:cxn>
                      <a:cxn ang="0">
                        <a:pos x="7" y="35"/>
                      </a:cxn>
                      <a:cxn ang="0">
                        <a:pos x="6" y="29"/>
                      </a:cxn>
                      <a:cxn ang="0">
                        <a:pos x="7" y="20"/>
                      </a:cxn>
                      <a:cxn ang="0">
                        <a:pos x="3" y="25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23" h="79">
                        <a:moveTo>
                          <a:pt x="0" y="19"/>
                        </a:moveTo>
                        <a:lnTo>
                          <a:pt x="5" y="7"/>
                        </a:lnTo>
                        <a:lnTo>
                          <a:pt x="9" y="0"/>
                        </a:lnTo>
                        <a:lnTo>
                          <a:pt x="14" y="1"/>
                        </a:lnTo>
                        <a:lnTo>
                          <a:pt x="14" y="10"/>
                        </a:lnTo>
                        <a:lnTo>
                          <a:pt x="12" y="20"/>
                        </a:lnTo>
                        <a:lnTo>
                          <a:pt x="14" y="24"/>
                        </a:lnTo>
                        <a:lnTo>
                          <a:pt x="18" y="23"/>
                        </a:lnTo>
                        <a:lnTo>
                          <a:pt x="20" y="29"/>
                        </a:lnTo>
                        <a:lnTo>
                          <a:pt x="20" y="39"/>
                        </a:lnTo>
                        <a:lnTo>
                          <a:pt x="17" y="45"/>
                        </a:lnTo>
                        <a:lnTo>
                          <a:pt x="23" y="48"/>
                        </a:lnTo>
                        <a:lnTo>
                          <a:pt x="22" y="58"/>
                        </a:lnTo>
                        <a:lnTo>
                          <a:pt x="18" y="68"/>
                        </a:lnTo>
                        <a:lnTo>
                          <a:pt x="10" y="79"/>
                        </a:lnTo>
                        <a:lnTo>
                          <a:pt x="9" y="67"/>
                        </a:lnTo>
                        <a:lnTo>
                          <a:pt x="13" y="64"/>
                        </a:lnTo>
                        <a:lnTo>
                          <a:pt x="16" y="58"/>
                        </a:lnTo>
                        <a:lnTo>
                          <a:pt x="12" y="56"/>
                        </a:lnTo>
                        <a:lnTo>
                          <a:pt x="12" y="50"/>
                        </a:lnTo>
                        <a:lnTo>
                          <a:pt x="14" y="37"/>
                        </a:lnTo>
                        <a:lnTo>
                          <a:pt x="13" y="33"/>
                        </a:lnTo>
                        <a:lnTo>
                          <a:pt x="9" y="36"/>
                        </a:lnTo>
                        <a:lnTo>
                          <a:pt x="7" y="35"/>
                        </a:lnTo>
                        <a:lnTo>
                          <a:pt x="6" y="29"/>
                        </a:lnTo>
                        <a:lnTo>
                          <a:pt x="7" y="20"/>
                        </a:lnTo>
                        <a:lnTo>
                          <a:pt x="3" y="2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8" name="Freeform 680"/>
                  <p:cNvSpPr>
                    <a:spLocks/>
                  </p:cNvSpPr>
                  <p:nvPr/>
                </p:nvSpPr>
                <p:spPr bwMode="auto">
                  <a:xfrm>
                    <a:off x="6788" y="10284"/>
                    <a:ext cx="69" cy="171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67" y="7"/>
                      </a:cxn>
                      <a:cxn ang="0">
                        <a:pos x="69" y="17"/>
                      </a:cxn>
                      <a:cxn ang="0">
                        <a:pos x="62" y="31"/>
                      </a:cxn>
                      <a:cxn ang="0">
                        <a:pos x="54" y="47"/>
                      </a:cxn>
                      <a:cxn ang="0">
                        <a:pos x="47" y="65"/>
                      </a:cxn>
                      <a:cxn ang="0">
                        <a:pos x="39" y="82"/>
                      </a:cxn>
                      <a:cxn ang="0">
                        <a:pos x="32" y="101"/>
                      </a:cxn>
                      <a:cxn ang="0">
                        <a:pos x="20" y="138"/>
                      </a:cxn>
                      <a:cxn ang="0">
                        <a:pos x="0" y="171"/>
                      </a:cxn>
                      <a:cxn ang="0">
                        <a:pos x="15" y="133"/>
                      </a:cxn>
                      <a:cxn ang="0">
                        <a:pos x="18" y="123"/>
                      </a:cxn>
                      <a:cxn ang="0">
                        <a:pos x="27" y="101"/>
                      </a:cxn>
                      <a:cxn ang="0">
                        <a:pos x="37" y="75"/>
                      </a:cxn>
                      <a:cxn ang="0">
                        <a:pos x="46" y="52"/>
                      </a:cxn>
                      <a:cxn ang="0">
                        <a:pos x="56" y="29"/>
                      </a:cxn>
                      <a:cxn ang="0">
                        <a:pos x="60" y="18"/>
                      </a:cxn>
                      <a:cxn ang="0">
                        <a:pos x="63" y="14"/>
                      </a:cxn>
                      <a:cxn ang="0">
                        <a:pos x="58" y="7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9" h="171">
                        <a:moveTo>
                          <a:pt x="61" y="0"/>
                        </a:moveTo>
                        <a:lnTo>
                          <a:pt x="67" y="7"/>
                        </a:lnTo>
                        <a:lnTo>
                          <a:pt x="69" y="17"/>
                        </a:lnTo>
                        <a:lnTo>
                          <a:pt x="62" y="31"/>
                        </a:lnTo>
                        <a:lnTo>
                          <a:pt x="54" y="47"/>
                        </a:lnTo>
                        <a:lnTo>
                          <a:pt x="47" y="65"/>
                        </a:lnTo>
                        <a:lnTo>
                          <a:pt x="39" y="82"/>
                        </a:lnTo>
                        <a:lnTo>
                          <a:pt x="32" y="101"/>
                        </a:lnTo>
                        <a:lnTo>
                          <a:pt x="20" y="138"/>
                        </a:lnTo>
                        <a:lnTo>
                          <a:pt x="0" y="171"/>
                        </a:lnTo>
                        <a:lnTo>
                          <a:pt x="15" y="133"/>
                        </a:lnTo>
                        <a:lnTo>
                          <a:pt x="18" y="123"/>
                        </a:lnTo>
                        <a:lnTo>
                          <a:pt x="27" y="101"/>
                        </a:lnTo>
                        <a:lnTo>
                          <a:pt x="37" y="75"/>
                        </a:lnTo>
                        <a:lnTo>
                          <a:pt x="46" y="52"/>
                        </a:lnTo>
                        <a:lnTo>
                          <a:pt x="56" y="29"/>
                        </a:lnTo>
                        <a:lnTo>
                          <a:pt x="60" y="18"/>
                        </a:lnTo>
                        <a:lnTo>
                          <a:pt x="63" y="14"/>
                        </a:lnTo>
                        <a:lnTo>
                          <a:pt x="58" y="7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29" name="Freeform 681"/>
                  <p:cNvSpPr>
                    <a:spLocks/>
                  </p:cNvSpPr>
                  <p:nvPr/>
                </p:nvSpPr>
                <p:spPr bwMode="auto">
                  <a:xfrm>
                    <a:off x="6710" y="10279"/>
                    <a:ext cx="29" cy="69"/>
                  </a:xfrm>
                  <a:custGeom>
                    <a:avLst/>
                    <a:gdLst/>
                    <a:ahLst/>
                    <a:cxnLst>
                      <a:cxn ang="0">
                        <a:pos x="18" y="5"/>
                      </a:cxn>
                      <a:cxn ang="0">
                        <a:pos x="12" y="0"/>
                      </a:cxn>
                      <a:cxn ang="0">
                        <a:pos x="5" y="2"/>
                      </a:cxn>
                      <a:cxn ang="0">
                        <a:pos x="0" y="10"/>
                      </a:cxn>
                      <a:cxn ang="0">
                        <a:pos x="3" y="18"/>
                      </a:cxn>
                      <a:cxn ang="0">
                        <a:pos x="9" y="23"/>
                      </a:cxn>
                      <a:cxn ang="0">
                        <a:pos x="2" y="38"/>
                      </a:cxn>
                      <a:cxn ang="0">
                        <a:pos x="3" y="48"/>
                      </a:cxn>
                      <a:cxn ang="0">
                        <a:pos x="7" y="53"/>
                      </a:cxn>
                      <a:cxn ang="0">
                        <a:pos x="12" y="50"/>
                      </a:cxn>
                      <a:cxn ang="0">
                        <a:pos x="12" y="63"/>
                      </a:cxn>
                      <a:cxn ang="0">
                        <a:pos x="16" y="69"/>
                      </a:cxn>
                      <a:cxn ang="0">
                        <a:pos x="20" y="69"/>
                      </a:cxn>
                      <a:cxn ang="0">
                        <a:pos x="29" y="51"/>
                      </a:cxn>
                      <a:cxn ang="0">
                        <a:pos x="27" y="44"/>
                      </a:cxn>
                      <a:cxn ang="0">
                        <a:pos x="24" y="44"/>
                      </a:cxn>
                      <a:cxn ang="0">
                        <a:pos x="21" y="54"/>
                      </a:cxn>
                      <a:cxn ang="0">
                        <a:pos x="19" y="58"/>
                      </a:cxn>
                      <a:cxn ang="0">
                        <a:pos x="18" y="50"/>
                      </a:cxn>
                      <a:cxn ang="0">
                        <a:pos x="19" y="40"/>
                      </a:cxn>
                      <a:cxn ang="0">
                        <a:pos x="19" y="35"/>
                      </a:cxn>
                      <a:cxn ang="0">
                        <a:pos x="16" y="36"/>
                      </a:cxn>
                      <a:cxn ang="0">
                        <a:pos x="11" y="41"/>
                      </a:cxn>
                      <a:cxn ang="0">
                        <a:pos x="15" y="30"/>
                      </a:cxn>
                      <a:cxn ang="0">
                        <a:pos x="18" y="25"/>
                      </a:cxn>
                      <a:cxn ang="0">
                        <a:pos x="18" y="19"/>
                      </a:cxn>
                      <a:cxn ang="0">
                        <a:pos x="11" y="13"/>
                      </a:cxn>
                      <a:cxn ang="0">
                        <a:pos x="13" y="10"/>
                      </a:cxn>
                      <a:cxn ang="0">
                        <a:pos x="17" y="10"/>
                      </a:cxn>
                      <a:cxn ang="0">
                        <a:pos x="18" y="5"/>
                      </a:cxn>
                    </a:cxnLst>
                    <a:rect l="0" t="0" r="r" b="b"/>
                    <a:pathLst>
                      <a:path w="29" h="69">
                        <a:moveTo>
                          <a:pt x="18" y="5"/>
                        </a:moveTo>
                        <a:lnTo>
                          <a:pt x="12" y="0"/>
                        </a:lnTo>
                        <a:lnTo>
                          <a:pt x="5" y="2"/>
                        </a:lnTo>
                        <a:lnTo>
                          <a:pt x="0" y="10"/>
                        </a:lnTo>
                        <a:lnTo>
                          <a:pt x="3" y="18"/>
                        </a:lnTo>
                        <a:lnTo>
                          <a:pt x="9" y="23"/>
                        </a:lnTo>
                        <a:lnTo>
                          <a:pt x="2" y="38"/>
                        </a:lnTo>
                        <a:lnTo>
                          <a:pt x="3" y="48"/>
                        </a:lnTo>
                        <a:lnTo>
                          <a:pt x="7" y="53"/>
                        </a:lnTo>
                        <a:lnTo>
                          <a:pt x="12" y="50"/>
                        </a:lnTo>
                        <a:lnTo>
                          <a:pt x="12" y="63"/>
                        </a:lnTo>
                        <a:lnTo>
                          <a:pt x="16" y="69"/>
                        </a:lnTo>
                        <a:lnTo>
                          <a:pt x="20" y="69"/>
                        </a:lnTo>
                        <a:lnTo>
                          <a:pt x="29" y="51"/>
                        </a:lnTo>
                        <a:lnTo>
                          <a:pt x="27" y="44"/>
                        </a:lnTo>
                        <a:lnTo>
                          <a:pt x="24" y="44"/>
                        </a:lnTo>
                        <a:lnTo>
                          <a:pt x="21" y="54"/>
                        </a:lnTo>
                        <a:lnTo>
                          <a:pt x="19" y="58"/>
                        </a:lnTo>
                        <a:lnTo>
                          <a:pt x="18" y="50"/>
                        </a:lnTo>
                        <a:lnTo>
                          <a:pt x="19" y="40"/>
                        </a:lnTo>
                        <a:lnTo>
                          <a:pt x="19" y="35"/>
                        </a:lnTo>
                        <a:lnTo>
                          <a:pt x="16" y="36"/>
                        </a:lnTo>
                        <a:lnTo>
                          <a:pt x="11" y="41"/>
                        </a:lnTo>
                        <a:lnTo>
                          <a:pt x="15" y="30"/>
                        </a:lnTo>
                        <a:lnTo>
                          <a:pt x="18" y="25"/>
                        </a:lnTo>
                        <a:lnTo>
                          <a:pt x="18" y="19"/>
                        </a:lnTo>
                        <a:lnTo>
                          <a:pt x="11" y="13"/>
                        </a:lnTo>
                        <a:lnTo>
                          <a:pt x="13" y="10"/>
                        </a:lnTo>
                        <a:lnTo>
                          <a:pt x="17" y="10"/>
                        </a:lnTo>
                        <a:lnTo>
                          <a:pt x="1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30" name="Freeform 682"/>
                  <p:cNvSpPr>
                    <a:spLocks/>
                  </p:cNvSpPr>
                  <p:nvPr/>
                </p:nvSpPr>
                <p:spPr bwMode="auto">
                  <a:xfrm>
                    <a:off x="6778" y="10192"/>
                    <a:ext cx="69" cy="281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61" y="21"/>
                      </a:cxn>
                      <a:cxn ang="0">
                        <a:pos x="56" y="38"/>
                      </a:cxn>
                      <a:cxn ang="0">
                        <a:pos x="50" y="64"/>
                      </a:cxn>
                      <a:cxn ang="0">
                        <a:pos x="39" y="102"/>
                      </a:cxn>
                      <a:cxn ang="0">
                        <a:pos x="30" y="133"/>
                      </a:cxn>
                      <a:cxn ang="0">
                        <a:pos x="23" y="160"/>
                      </a:cxn>
                      <a:cxn ang="0">
                        <a:pos x="16" y="191"/>
                      </a:cxn>
                      <a:cxn ang="0">
                        <a:pos x="10" y="220"/>
                      </a:cxn>
                      <a:cxn ang="0">
                        <a:pos x="7" y="245"/>
                      </a:cxn>
                      <a:cxn ang="0">
                        <a:pos x="0" y="281"/>
                      </a:cxn>
                      <a:cxn ang="0">
                        <a:pos x="13" y="273"/>
                      </a:cxn>
                      <a:cxn ang="0">
                        <a:pos x="16" y="230"/>
                      </a:cxn>
                      <a:cxn ang="0">
                        <a:pos x="29" y="176"/>
                      </a:cxn>
                      <a:cxn ang="0">
                        <a:pos x="42" y="125"/>
                      </a:cxn>
                      <a:cxn ang="0">
                        <a:pos x="52" y="84"/>
                      </a:cxn>
                      <a:cxn ang="0">
                        <a:pos x="63" y="44"/>
                      </a:cxn>
                      <a:cxn ang="0">
                        <a:pos x="68" y="23"/>
                      </a:cxn>
                      <a:cxn ang="0">
                        <a:pos x="69" y="12"/>
                      </a:cxn>
                      <a:cxn ang="0">
                        <a:pos x="69" y="0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69" h="281">
                        <a:moveTo>
                          <a:pt x="63" y="0"/>
                        </a:moveTo>
                        <a:lnTo>
                          <a:pt x="61" y="21"/>
                        </a:lnTo>
                        <a:lnTo>
                          <a:pt x="56" y="38"/>
                        </a:lnTo>
                        <a:lnTo>
                          <a:pt x="50" y="64"/>
                        </a:lnTo>
                        <a:lnTo>
                          <a:pt x="39" y="102"/>
                        </a:lnTo>
                        <a:lnTo>
                          <a:pt x="30" y="133"/>
                        </a:lnTo>
                        <a:lnTo>
                          <a:pt x="23" y="160"/>
                        </a:lnTo>
                        <a:lnTo>
                          <a:pt x="16" y="191"/>
                        </a:lnTo>
                        <a:lnTo>
                          <a:pt x="10" y="220"/>
                        </a:lnTo>
                        <a:lnTo>
                          <a:pt x="7" y="245"/>
                        </a:lnTo>
                        <a:lnTo>
                          <a:pt x="0" y="281"/>
                        </a:lnTo>
                        <a:lnTo>
                          <a:pt x="13" y="273"/>
                        </a:lnTo>
                        <a:lnTo>
                          <a:pt x="16" y="230"/>
                        </a:lnTo>
                        <a:lnTo>
                          <a:pt x="29" y="176"/>
                        </a:lnTo>
                        <a:lnTo>
                          <a:pt x="42" y="125"/>
                        </a:lnTo>
                        <a:lnTo>
                          <a:pt x="52" y="84"/>
                        </a:lnTo>
                        <a:lnTo>
                          <a:pt x="63" y="44"/>
                        </a:lnTo>
                        <a:lnTo>
                          <a:pt x="68" y="23"/>
                        </a:lnTo>
                        <a:lnTo>
                          <a:pt x="69" y="12"/>
                        </a:lnTo>
                        <a:lnTo>
                          <a:pt x="69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31" name="Freeform 683"/>
                  <p:cNvSpPr>
                    <a:spLocks/>
                  </p:cNvSpPr>
                  <p:nvPr/>
                </p:nvSpPr>
                <p:spPr bwMode="auto">
                  <a:xfrm>
                    <a:off x="6591" y="10169"/>
                    <a:ext cx="258" cy="340"/>
                  </a:xfrm>
                  <a:custGeom>
                    <a:avLst/>
                    <a:gdLst/>
                    <a:ahLst/>
                    <a:cxnLst>
                      <a:cxn ang="0">
                        <a:pos x="51" y="32"/>
                      </a:cxn>
                      <a:cxn ang="0">
                        <a:pos x="45" y="40"/>
                      </a:cxn>
                      <a:cxn ang="0">
                        <a:pos x="42" y="81"/>
                      </a:cxn>
                      <a:cxn ang="0">
                        <a:pos x="32" y="126"/>
                      </a:cxn>
                      <a:cxn ang="0">
                        <a:pos x="22" y="168"/>
                      </a:cxn>
                      <a:cxn ang="0">
                        <a:pos x="9" y="214"/>
                      </a:cxn>
                      <a:cxn ang="0">
                        <a:pos x="2" y="257"/>
                      </a:cxn>
                      <a:cxn ang="0">
                        <a:pos x="0" y="282"/>
                      </a:cxn>
                      <a:cxn ang="0">
                        <a:pos x="4" y="296"/>
                      </a:cxn>
                      <a:cxn ang="0">
                        <a:pos x="32" y="301"/>
                      </a:cxn>
                      <a:cxn ang="0">
                        <a:pos x="89" y="313"/>
                      </a:cxn>
                      <a:cxn ang="0">
                        <a:pos x="127" y="319"/>
                      </a:cxn>
                      <a:cxn ang="0">
                        <a:pos x="170" y="334"/>
                      </a:cxn>
                      <a:cxn ang="0">
                        <a:pos x="186" y="340"/>
                      </a:cxn>
                      <a:cxn ang="0">
                        <a:pos x="195" y="330"/>
                      </a:cxn>
                      <a:cxn ang="0">
                        <a:pos x="180" y="318"/>
                      </a:cxn>
                      <a:cxn ang="0">
                        <a:pos x="133" y="305"/>
                      </a:cxn>
                      <a:cxn ang="0">
                        <a:pos x="82" y="296"/>
                      </a:cxn>
                      <a:cxn ang="0">
                        <a:pos x="45" y="289"/>
                      </a:cxn>
                      <a:cxn ang="0">
                        <a:pos x="17" y="283"/>
                      </a:cxn>
                      <a:cxn ang="0">
                        <a:pos x="9" y="275"/>
                      </a:cxn>
                      <a:cxn ang="0">
                        <a:pos x="16" y="231"/>
                      </a:cxn>
                      <a:cxn ang="0">
                        <a:pos x="32" y="164"/>
                      </a:cxn>
                      <a:cxn ang="0">
                        <a:pos x="44" y="115"/>
                      </a:cxn>
                      <a:cxn ang="0">
                        <a:pos x="50" y="74"/>
                      </a:cxn>
                      <a:cxn ang="0">
                        <a:pos x="64" y="47"/>
                      </a:cxn>
                      <a:cxn ang="0">
                        <a:pos x="92" y="48"/>
                      </a:cxn>
                      <a:cxn ang="0">
                        <a:pos x="137" y="57"/>
                      </a:cxn>
                      <a:cxn ang="0">
                        <a:pos x="165" y="62"/>
                      </a:cxn>
                      <a:cxn ang="0">
                        <a:pos x="179" y="54"/>
                      </a:cxn>
                      <a:cxn ang="0">
                        <a:pos x="192" y="28"/>
                      </a:cxn>
                      <a:cxn ang="0">
                        <a:pos x="208" y="19"/>
                      </a:cxn>
                      <a:cxn ang="0">
                        <a:pos x="241" y="27"/>
                      </a:cxn>
                      <a:cxn ang="0">
                        <a:pos x="258" y="25"/>
                      </a:cxn>
                      <a:cxn ang="0">
                        <a:pos x="254" y="11"/>
                      </a:cxn>
                      <a:cxn ang="0">
                        <a:pos x="227" y="0"/>
                      </a:cxn>
                      <a:cxn ang="0">
                        <a:pos x="204" y="0"/>
                      </a:cxn>
                      <a:cxn ang="0">
                        <a:pos x="191" y="3"/>
                      </a:cxn>
                      <a:cxn ang="0">
                        <a:pos x="180" y="25"/>
                      </a:cxn>
                      <a:cxn ang="0">
                        <a:pos x="171" y="39"/>
                      </a:cxn>
                      <a:cxn ang="0">
                        <a:pos x="149" y="43"/>
                      </a:cxn>
                      <a:cxn ang="0">
                        <a:pos x="92" y="34"/>
                      </a:cxn>
                      <a:cxn ang="0">
                        <a:pos x="58" y="33"/>
                      </a:cxn>
                    </a:cxnLst>
                    <a:rect l="0" t="0" r="r" b="b"/>
                    <a:pathLst>
                      <a:path w="258" h="340">
                        <a:moveTo>
                          <a:pt x="58" y="33"/>
                        </a:moveTo>
                        <a:lnTo>
                          <a:pt x="51" y="32"/>
                        </a:lnTo>
                        <a:lnTo>
                          <a:pt x="47" y="33"/>
                        </a:lnTo>
                        <a:lnTo>
                          <a:pt x="45" y="40"/>
                        </a:lnTo>
                        <a:lnTo>
                          <a:pt x="44" y="58"/>
                        </a:lnTo>
                        <a:lnTo>
                          <a:pt x="42" y="81"/>
                        </a:lnTo>
                        <a:lnTo>
                          <a:pt x="38" y="104"/>
                        </a:lnTo>
                        <a:lnTo>
                          <a:pt x="32" y="126"/>
                        </a:lnTo>
                        <a:lnTo>
                          <a:pt x="26" y="149"/>
                        </a:lnTo>
                        <a:lnTo>
                          <a:pt x="22" y="168"/>
                        </a:lnTo>
                        <a:lnTo>
                          <a:pt x="16" y="186"/>
                        </a:lnTo>
                        <a:lnTo>
                          <a:pt x="9" y="214"/>
                        </a:lnTo>
                        <a:lnTo>
                          <a:pt x="4" y="239"/>
                        </a:lnTo>
                        <a:lnTo>
                          <a:pt x="2" y="257"/>
                        </a:lnTo>
                        <a:lnTo>
                          <a:pt x="0" y="274"/>
                        </a:lnTo>
                        <a:lnTo>
                          <a:pt x="0" y="282"/>
                        </a:lnTo>
                        <a:lnTo>
                          <a:pt x="1" y="293"/>
                        </a:lnTo>
                        <a:lnTo>
                          <a:pt x="4" y="296"/>
                        </a:lnTo>
                        <a:lnTo>
                          <a:pt x="19" y="296"/>
                        </a:lnTo>
                        <a:lnTo>
                          <a:pt x="32" y="301"/>
                        </a:lnTo>
                        <a:lnTo>
                          <a:pt x="64" y="308"/>
                        </a:lnTo>
                        <a:lnTo>
                          <a:pt x="89" y="313"/>
                        </a:lnTo>
                        <a:lnTo>
                          <a:pt x="106" y="314"/>
                        </a:lnTo>
                        <a:lnTo>
                          <a:pt x="127" y="319"/>
                        </a:lnTo>
                        <a:lnTo>
                          <a:pt x="149" y="326"/>
                        </a:lnTo>
                        <a:lnTo>
                          <a:pt x="170" y="334"/>
                        </a:lnTo>
                        <a:lnTo>
                          <a:pt x="179" y="338"/>
                        </a:lnTo>
                        <a:lnTo>
                          <a:pt x="186" y="340"/>
                        </a:lnTo>
                        <a:lnTo>
                          <a:pt x="192" y="338"/>
                        </a:lnTo>
                        <a:lnTo>
                          <a:pt x="195" y="330"/>
                        </a:lnTo>
                        <a:lnTo>
                          <a:pt x="198" y="321"/>
                        </a:lnTo>
                        <a:lnTo>
                          <a:pt x="180" y="318"/>
                        </a:lnTo>
                        <a:lnTo>
                          <a:pt x="154" y="310"/>
                        </a:lnTo>
                        <a:lnTo>
                          <a:pt x="133" y="305"/>
                        </a:lnTo>
                        <a:lnTo>
                          <a:pt x="109" y="299"/>
                        </a:lnTo>
                        <a:lnTo>
                          <a:pt x="82" y="296"/>
                        </a:lnTo>
                        <a:lnTo>
                          <a:pt x="61" y="293"/>
                        </a:lnTo>
                        <a:lnTo>
                          <a:pt x="45" y="289"/>
                        </a:lnTo>
                        <a:lnTo>
                          <a:pt x="31" y="288"/>
                        </a:lnTo>
                        <a:lnTo>
                          <a:pt x="17" y="283"/>
                        </a:lnTo>
                        <a:lnTo>
                          <a:pt x="11" y="279"/>
                        </a:lnTo>
                        <a:lnTo>
                          <a:pt x="9" y="275"/>
                        </a:lnTo>
                        <a:lnTo>
                          <a:pt x="9" y="262"/>
                        </a:lnTo>
                        <a:lnTo>
                          <a:pt x="16" y="231"/>
                        </a:lnTo>
                        <a:lnTo>
                          <a:pt x="23" y="196"/>
                        </a:lnTo>
                        <a:lnTo>
                          <a:pt x="32" y="164"/>
                        </a:lnTo>
                        <a:lnTo>
                          <a:pt x="39" y="138"/>
                        </a:lnTo>
                        <a:lnTo>
                          <a:pt x="44" y="115"/>
                        </a:lnTo>
                        <a:lnTo>
                          <a:pt x="48" y="94"/>
                        </a:lnTo>
                        <a:lnTo>
                          <a:pt x="50" y="74"/>
                        </a:lnTo>
                        <a:lnTo>
                          <a:pt x="53" y="48"/>
                        </a:lnTo>
                        <a:lnTo>
                          <a:pt x="64" y="47"/>
                        </a:lnTo>
                        <a:lnTo>
                          <a:pt x="79" y="48"/>
                        </a:lnTo>
                        <a:lnTo>
                          <a:pt x="92" y="48"/>
                        </a:lnTo>
                        <a:lnTo>
                          <a:pt x="108" y="52"/>
                        </a:lnTo>
                        <a:lnTo>
                          <a:pt x="137" y="57"/>
                        </a:lnTo>
                        <a:lnTo>
                          <a:pt x="155" y="61"/>
                        </a:lnTo>
                        <a:lnTo>
                          <a:pt x="165" y="62"/>
                        </a:lnTo>
                        <a:lnTo>
                          <a:pt x="171" y="60"/>
                        </a:lnTo>
                        <a:lnTo>
                          <a:pt x="179" y="54"/>
                        </a:lnTo>
                        <a:lnTo>
                          <a:pt x="187" y="43"/>
                        </a:lnTo>
                        <a:lnTo>
                          <a:pt x="192" y="28"/>
                        </a:lnTo>
                        <a:lnTo>
                          <a:pt x="196" y="21"/>
                        </a:lnTo>
                        <a:lnTo>
                          <a:pt x="208" y="19"/>
                        </a:lnTo>
                        <a:lnTo>
                          <a:pt x="225" y="22"/>
                        </a:lnTo>
                        <a:lnTo>
                          <a:pt x="241" y="27"/>
                        </a:lnTo>
                        <a:lnTo>
                          <a:pt x="253" y="32"/>
                        </a:lnTo>
                        <a:lnTo>
                          <a:pt x="258" y="25"/>
                        </a:lnTo>
                        <a:lnTo>
                          <a:pt x="257" y="17"/>
                        </a:lnTo>
                        <a:lnTo>
                          <a:pt x="254" y="11"/>
                        </a:lnTo>
                        <a:lnTo>
                          <a:pt x="243" y="7"/>
                        </a:lnTo>
                        <a:lnTo>
                          <a:pt x="227" y="0"/>
                        </a:lnTo>
                        <a:lnTo>
                          <a:pt x="216" y="1"/>
                        </a:lnTo>
                        <a:lnTo>
                          <a:pt x="204" y="0"/>
                        </a:lnTo>
                        <a:lnTo>
                          <a:pt x="196" y="0"/>
                        </a:lnTo>
                        <a:lnTo>
                          <a:pt x="191" y="3"/>
                        </a:lnTo>
                        <a:lnTo>
                          <a:pt x="186" y="11"/>
                        </a:lnTo>
                        <a:lnTo>
                          <a:pt x="180" y="25"/>
                        </a:lnTo>
                        <a:lnTo>
                          <a:pt x="176" y="34"/>
                        </a:lnTo>
                        <a:lnTo>
                          <a:pt x="171" y="39"/>
                        </a:lnTo>
                        <a:lnTo>
                          <a:pt x="164" y="43"/>
                        </a:lnTo>
                        <a:lnTo>
                          <a:pt x="149" y="43"/>
                        </a:lnTo>
                        <a:lnTo>
                          <a:pt x="122" y="39"/>
                        </a:lnTo>
                        <a:lnTo>
                          <a:pt x="92" y="34"/>
                        </a:lnTo>
                        <a:lnTo>
                          <a:pt x="70" y="33"/>
                        </a:lnTo>
                        <a:lnTo>
                          <a:pt x="58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32" name="Freeform 684"/>
                  <p:cNvSpPr>
                    <a:spLocks/>
                  </p:cNvSpPr>
                  <p:nvPr/>
                </p:nvSpPr>
                <p:spPr bwMode="auto">
                  <a:xfrm>
                    <a:off x="6399" y="9846"/>
                    <a:ext cx="26" cy="4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3"/>
                      </a:cxn>
                      <a:cxn ang="0">
                        <a:pos x="1" y="153"/>
                      </a:cxn>
                      <a:cxn ang="0">
                        <a:pos x="4" y="248"/>
                      </a:cxn>
                      <a:cxn ang="0">
                        <a:pos x="8" y="322"/>
                      </a:cxn>
                      <a:cxn ang="0">
                        <a:pos x="12" y="395"/>
                      </a:cxn>
                      <a:cxn ang="0">
                        <a:pos x="19" y="473"/>
                      </a:cxn>
                      <a:cxn ang="0">
                        <a:pos x="26" y="473"/>
                      </a:cxn>
                      <a:cxn ang="0">
                        <a:pos x="22" y="406"/>
                      </a:cxn>
                      <a:cxn ang="0">
                        <a:pos x="16" y="334"/>
                      </a:cxn>
                      <a:cxn ang="0">
                        <a:pos x="10" y="228"/>
                      </a:cxn>
                      <a:cxn ang="0">
                        <a:pos x="9" y="166"/>
                      </a:cxn>
                      <a:cxn ang="0">
                        <a:pos x="8" y="92"/>
                      </a:cxn>
                      <a:cxn ang="0">
                        <a:pos x="7" y="21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473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1" y="153"/>
                        </a:lnTo>
                        <a:lnTo>
                          <a:pt x="4" y="248"/>
                        </a:lnTo>
                        <a:lnTo>
                          <a:pt x="8" y="322"/>
                        </a:lnTo>
                        <a:lnTo>
                          <a:pt x="12" y="395"/>
                        </a:lnTo>
                        <a:lnTo>
                          <a:pt x="19" y="473"/>
                        </a:lnTo>
                        <a:lnTo>
                          <a:pt x="26" y="473"/>
                        </a:lnTo>
                        <a:lnTo>
                          <a:pt x="22" y="406"/>
                        </a:lnTo>
                        <a:lnTo>
                          <a:pt x="16" y="334"/>
                        </a:lnTo>
                        <a:lnTo>
                          <a:pt x="10" y="228"/>
                        </a:lnTo>
                        <a:lnTo>
                          <a:pt x="9" y="166"/>
                        </a:lnTo>
                        <a:lnTo>
                          <a:pt x="8" y="92"/>
                        </a:lnTo>
                        <a:lnTo>
                          <a:pt x="7" y="21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12333" name="Freeform 685"/>
                  <p:cNvSpPr>
                    <a:spLocks/>
                  </p:cNvSpPr>
                  <p:nvPr/>
                </p:nvSpPr>
                <p:spPr bwMode="auto">
                  <a:xfrm>
                    <a:off x="6724" y="10288"/>
                    <a:ext cx="19" cy="3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1" y="8"/>
                      </a:cxn>
                      <a:cxn ang="0">
                        <a:pos x="19" y="4"/>
                      </a:cxn>
                      <a:cxn ang="0">
                        <a:pos x="14" y="17"/>
                      </a:cxn>
                      <a:cxn ang="0">
                        <a:pos x="19" y="22"/>
                      </a:cxn>
                      <a:cxn ang="0">
                        <a:pos x="8" y="35"/>
                      </a:cxn>
                      <a:cxn ang="0">
                        <a:pos x="8" y="22"/>
                      </a:cxn>
                      <a:cxn ang="0">
                        <a:pos x="2" y="24"/>
                      </a:cxn>
                      <a:cxn ang="0">
                        <a:pos x="5" y="9"/>
                      </a:cxn>
                      <a:cxn ang="0">
                        <a:pos x="0" y="6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9" h="35">
                        <a:moveTo>
                          <a:pt x="12" y="0"/>
                        </a:moveTo>
                        <a:lnTo>
                          <a:pt x="11" y="8"/>
                        </a:lnTo>
                        <a:lnTo>
                          <a:pt x="19" y="4"/>
                        </a:lnTo>
                        <a:lnTo>
                          <a:pt x="14" y="17"/>
                        </a:lnTo>
                        <a:lnTo>
                          <a:pt x="19" y="22"/>
                        </a:lnTo>
                        <a:lnTo>
                          <a:pt x="8" y="35"/>
                        </a:lnTo>
                        <a:lnTo>
                          <a:pt x="8" y="22"/>
                        </a:lnTo>
                        <a:lnTo>
                          <a:pt x="2" y="24"/>
                        </a:lnTo>
                        <a:lnTo>
                          <a:pt x="5" y="9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412334" name="Freeform 686"/>
                <p:cNvSpPr>
                  <a:spLocks/>
                </p:cNvSpPr>
                <p:nvPr/>
              </p:nvSpPr>
              <p:spPr bwMode="auto">
                <a:xfrm>
                  <a:off x="6319" y="10473"/>
                  <a:ext cx="659" cy="198"/>
                </a:xfrm>
                <a:custGeom>
                  <a:avLst/>
                  <a:gdLst/>
                  <a:ahLst/>
                  <a:cxnLst>
                    <a:cxn ang="0">
                      <a:pos x="53" y="27"/>
                    </a:cxn>
                    <a:cxn ang="0">
                      <a:pos x="101" y="13"/>
                    </a:cxn>
                    <a:cxn ang="0">
                      <a:pos x="136" y="6"/>
                    </a:cxn>
                    <a:cxn ang="0">
                      <a:pos x="173" y="0"/>
                    </a:cxn>
                    <a:cxn ang="0">
                      <a:pos x="230" y="0"/>
                    </a:cxn>
                    <a:cxn ang="0">
                      <a:pos x="334" y="13"/>
                    </a:cxn>
                    <a:cxn ang="0">
                      <a:pos x="390" y="24"/>
                    </a:cxn>
                    <a:cxn ang="0">
                      <a:pos x="430" y="27"/>
                    </a:cxn>
                    <a:cxn ang="0">
                      <a:pos x="494" y="29"/>
                    </a:cxn>
                    <a:cxn ang="0">
                      <a:pos x="553" y="29"/>
                    </a:cxn>
                    <a:cxn ang="0">
                      <a:pos x="620" y="25"/>
                    </a:cxn>
                    <a:cxn ang="0">
                      <a:pos x="659" y="43"/>
                    </a:cxn>
                    <a:cxn ang="0">
                      <a:pos x="617" y="51"/>
                    </a:cxn>
                    <a:cxn ang="0">
                      <a:pos x="584" y="71"/>
                    </a:cxn>
                    <a:cxn ang="0">
                      <a:pos x="553" y="97"/>
                    </a:cxn>
                    <a:cxn ang="0">
                      <a:pos x="520" y="122"/>
                    </a:cxn>
                    <a:cxn ang="0">
                      <a:pos x="488" y="156"/>
                    </a:cxn>
                    <a:cxn ang="0">
                      <a:pos x="459" y="178"/>
                    </a:cxn>
                    <a:cxn ang="0">
                      <a:pos x="413" y="198"/>
                    </a:cxn>
                    <a:cxn ang="0">
                      <a:pos x="379" y="162"/>
                    </a:cxn>
                    <a:cxn ang="0">
                      <a:pos x="350" y="151"/>
                    </a:cxn>
                    <a:cxn ang="0">
                      <a:pos x="297" y="138"/>
                    </a:cxn>
                    <a:cxn ang="0">
                      <a:pos x="259" y="138"/>
                    </a:cxn>
                    <a:cxn ang="0">
                      <a:pos x="205" y="140"/>
                    </a:cxn>
                    <a:cxn ang="0">
                      <a:pos x="148" y="131"/>
                    </a:cxn>
                    <a:cxn ang="0">
                      <a:pos x="106" y="105"/>
                    </a:cxn>
                    <a:cxn ang="0">
                      <a:pos x="70" y="69"/>
                    </a:cxn>
                    <a:cxn ang="0">
                      <a:pos x="40" y="53"/>
                    </a:cxn>
                    <a:cxn ang="0">
                      <a:pos x="0" y="53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659" h="198">
                      <a:moveTo>
                        <a:pt x="53" y="27"/>
                      </a:moveTo>
                      <a:lnTo>
                        <a:pt x="101" y="13"/>
                      </a:lnTo>
                      <a:lnTo>
                        <a:pt x="136" y="6"/>
                      </a:lnTo>
                      <a:lnTo>
                        <a:pt x="173" y="0"/>
                      </a:lnTo>
                      <a:lnTo>
                        <a:pt x="230" y="0"/>
                      </a:lnTo>
                      <a:lnTo>
                        <a:pt x="334" y="13"/>
                      </a:lnTo>
                      <a:lnTo>
                        <a:pt x="390" y="24"/>
                      </a:lnTo>
                      <a:lnTo>
                        <a:pt x="430" y="27"/>
                      </a:lnTo>
                      <a:lnTo>
                        <a:pt x="494" y="29"/>
                      </a:lnTo>
                      <a:lnTo>
                        <a:pt x="553" y="29"/>
                      </a:lnTo>
                      <a:lnTo>
                        <a:pt x="620" y="25"/>
                      </a:lnTo>
                      <a:lnTo>
                        <a:pt x="659" y="43"/>
                      </a:lnTo>
                      <a:lnTo>
                        <a:pt x="617" y="51"/>
                      </a:lnTo>
                      <a:lnTo>
                        <a:pt x="584" y="71"/>
                      </a:lnTo>
                      <a:lnTo>
                        <a:pt x="553" y="97"/>
                      </a:lnTo>
                      <a:lnTo>
                        <a:pt x="520" y="122"/>
                      </a:lnTo>
                      <a:lnTo>
                        <a:pt x="488" y="156"/>
                      </a:lnTo>
                      <a:lnTo>
                        <a:pt x="459" y="178"/>
                      </a:lnTo>
                      <a:lnTo>
                        <a:pt x="413" y="198"/>
                      </a:lnTo>
                      <a:lnTo>
                        <a:pt x="379" y="162"/>
                      </a:lnTo>
                      <a:lnTo>
                        <a:pt x="350" y="151"/>
                      </a:lnTo>
                      <a:lnTo>
                        <a:pt x="297" y="138"/>
                      </a:lnTo>
                      <a:lnTo>
                        <a:pt x="259" y="138"/>
                      </a:lnTo>
                      <a:lnTo>
                        <a:pt x="205" y="140"/>
                      </a:lnTo>
                      <a:lnTo>
                        <a:pt x="148" y="131"/>
                      </a:lnTo>
                      <a:lnTo>
                        <a:pt x="106" y="105"/>
                      </a:lnTo>
                      <a:lnTo>
                        <a:pt x="70" y="69"/>
                      </a:lnTo>
                      <a:lnTo>
                        <a:pt x="40" y="53"/>
                      </a:lnTo>
                      <a:lnTo>
                        <a:pt x="0" y="53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D3E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35" name="Freeform 687"/>
                <p:cNvSpPr>
                  <a:spLocks/>
                </p:cNvSpPr>
                <p:nvPr/>
              </p:nvSpPr>
              <p:spPr bwMode="auto">
                <a:xfrm>
                  <a:off x="6782" y="10286"/>
                  <a:ext cx="71" cy="194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33" y="96"/>
                    </a:cxn>
                    <a:cxn ang="0">
                      <a:pos x="71" y="11"/>
                    </a:cxn>
                    <a:cxn ang="0">
                      <a:pos x="58" y="0"/>
                    </a:cxn>
                    <a:cxn ang="0">
                      <a:pos x="18" y="100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71" h="194">
                      <a:moveTo>
                        <a:pt x="0" y="194"/>
                      </a:moveTo>
                      <a:lnTo>
                        <a:pt x="33" y="96"/>
                      </a:lnTo>
                      <a:lnTo>
                        <a:pt x="71" y="11"/>
                      </a:lnTo>
                      <a:lnTo>
                        <a:pt x="58" y="0"/>
                      </a:lnTo>
                      <a:lnTo>
                        <a:pt x="18" y="100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36" name="Freeform 688"/>
                <p:cNvSpPr>
                  <a:spLocks/>
                </p:cNvSpPr>
                <p:nvPr/>
              </p:nvSpPr>
              <p:spPr bwMode="auto">
                <a:xfrm>
                  <a:off x="6800" y="10242"/>
                  <a:ext cx="53" cy="15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53" y="12"/>
                    </a:cxn>
                    <a:cxn ang="0">
                      <a:pos x="0" y="158"/>
                    </a:cxn>
                    <a:cxn ang="0">
                      <a:pos x="16" y="56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53" h="158">
                      <a:moveTo>
                        <a:pt x="33" y="0"/>
                      </a:moveTo>
                      <a:lnTo>
                        <a:pt x="53" y="12"/>
                      </a:lnTo>
                      <a:lnTo>
                        <a:pt x="0" y="158"/>
                      </a:lnTo>
                      <a:lnTo>
                        <a:pt x="16" y="5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37" name="Freeform 689"/>
                <p:cNvSpPr>
                  <a:spLocks/>
                </p:cNvSpPr>
                <p:nvPr/>
              </p:nvSpPr>
              <p:spPr bwMode="auto">
                <a:xfrm>
                  <a:off x="6405" y="10065"/>
                  <a:ext cx="256" cy="283"/>
                </a:xfrm>
                <a:custGeom>
                  <a:avLst/>
                  <a:gdLst/>
                  <a:ahLst/>
                  <a:cxnLst>
                    <a:cxn ang="0">
                      <a:pos x="116" y="45"/>
                    </a:cxn>
                    <a:cxn ang="0">
                      <a:pos x="121" y="37"/>
                    </a:cxn>
                    <a:cxn ang="0">
                      <a:pos x="129" y="39"/>
                    </a:cxn>
                    <a:cxn ang="0">
                      <a:pos x="131" y="74"/>
                    </a:cxn>
                    <a:cxn ang="0">
                      <a:pos x="144" y="122"/>
                    </a:cxn>
                    <a:cxn ang="0">
                      <a:pos x="185" y="96"/>
                    </a:cxn>
                    <a:cxn ang="0">
                      <a:pos x="205" y="73"/>
                    </a:cxn>
                    <a:cxn ang="0">
                      <a:pos x="227" y="34"/>
                    </a:cxn>
                    <a:cxn ang="0">
                      <a:pos x="236" y="13"/>
                    </a:cxn>
                    <a:cxn ang="0">
                      <a:pos x="242" y="0"/>
                    </a:cxn>
                    <a:cxn ang="0">
                      <a:pos x="256" y="0"/>
                    </a:cxn>
                    <a:cxn ang="0">
                      <a:pos x="255" y="13"/>
                    </a:cxn>
                    <a:cxn ang="0">
                      <a:pos x="238" y="45"/>
                    </a:cxn>
                    <a:cxn ang="0">
                      <a:pos x="26" y="283"/>
                    </a:cxn>
                    <a:cxn ang="0">
                      <a:pos x="8" y="281"/>
                    </a:cxn>
                    <a:cxn ang="0">
                      <a:pos x="0" y="259"/>
                    </a:cxn>
                    <a:cxn ang="0">
                      <a:pos x="19" y="256"/>
                    </a:cxn>
                    <a:cxn ang="0">
                      <a:pos x="42" y="236"/>
                    </a:cxn>
                    <a:cxn ang="0">
                      <a:pos x="74" y="186"/>
                    </a:cxn>
                    <a:cxn ang="0">
                      <a:pos x="103" y="149"/>
                    </a:cxn>
                    <a:cxn ang="0">
                      <a:pos x="124" y="134"/>
                    </a:cxn>
                    <a:cxn ang="0">
                      <a:pos x="117" y="88"/>
                    </a:cxn>
                    <a:cxn ang="0">
                      <a:pos x="102" y="98"/>
                    </a:cxn>
                    <a:cxn ang="0">
                      <a:pos x="105" y="86"/>
                    </a:cxn>
                    <a:cxn ang="0">
                      <a:pos x="113" y="61"/>
                    </a:cxn>
                    <a:cxn ang="0">
                      <a:pos x="116" y="45"/>
                    </a:cxn>
                  </a:cxnLst>
                  <a:rect l="0" t="0" r="r" b="b"/>
                  <a:pathLst>
                    <a:path w="256" h="283">
                      <a:moveTo>
                        <a:pt x="116" y="45"/>
                      </a:moveTo>
                      <a:lnTo>
                        <a:pt x="121" y="37"/>
                      </a:lnTo>
                      <a:lnTo>
                        <a:pt x="129" y="39"/>
                      </a:lnTo>
                      <a:lnTo>
                        <a:pt x="131" y="74"/>
                      </a:lnTo>
                      <a:lnTo>
                        <a:pt x="144" y="122"/>
                      </a:lnTo>
                      <a:lnTo>
                        <a:pt x="185" y="96"/>
                      </a:lnTo>
                      <a:lnTo>
                        <a:pt x="205" y="73"/>
                      </a:lnTo>
                      <a:lnTo>
                        <a:pt x="227" y="34"/>
                      </a:lnTo>
                      <a:lnTo>
                        <a:pt x="236" y="13"/>
                      </a:lnTo>
                      <a:lnTo>
                        <a:pt x="242" y="0"/>
                      </a:lnTo>
                      <a:lnTo>
                        <a:pt x="256" y="0"/>
                      </a:lnTo>
                      <a:lnTo>
                        <a:pt x="255" y="13"/>
                      </a:lnTo>
                      <a:lnTo>
                        <a:pt x="238" y="45"/>
                      </a:lnTo>
                      <a:lnTo>
                        <a:pt x="26" y="283"/>
                      </a:lnTo>
                      <a:lnTo>
                        <a:pt x="8" y="281"/>
                      </a:lnTo>
                      <a:lnTo>
                        <a:pt x="0" y="259"/>
                      </a:lnTo>
                      <a:lnTo>
                        <a:pt x="19" y="256"/>
                      </a:lnTo>
                      <a:lnTo>
                        <a:pt x="42" y="236"/>
                      </a:lnTo>
                      <a:lnTo>
                        <a:pt x="74" y="186"/>
                      </a:lnTo>
                      <a:lnTo>
                        <a:pt x="103" y="149"/>
                      </a:lnTo>
                      <a:lnTo>
                        <a:pt x="124" y="134"/>
                      </a:lnTo>
                      <a:lnTo>
                        <a:pt x="117" y="88"/>
                      </a:lnTo>
                      <a:lnTo>
                        <a:pt x="102" y="98"/>
                      </a:lnTo>
                      <a:lnTo>
                        <a:pt x="105" y="86"/>
                      </a:lnTo>
                      <a:lnTo>
                        <a:pt x="113" y="61"/>
                      </a:lnTo>
                      <a:lnTo>
                        <a:pt x="116" y="45"/>
                      </a:lnTo>
                      <a:close/>
                    </a:path>
                  </a:pathLst>
                </a:custGeom>
                <a:solidFill>
                  <a:srgbClr val="EBC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38" name="Freeform 690"/>
                <p:cNvSpPr>
                  <a:spLocks/>
                </p:cNvSpPr>
                <p:nvPr/>
              </p:nvSpPr>
              <p:spPr bwMode="auto">
                <a:xfrm>
                  <a:off x="6423" y="10081"/>
                  <a:ext cx="248" cy="451"/>
                </a:xfrm>
                <a:custGeom>
                  <a:avLst/>
                  <a:gdLst/>
                  <a:ahLst/>
                  <a:cxnLst>
                    <a:cxn ang="0">
                      <a:pos x="3" y="240"/>
                    </a:cxn>
                    <a:cxn ang="0">
                      <a:pos x="38" y="202"/>
                    </a:cxn>
                    <a:cxn ang="0">
                      <a:pos x="72" y="150"/>
                    </a:cxn>
                    <a:cxn ang="0">
                      <a:pos x="96" y="126"/>
                    </a:cxn>
                    <a:cxn ang="0">
                      <a:pos x="103" y="117"/>
                    </a:cxn>
                    <a:cxn ang="0">
                      <a:pos x="109" y="124"/>
                    </a:cxn>
                    <a:cxn ang="0">
                      <a:pos x="132" y="129"/>
                    </a:cxn>
                    <a:cxn ang="0">
                      <a:pos x="127" y="109"/>
                    </a:cxn>
                    <a:cxn ang="0">
                      <a:pos x="175" y="75"/>
                    </a:cxn>
                    <a:cxn ang="0">
                      <a:pos x="218" y="0"/>
                    </a:cxn>
                    <a:cxn ang="0">
                      <a:pos x="225" y="11"/>
                    </a:cxn>
                    <a:cxn ang="0">
                      <a:pos x="208" y="96"/>
                    </a:cxn>
                    <a:cxn ang="0">
                      <a:pos x="187" y="180"/>
                    </a:cxn>
                    <a:cxn ang="0">
                      <a:pos x="203" y="211"/>
                    </a:cxn>
                    <a:cxn ang="0">
                      <a:pos x="248" y="451"/>
                    </a:cxn>
                    <a:cxn ang="0">
                      <a:pos x="102" y="446"/>
                    </a:cxn>
                    <a:cxn ang="0">
                      <a:pos x="46" y="427"/>
                    </a:cxn>
                    <a:cxn ang="0">
                      <a:pos x="29" y="425"/>
                    </a:cxn>
                    <a:cxn ang="0">
                      <a:pos x="49" y="359"/>
                    </a:cxn>
                    <a:cxn ang="0">
                      <a:pos x="57" y="303"/>
                    </a:cxn>
                    <a:cxn ang="0">
                      <a:pos x="20" y="285"/>
                    </a:cxn>
                    <a:cxn ang="0">
                      <a:pos x="0" y="265"/>
                    </a:cxn>
                    <a:cxn ang="0">
                      <a:pos x="5" y="253"/>
                    </a:cxn>
                    <a:cxn ang="0">
                      <a:pos x="3" y="240"/>
                    </a:cxn>
                  </a:cxnLst>
                  <a:rect l="0" t="0" r="r" b="b"/>
                  <a:pathLst>
                    <a:path w="248" h="451">
                      <a:moveTo>
                        <a:pt x="3" y="240"/>
                      </a:moveTo>
                      <a:lnTo>
                        <a:pt x="38" y="202"/>
                      </a:lnTo>
                      <a:lnTo>
                        <a:pt x="72" y="150"/>
                      </a:lnTo>
                      <a:lnTo>
                        <a:pt x="96" y="126"/>
                      </a:lnTo>
                      <a:lnTo>
                        <a:pt x="103" y="117"/>
                      </a:lnTo>
                      <a:lnTo>
                        <a:pt x="109" y="124"/>
                      </a:lnTo>
                      <a:lnTo>
                        <a:pt x="132" y="129"/>
                      </a:lnTo>
                      <a:lnTo>
                        <a:pt x="127" y="109"/>
                      </a:lnTo>
                      <a:lnTo>
                        <a:pt x="175" y="75"/>
                      </a:lnTo>
                      <a:lnTo>
                        <a:pt x="218" y="0"/>
                      </a:lnTo>
                      <a:lnTo>
                        <a:pt x="225" y="11"/>
                      </a:lnTo>
                      <a:lnTo>
                        <a:pt x="208" y="96"/>
                      </a:lnTo>
                      <a:lnTo>
                        <a:pt x="187" y="180"/>
                      </a:lnTo>
                      <a:lnTo>
                        <a:pt x="203" y="211"/>
                      </a:lnTo>
                      <a:lnTo>
                        <a:pt x="248" y="451"/>
                      </a:lnTo>
                      <a:lnTo>
                        <a:pt x="102" y="446"/>
                      </a:lnTo>
                      <a:lnTo>
                        <a:pt x="46" y="427"/>
                      </a:lnTo>
                      <a:lnTo>
                        <a:pt x="29" y="425"/>
                      </a:lnTo>
                      <a:lnTo>
                        <a:pt x="49" y="359"/>
                      </a:lnTo>
                      <a:lnTo>
                        <a:pt x="57" y="303"/>
                      </a:lnTo>
                      <a:lnTo>
                        <a:pt x="20" y="285"/>
                      </a:lnTo>
                      <a:lnTo>
                        <a:pt x="0" y="265"/>
                      </a:lnTo>
                      <a:lnTo>
                        <a:pt x="5" y="253"/>
                      </a:lnTo>
                      <a:lnTo>
                        <a:pt x="3" y="240"/>
                      </a:lnTo>
                      <a:close/>
                    </a:path>
                  </a:pathLst>
                </a:custGeom>
                <a:solidFill>
                  <a:srgbClr val="8CBF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39" name="Freeform 691"/>
                <p:cNvSpPr>
                  <a:spLocks/>
                </p:cNvSpPr>
                <p:nvPr/>
              </p:nvSpPr>
              <p:spPr bwMode="auto">
                <a:xfrm>
                  <a:off x="6595" y="10179"/>
                  <a:ext cx="266" cy="326"/>
                </a:xfrm>
                <a:custGeom>
                  <a:avLst/>
                  <a:gdLst/>
                  <a:ahLst/>
                  <a:cxnLst>
                    <a:cxn ang="0">
                      <a:pos x="46" y="31"/>
                    </a:cxn>
                    <a:cxn ang="0">
                      <a:pos x="31" y="117"/>
                    </a:cxn>
                    <a:cxn ang="0">
                      <a:pos x="11" y="201"/>
                    </a:cxn>
                    <a:cxn ang="0">
                      <a:pos x="0" y="283"/>
                    </a:cxn>
                    <a:cxn ang="0">
                      <a:pos x="102" y="299"/>
                    </a:cxn>
                    <a:cxn ang="0">
                      <a:pos x="183" y="326"/>
                    </a:cxn>
                    <a:cxn ang="0">
                      <a:pos x="216" y="239"/>
                    </a:cxn>
                    <a:cxn ang="0">
                      <a:pos x="260" y="156"/>
                    </a:cxn>
                    <a:cxn ang="0">
                      <a:pos x="266" y="143"/>
                    </a:cxn>
                    <a:cxn ang="0">
                      <a:pos x="257" y="126"/>
                    </a:cxn>
                    <a:cxn ang="0">
                      <a:pos x="245" y="147"/>
                    </a:cxn>
                    <a:cxn ang="0">
                      <a:pos x="222" y="197"/>
                    </a:cxn>
                    <a:cxn ang="0">
                      <a:pos x="193" y="290"/>
                    </a:cxn>
                    <a:cxn ang="0">
                      <a:pos x="199" y="224"/>
                    </a:cxn>
                    <a:cxn ang="0">
                      <a:pos x="230" y="109"/>
                    </a:cxn>
                    <a:cxn ang="0">
                      <a:pos x="249" y="13"/>
                    </a:cxn>
                    <a:cxn ang="0">
                      <a:pos x="188" y="0"/>
                    </a:cxn>
                    <a:cxn ang="0">
                      <a:pos x="158" y="45"/>
                    </a:cxn>
                    <a:cxn ang="0">
                      <a:pos x="81" y="31"/>
                    </a:cxn>
                    <a:cxn ang="0">
                      <a:pos x="46" y="31"/>
                    </a:cxn>
                  </a:cxnLst>
                  <a:rect l="0" t="0" r="r" b="b"/>
                  <a:pathLst>
                    <a:path w="266" h="326">
                      <a:moveTo>
                        <a:pt x="46" y="31"/>
                      </a:moveTo>
                      <a:lnTo>
                        <a:pt x="31" y="117"/>
                      </a:lnTo>
                      <a:lnTo>
                        <a:pt x="11" y="201"/>
                      </a:lnTo>
                      <a:lnTo>
                        <a:pt x="0" y="283"/>
                      </a:lnTo>
                      <a:lnTo>
                        <a:pt x="102" y="299"/>
                      </a:lnTo>
                      <a:lnTo>
                        <a:pt x="183" y="326"/>
                      </a:lnTo>
                      <a:lnTo>
                        <a:pt x="216" y="239"/>
                      </a:lnTo>
                      <a:lnTo>
                        <a:pt x="260" y="156"/>
                      </a:lnTo>
                      <a:lnTo>
                        <a:pt x="266" y="143"/>
                      </a:lnTo>
                      <a:lnTo>
                        <a:pt x="257" y="126"/>
                      </a:lnTo>
                      <a:lnTo>
                        <a:pt x="245" y="147"/>
                      </a:lnTo>
                      <a:lnTo>
                        <a:pt x="222" y="197"/>
                      </a:lnTo>
                      <a:lnTo>
                        <a:pt x="193" y="290"/>
                      </a:lnTo>
                      <a:lnTo>
                        <a:pt x="199" y="224"/>
                      </a:lnTo>
                      <a:lnTo>
                        <a:pt x="230" y="109"/>
                      </a:lnTo>
                      <a:lnTo>
                        <a:pt x="249" y="13"/>
                      </a:lnTo>
                      <a:lnTo>
                        <a:pt x="188" y="0"/>
                      </a:lnTo>
                      <a:lnTo>
                        <a:pt x="158" y="45"/>
                      </a:lnTo>
                      <a:lnTo>
                        <a:pt x="81" y="31"/>
                      </a:lnTo>
                      <a:lnTo>
                        <a:pt x="46" y="31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0" name="Freeform 692"/>
                <p:cNvSpPr>
                  <a:spLocks/>
                </p:cNvSpPr>
                <p:nvPr/>
              </p:nvSpPr>
              <p:spPr bwMode="auto">
                <a:xfrm>
                  <a:off x="6399" y="10384"/>
                  <a:ext cx="30" cy="69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7" y="8"/>
                    </a:cxn>
                    <a:cxn ang="0">
                      <a:pos x="0" y="39"/>
                    </a:cxn>
                    <a:cxn ang="0">
                      <a:pos x="5" y="69"/>
                    </a:cxn>
                    <a:cxn ang="0">
                      <a:pos x="25" y="64"/>
                    </a:cxn>
                    <a:cxn ang="0">
                      <a:pos x="30" y="25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30" h="69">
                      <a:moveTo>
                        <a:pt x="21" y="0"/>
                      </a:moveTo>
                      <a:lnTo>
                        <a:pt x="7" y="8"/>
                      </a:lnTo>
                      <a:lnTo>
                        <a:pt x="0" y="39"/>
                      </a:lnTo>
                      <a:lnTo>
                        <a:pt x="5" y="69"/>
                      </a:lnTo>
                      <a:lnTo>
                        <a:pt x="25" y="64"/>
                      </a:lnTo>
                      <a:lnTo>
                        <a:pt x="30" y="25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1" name="Freeform 693"/>
                <p:cNvSpPr>
                  <a:spLocks/>
                </p:cNvSpPr>
                <p:nvPr/>
              </p:nvSpPr>
              <p:spPr bwMode="auto">
                <a:xfrm>
                  <a:off x="6509" y="10061"/>
                  <a:ext cx="35" cy="50"/>
                </a:xfrm>
                <a:custGeom>
                  <a:avLst/>
                  <a:gdLst/>
                  <a:ahLst/>
                  <a:cxnLst>
                    <a:cxn ang="0">
                      <a:pos x="14" y="50"/>
                    </a:cxn>
                    <a:cxn ang="0">
                      <a:pos x="0" y="32"/>
                    </a:cxn>
                    <a:cxn ang="0">
                      <a:pos x="5" y="13"/>
                    </a:cxn>
                    <a:cxn ang="0">
                      <a:pos x="14" y="12"/>
                    </a:cxn>
                    <a:cxn ang="0">
                      <a:pos x="28" y="0"/>
                    </a:cxn>
                    <a:cxn ang="0">
                      <a:pos x="35" y="20"/>
                    </a:cxn>
                    <a:cxn ang="0">
                      <a:pos x="33" y="46"/>
                    </a:cxn>
                    <a:cxn ang="0">
                      <a:pos x="14" y="50"/>
                    </a:cxn>
                  </a:cxnLst>
                  <a:rect l="0" t="0" r="r" b="b"/>
                  <a:pathLst>
                    <a:path w="35" h="50">
                      <a:moveTo>
                        <a:pt x="14" y="50"/>
                      </a:moveTo>
                      <a:lnTo>
                        <a:pt x="0" y="32"/>
                      </a:lnTo>
                      <a:lnTo>
                        <a:pt x="5" y="13"/>
                      </a:lnTo>
                      <a:lnTo>
                        <a:pt x="14" y="12"/>
                      </a:lnTo>
                      <a:lnTo>
                        <a:pt x="28" y="0"/>
                      </a:lnTo>
                      <a:lnTo>
                        <a:pt x="35" y="20"/>
                      </a:lnTo>
                      <a:lnTo>
                        <a:pt x="33" y="46"/>
                      </a:lnTo>
                      <a:lnTo>
                        <a:pt x="14" y="50"/>
                      </a:lnTo>
                      <a:close/>
                    </a:path>
                  </a:pathLst>
                </a:custGeom>
                <a:solidFill>
                  <a:srgbClr val="B2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2" name="Freeform 694"/>
                <p:cNvSpPr>
                  <a:spLocks/>
                </p:cNvSpPr>
                <p:nvPr/>
              </p:nvSpPr>
              <p:spPr bwMode="auto">
                <a:xfrm>
                  <a:off x="6485" y="10192"/>
                  <a:ext cx="131" cy="236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81" y="49"/>
                    </a:cxn>
                    <a:cxn ang="0">
                      <a:pos x="131" y="140"/>
                    </a:cxn>
                    <a:cxn ang="0">
                      <a:pos x="126" y="178"/>
                    </a:cxn>
                    <a:cxn ang="0">
                      <a:pos x="0" y="236"/>
                    </a:cxn>
                    <a:cxn ang="0">
                      <a:pos x="10" y="153"/>
                    </a:cxn>
                    <a:cxn ang="0">
                      <a:pos x="17" y="95"/>
                    </a:cxn>
                    <a:cxn ang="0">
                      <a:pos x="34" y="37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6" y="1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131" h="236">
                      <a:moveTo>
                        <a:pt x="63" y="0"/>
                      </a:moveTo>
                      <a:lnTo>
                        <a:pt x="81" y="49"/>
                      </a:lnTo>
                      <a:lnTo>
                        <a:pt x="131" y="140"/>
                      </a:lnTo>
                      <a:lnTo>
                        <a:pt x="126" y="178"/>
                      </a:lnTo>
                      <a:lnTo>
                        <a:pt x="0" y="236"/>
                      </a:lnTo>
                      <a:lnTo>
                        <a:pt x="10" y="153"/>
                      </a:lnTo>
                      <a:lnTo>
                        <a:pt x="17" y="95"/>
                      </a:lnTo>
                      <a:lnTo>
                        <a:pt x="34" y="37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6" y="1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3" name="Freeform 695"/>
                <p:cNvSpPr>
                  <a:spLocks/>
                </p:cNvSpPr>
                <p:nvPr/>
              </p:nvSpPr>
              <p:spPr bwMode="auto">
                <a:xfrm>
                  <a:off x="6481" y="10356"/>
                  <a:ext cx="168" cy="178"/>
                </a:xfrm>
                <a:custGeom>
                  <a:avLst/>
                  <a:gdLst/>
                  <a:ahLst/>
                  <a:cxnLst>
                    <a:cxn ang="0">
                      <a:pos x="4" y="53"/>
                    </a:cxn>
                    <a:cxn ang="0">
                      <a:pos x="0" y="153"/>
                    </a:cxn>
                    <a:cxn ang="0">
                      <a:pos x="66" y="176"/>
                    </a:cxn>
                    <a:cxn ang="0">
                      <a:pos x="168" y="178"/>
                    </a:cxn>
                    <a:cxn ang="0">
                      <a:pos x="155" y="112"/>
                    </a:cxn>
                    <a:cxn ang="0">
                      <a:pos x="116" y="94"/>
                    </a:cxn>
                    <a:cxn ang="0">
                      <a:pos x="131" y="3"/>
                    </a:cxn>
                    <a:cxn ang="0">
                      <a:pos x="96" y="0"/>
                    </a:cxn>
                    <a:cxn ang="0">
                      <a:pos x="47" y="21"/>
                    </a:cxn>
                    <a:cxn ang="0">
                      <a:pos x="14" y="50"/>
                    </a:cxn>
                    <a:cxn ang="0">
                      <a:pos x="4" y="53"/>
                    </a:cxn>
                  </a:cxnLst>
                  <a:rect l="0" t="0" r="r" b="b"/>
                  <a:pathLst>
                    <a:path w="168" h="178">
                      <a:moveTo>
                        <a:pt x="4" y="53"/>
                      </a:moveTo>
                      <a:lnTo>
                        <a:pt x="0" y="153"/>
                      </a:lnTo>
                      <a:lnTo>
                        <a:pt x="66" y="176"/>
                      </a:lnTo>
                      <a:lnTo>
                        <a:pt x="168" y="178"/>
                      </a:lnTo>
                      <a:lnTo>
                        <a:pt x="155" y="112"/>
                      </a:lnTo>
                      <a:lnTo>
                        <a:pt x="116" y="94"/>
                      </a:lnTo>
                      <a:lnTo>
                        <a:pt x="131" y="3"/>
                      </a:lnTo>
                      <a:lnTo>
                        <a:pt x="96" y="0"/>
                      </a:lnTo>
                      <a:lnTo>
                        <a:pt x="47" y="21"/>
                      </a:lnTo>
                      <a:lnTo>
                        <a:pt x="14" y="50"/>
                      </a:lnTo>
                      <a:lnTo>
                        <a:pt x="4" y="53"/>
                      </a:lnTo>
                      <a:close/>
                    </a:path>
                  </a:pathLst>
                </a:custGeom>
                <a:solidFill>
                  <a:srgbClr val="B3D9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4" name="Freeform 696"/>
                <p:cNvSpPr>
                  <a:spLocks/>
                </p:cNvSpPr>
                <p:nvPr/>
              </p:nvSpPr>
              <p:spPr bwMode="auto">
                <a:xfrm>
                  <a:off x="6524" y="10244"/>
                  <a:ext cx="28" cy="19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158"/>
                    </a:cxn>
                    <a:cxn ang="0">
                      <a:pos x="14" y="190"/>
                    </a:cxn>
                    <a:cxn ang="0">
                      <a:pos x="28" y="146"/>
                    </a:cxn>
                    <a:cxn ang="0">
                      <a:pos x="15" y="4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8" h="190">
                      <a:moveTo>
                        <a:pt x="7" y="0"/>
                      </a:moveTo>
                      <a:lnTo>
                        <a:pt x="0" y="158"/>
                      </a:lnTo>
                      <a:lnTo>
                        <a:pt x="14" y="190"/>
                      </a:lnTo>
                      <a:lnTo>
                        <a:pt x="28" y="146"/>
                      </a:lnTo>
                      <a:lnTo>
                        <a:pt x="15" y="4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5" name="Freeform 697"/>
                <p:cNvSpPr>
                  <a:spLocks/>
                </p:cNvSpPr>
                <p:nvPr/>
              </p:nvSpPr>
              <p:spPr bwMode="auto">
                <a:xfrm>
                  <a:off x="6712" y="10259"/>
                  <a:ext cx="41" cy="85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29" y="0"/>
                    </a:cxn>
                    <a:cxn ang="0">
                      <a:pos x="31" y="25"/>
                    </a:cxn>
                    <a:cxn ang="0">
                      <a:pos x="37" y="28"/>
                    </a:cxn>
                    <a:cxn ang="0">
                      <a:pos x="32" y="46"/>
                    </a:cxn>
                    <a:cxn ang="0">
                      <a:pos x="41" y="46"/>
                    </a:cxn>
                    <a:cxn ang="0">
                      <a:pos x="16" y="85"/>
                    </a:cxn>
                    <a:cxn ang="0">
                      <a:pos x="15" y="65"/>
                    </a:cxn>
                    <a:cxn ang="0">
                      <a:pos x="6" y="65"/>
                    </a:cxn>
                    <a:cxn ang="0">
                      <a:pos x="13" y="45"/>
                    </a:cxn>
                    <a:cxn ang="0">
                      <a:pos x="0" y="28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41" h="85">
                      <a:moveTo>
                        <a:pt x="17" y="25"/>
                      </a:moveTo>
                      <a:lnTo>
                        <a:pt x="29" y="0"/>
                      </a:lnTo>
                      <a:lnTo>
                        <a:pt x="31" y="25"/>
                      </a:lnTo>
                      <a:lnTo>
                        <a:pt x="37" y="28"/>
                      </a:lnTo>
                      <a:lnTo>
                        <a:pt x="32" y="46"/>
                      </a:lnTo>
                      <a:lnTo>
                        <a:pt x="41" y="46"/>
                      </a:lnTo>
                      <a:lnTo>
                        <a:pt x="16" y="85"/>
                      </a:lnTo>
                      <a:lnTo>
                        <a:pt x="15" y="65"/>
                      </a:lnTo>
                      <a:lnTo>
                        <a:pt x="6" y="65"/>
                      </a:lnTo>
                      <a:lnTo>
                        <a:pt x="13" y="45"/>
                      </a:lnTo>
                      <a:lnTo>
                        <a:pt x="0" y="28"/>
                      </a:lnTo>
                      <a:lnTo>
                        <a:pt x="17" y="2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6" name="Freeform 698"/>
                <p:cNvSpPr>
                  <a:spLocks/>
                </p:cNvSpPr>
                <p:nvPr/>
              </p:nvSpPr>
              <p:spPr bwMode="auto">
                <a:xfrm>
                  <a:off x="6560" y="9912"/>
                  <a:ext cx="27" cy="92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0" y="74"/>
                    </a:cxn>
                    <a:cxn ang="0">
                      <a:pos x="4" y="49"/>
                    </a:cxn>
                    <a:cxn ang="0">
                      <a:pos x="11" y="25"/>
                    </a:cxn>
                    <a:cxn ang="0">
                      <a:pos x="20" y="0"/>
                    </a:cxn>
                    <a:cxn ang="0">
                      <a:pos x="26" y="4"/>
                    </a:cxn>
                    <a:cxn ang="0">
                      <a:pos x="27" y="13"/>
                    </a:cxn>
                    <a:cxn ang="0">
                      <a:pos x="20" y="34"/>
                    </a:cxn>
                    <a:cxn ang="0">
                      <a:pos x="9" y="67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7" h="92">
                      <a:moveTo>
                        <a:pt x="0" y="92"/>
                      </a:moveTo>
                      <a:lnTo>
                        <a:pt x="0" y="74"/>
                      </a:lnTo>
                      <a:lnTo>
                        <a:pt x="4" y="49"/>
                      </a:lnTo>
                      <a:lnTo>
                        <a:pt x="11" y="25"/>
                      </a:lnTo>
                      <a:lnTo>
                        <a:pt x="20" y="0"/>
                      </a:lnTo>
                      <a:lnTo>
                        <a:pt x="26" y="4"/>
                      </a:lnTo>
                      <a:lnTo>
                        <a:pt x="27" y="13"/>
                      </a:lnTo>
                      <a:lnTo>
                        <a:pt x="20" y="34"/>
                      </a:lnTo>
                      <a:lnTo>
                        <a:pt x="9" y="6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7" name="Freeform 699"/>
                <p:cNvSpPr>
                  <a:spLocks/>
                </p:cNvSpPr>
                <p:nvPr/>
              </p:nvSpPr>
              <p:spPr bwMode="auto">
                <a:xfrm>
                  <a:off x="6567" y="10013"/>
                  <a:ext cx="16" cy="3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" y="1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7" y="31"/>
                    </a:cxn>
                    <a:cxn ang="0">
                      <a:pos x="11" y="24"/>
                    </a:cxn>
                    <a:cxn ang="0">
                      <a:pos x="16" y="11"/>
                    </a:cxn>
                    <a:cxn ang="0">
                      <a:pos x="15" y="3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6" h="31">
                      <a:moveTo>
                        <a:pt x="10" y="0"/>
                      </a:moveTo>
                      <a:lnTo>
                        <a:pt x="2" y="1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7" y="31"/>
                      </a:lnTo>
                      <a:lnTo>
                        <a:pt x="11" y="24"/>
                      </a:lnTo>
                      <a:lnTo>
                        <a:pt x="16" y="11"/>
                      </a:lnTo>
                      <a:lnTo>
                        <a:pt x="15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8" name="Freeform 700"/>
                <p:cNvSpPr>
                  <a:spLocks/>
                </p:cNvSpPr>
                <p:nvPr/>
              </p:nvSpPr>
              <p:spPr bwMode="auto">
                <a:xfrm>
                  <a:off x="6589" y="10031"/>
                  <a:ext cx="12" cy="1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" y="5"/>
                    </a:cxn>
                    <a:cxn ang="0">
                      <a:pos x="0" y="13"/>
                    </a:cxn>
                    <a:cxn ang="0">
                      <a:pos x="4" y="17"/>
                    </a:cxn>
                    <a:cxn ang="0">
                      <a:pos x="10" y="13"/>
                    </a:cxn>
                    <a:cxn ang="0">
                      <a:pos x="12" y="6"/>
                    </a:cxn>
                    <a:cxn ang="0">
                      <a:pos x="11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17">
                      <a:moveTo>
                        <a:pt x="6" y="0"/>
                      </a:moveTo>
                      <a:lnTo>
                        <a:pt x="1" y="5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10" y="13"/>
                      </a:lnTo>
                      <a:lnTo>
                        <a:pt x="12" y="6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49" name="Freeform 701"/>
                <p:cNvSpPr>
                  <a:spLocks/>
                </p:cNvSpPr>
                <p:nvPr/>
              </p:nvSpPr>
              <p:spPr bwMode="auto">
                <a:xfrm>
                  <a:off x="6606" y="9952"/>
                  <a:ext cx="38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6" y="40"/>
                    </a:cxn>
                    <a:cxn ang="0">
                      <a:pos x="16" y="20"/>
                    </a:cxn>
                    <a:cxn ang="0">
                      <a:pos x="30" y="0"/>
                    </a:cxn>
                    <a:cxn ang="0">
                      <a:pos x="35" y="3"/>
                    </a:cxn>
                    <a:cxn ang="0">
                      <a:pos x="38" y="9"/>
                    </a:cxn>
                    <a:cxn ang="0">
                      <a:pos x="34" y="20"/>
                    </a:cxn>
                    <a:cxn ang="0">
                      <a:pos x="15" y="46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38" h="59">
                      <a:moveTo>
                        <a:pt x="0" y="59"/>
                      </a:moveTo>
                      <a:lnTo>
                        <a:pt x="6" y="40"/>
                      </a:lnTo>
                      <a:lnTo>
                        <a:pt x="16" y="20"/>
                      </a:lnTo>
                      <a:lnTo>
                        <a:pt x="30" y="0"/>
                      </a:lnTo>
                      <a:lnTo>
                        <a:pt x="35" y="3"/>
                      </a:lnTo>
                      <a:lnTo>
                        <a:pt x="38" y="9"/>
                      </a:lnTo>
                      <a:lnTo>
                        <a:pt x="34" y="20"/>
                      </a:lnTo>
                      <a:lnTo>
                        <a:pt x="15" y="46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0" name="Freeform 702"/>
                <p:cNvSpPr>
                  <a:spLocks/>
                </p:cNvSpPr>
                <p:nvPr/>
              </p:nvSpPr>
              <p:spPr bwMode="auto">
                <a:xfrm>
                  <a:off x="6583" y="9915"/>
                  <a:ext cx="39" cy="89"/>
                </a:xfrm>
                <a:custGeom>
                  <a:avLst/>
                  <a:gdLst/>
                  <a:ahLst/>
                  <a:cxnLst>
                    <a:cxn ang="0">
                      <a:pos x="1" y="89"/>
                    </a:cxn>
                    <a:cxn ang="0">
                      <a:pos x="18" y="55"/>
                    </a:cxn>
                    <a:cxn ang="0">
                      <a:pos x="35" y="25"/>
                    </a:cxn>
                    <a:cxn ang="0">
                      <a:pos x="39" y="14"/>
                    </a:cxn>
                    <a:cxn ang="0">
                      <a:pos x="37" y="5"/>
                    </a:cxn>
                    <a:cxn ang="0">
                      <a:pos x="34" y="0"/>
                    </a:cxn>
                    <a:cxn ang="0">
                      <a:pos x="26" y="6"/>
                    </a:cxn>
                    <a:cxn ang="0">
                      <a:pos x="15" y="30"/>
                    </a:cxn>
                    <a:cxn ang="0">
                      <a:pos x="3" y="57"/>
                    </a:cxn>
                    <a:cxn ang="0">
                      <a:pos x="0" y="73"/>
                    </a:cxn>
                    <a:cxn ang="0">
                      <a:pos x="1" y="89"/>
                    </a:cxn>
                  </a:cxnLst>
                  <a:rect l="0" t="0" r="r" b="b"/>
                  <a:pathLst>
                    <a:path w="39" h="89">
                      <a:moveTo>
                        <a:pt x="1" y="89"/>
                      </a:moveTo>
                      <a:lnTo>
                        <a:pt x="18" y="55"/>
                      </a:lnTo>
                      <a:lnTo>
                        <a:pt x="35" y="25"/>
                      </a:lnTo>
                      <a:lnTo>
                        <a:pt x="39" y="14"/>
                      </a:lnTo>
                      <a:lnTo>
                        <a:pt x="37" y="5"/>
                      </a:lnTo>
                      <a:lnTo>
                        <a:pt x="34" y="0"/>
                      </a:lnTo>
                      <a:lnTo>
                        <a:pt x="26" y="6"/>
                      </a:lnTo>
                      <a:lnTo>
                        <a:pt x="15" y="30"/>
                      </a:lnTo>
                      <a:lnTo>
                        <a:pt x="3" y="57"/>
                      </a:lnTo>
                      <a:lnTo>
                        <a:pt x="0" y="73"/>
                      </a:lnTo>
                      <a:lnTo>
                        <a:pt x="1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1" name="Freeform 703"/>
                <p:cNvSpPr>
                  <a:spLocks/>
                </p:cNvSpPr>
                <p:nvPr/>
              </p:nvSpPr>
              <p:spPr bwMode="auto">
                <a:xfrm>
                  <a:off x="6507" y="10056"/>
                  <a:ext cx="43" cy="69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" y="54"/>
                    </a:cxn>
                    <a:cxn ang="0">
                      <a:pos x="1" y="42"/>
                    </a:cxn>
                    <a:cxn ang="0">
                      <a:pos x="0" y="29"/>
                    </a:cxn>
                    <a:cxn ang="0">
                      <a:pos x="3" y="13"/>
                    </a:cxn>
                    <a:cxn ang="0">
                      <a:pos x="9" y="6"/>
                    </a:cxn>
                    <a:cxn ang="0">
                      <a:pos x="15" y="7"/>
                    </a:cxn>
                    <a:cxn ang="0">
                      <a:pos x="18" y="10"/>
                    </a:cxn>
                    <a:cxn ang="0">
                      <a:pos x="23" y="3"/>
                    </a:cxn>
                    <a:cxn ang="0">
                      <a:pos x="28" y="0"/>
                    </a:cxn>
                    <a:cxn ang="0">
                      <a:pos x="33" y="2"/>
                    </a:cxn>
                    <a:cxn ang="0">
                      <a:pos x="36" y="7"/>
                    </a:cxn>
                    <a:cxn ang="0">
                      <a:pos x="37" y="16"/>
                    </a:cxn>
                    <a:cxn ang="0">
                      <a:pos x="43" y="22"/>
                    </a:cxn>
                    <a:cxn ang="0">
                      <a:pos x="42" y="31"/>
                    </a:cxn>
                    <a:cxn ang="0">
                      <a:pos x="40" y="39"/>
                    </a:cxn>
                    <a:cxn ang="0">
                      <a:pos x="37" y="53"/>
                    </a:cxn>
                    <a:cxn ang="0">
                      <a:pos x="35" y="67"/>
                    </a:cxn>
                    <a:cxn ang="0">
                      <a:pos x="33" y="69"/>
                    </a:cxn>
                    <a:cxn ang="0">
                      <a:pos x="27" y="64"/>
                    </a:cxn>
                    <a:cxn ang="0">
                      <a:pos x="25" y="52"/>
                    </a:cxn>
                    <a:cxn ang="0">
                      <a:pos x="25" y="40"/>
                    </a:cxn>
                    <a:cxn ang="0">
                      <a:pos x="31" y="45"/>
                    </a:cxn>
                    <a:cxn ang="0">
                      <a:pos x="34" y="36"/>
                    </a:cxn>
                    <a:cxn ang="0">
                      <a:pos x="34" y="29"/>
                    </a:cxn>
                    <a:cxn ang="0">
                      <a:pos x="29" y="26"/>
                    </a:cxn>
                    <a:cxn ang="0">
                      <a:pos x="28" y="18"/>
                    </a:cxn>
                    <a:cxn ang="0">
                      <a:pos x="25" y="18"/>
                    </a:cxn>
                    <a:cxn ang="0">
                      <a:pos x="20" y="25"/>
                    </a:cxn>
                    <a:cxn ang="0">
                      <a:pos x="17" y="25"/>
                    </a:cxn>
                    <a:cxn ang="0">
                      <a:pos x="13" y="22"/>
                    </a:cxn>
                    <a:cxn ang="0">
                      <a:pos x="8" y="25"/>
                    </a:cxn>
                    <a:cxn ang="0">
                      <a:pos x="6" y="31"/>
                    </a:cxn>
                    <a:cxn ang="0">
                      <a:pos x="7" y="39"/>
                    </a:cxn>
                    <a:cxn ang="0">
                      <a:pos x="12" y="41"/>
                    </a:cxn>
                    <a:cxn ang="0">
                      <a:pos x="17" y="42"/>
                    </a:cxn>
                    <a:cxn ang="0">
                      <a:pos x="18" y="51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43" h="69">
                      <a:moveTo>
                        <a:pt x="15" y="58"/>
                      </a:moveTo>
                      <a:lnTo>
                        <a:pt x="6" y="54"/>
                      </a:lnTo>
                      <a:lnTo>
                        <a:pt x="1" y="42"/>
                      </a:lnTo>
                      <a:lnTo>
                        <a:pt x="0" y="29"/>
                      </a:lnTo>
                      <a:lnTo>
                        <a:pt x="3" y="13"/>
                      </a:lnTo>
                      <a:lnTo>
                        <a:pt x="9" y="6"/>
                      </a:lnTo>
                      <a:lnTo>
                        <a:pt x="15" y="7"/>
                      </a:lnTo>
                      <a:lnTo>
                        <a:pt x="18" y="10"/>
                      </a:lnTo>
                      <a:lnTo>
                        <a:pt x="23" y="3"/>
                      </a:ln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6" y="7"/>
                      </a:lnTo>
                      <a:lnTo>
                        <a:pt x="37" y="16"/>
                      </a:lnTo>
                      <a:lnTo>
                        <a:pt x="43" y="22"/>
                      </a:lnTo>
                      <a:lnTo>
                        <a:pt x="42" y="31"/>
                      </a:lnTo>
                      <a:lnTo>
                        <a:pt x="40" y="39"/>
                      </a:lnTo>
                      <a:lnTo>
                        <a:pt x="37" y="53"/>
                      </a:lnTo>
                      <a:lnTo>
                        <a:pt x="35" y="67"/>
                      </a:lnTo>
                      <a:lnTo>
                        <a:pt x="33" y="69"/>
                      </a:lnTo>
                      <a:lnTo>
                        <a:pt x="27" y="64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31" y="45"/>
                      </a:lnTo>
                      <a:lnTo>
                        <a:pt x="34" y="36"/>
                      </a:lnTo>
                      <a:lnTo>
                        <a:pt x="34" y="29"/>
                      </a:lnTo>
                      <a:lnTo>
                        <a:pt x="29" y="26"/>
                      </a:lnTo>
                      <a:lnTo>
                        <a:pt x="28" y="18"/>
                      </a:lnTo>
                      <a:lnTo>
                        <a:pt x="25" y="18"/>
                      </a:lnTo>
                      <a:lnTo>
                        <a:pt x="20" y="25"/>
                      </a:lnTo>
                      <a:lnTo>
                        <a:pt x="17" y="25"/>
                      </a:lnTo>
                      <a:lnTo>
                        <a:pt x="13" y="22"/>
                      </a:lnTo>
                      <a:lnTo>
                        <a:pt x="8" y="25"/>
                      </a:lnTo>
                      <a:lnTo>
                        <a:pt x="6" y="31"/>
                      </a:lnTo>
                      <a:lnTo>
                        <a:pt x="7" y="39"/>
                      </a:lnTo>
                      <a:lnTo>
                        <a:pt x="12" y="41"/>
                      </a:lnTo>
                      <a:lnTo>
                        <a:pt x="17" y="42"/>
                      </a:lnTo>
                      <a:lnTo>
                        <a:pt x="18" y="51"/>
                      </a:ln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2" name="Freeform 704"/>
                <p:cNvSpPr>
                  <a:spLocks/>
                </p:cNvSpPr>
                <p:nvPr/>
              </p:nvSpPr>
              <p:spPr bwMode="auto">
                <a:xfrm>
                  <a:off x="6546" y="10090"/>
                  <a:ext cx="90" cy="106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16" y="86"/>
                    </a:cxn>
                    <a:cxn ang="0">
                      <a:pos x="34" y="74"/>
                    </a:cxn>
                    <a:cxn ang="0">
                      <a:pos x="46" y="61"/>
                    </a:cxn>
                    <a:cxn ang="0">
                      <a:pos x="56" y="51"/>
                    </a:cxn>
                    <a:cxn ang="0">
                      <a:pos x="67" y="36"/>
                    </a:cxn>
                    <a:cxn ang="0">
                      <a:pos x="76" y="23"/>
                    </a:cxn>
                    <a:cxn ang="0">
                      <a:pos x="90" y="0"/>
                    </a:cxn>
                    <a:cxn ang="0">
                      <a:pos x="90" y="8"/>
                    </a:cxn>
                    <a:cxn ang="0">
                      <a:pos x="82" y="27"/>
                    </a:cxn>
                    <a:cxn ang="0">
                      <a:pos x="73" y="44"/>
                    </a:cxn>
                    <a:cxn ang="0">
                      <a:pos x="65" y="57"/>
                    </a:cxn>
                    <a:cxn ang="0">
                      <a:pos x="54" y="70"/>
                    </a:cxn>
                    <a:cxn ang="0">
                      <a:pos x="42" y="81"/>
                    </a:cxn>
                    <a:cxn ang="0">
                      <a:pos x="30" y="94"/>
                    </a:cxn>
                    <a:cxn ang="0">
                      <a:pos x="18" y="101"/>
                    </a:cxn>
                    <a:cxn ang="0">
                      <a:pos x="4" y="106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90" h="106">
                      <a:moveTo>
                        <a:pt x="0" y="94"/>
                      </a:moveTo>
                      <a:lnTo>
                        <a:pt x="16" y="86"/>
                      </a:lnTo>
                      <a:lnTo>
                        <a:pt x="34" y="74"/>
                      </a:lnTo>
                      <a:lnTo>
                        <a:pt x="46" y="61"/>
                      </a:lnTo>
                      <a:lnTo>
                        <a:pt x="56" y="51"/>
                      </a:lnTo>
                      <a:lnTo>
                        <a:pt x="67" y="36"/>
                      </a:lnTo>
                      <a:lnTo>
                        <a:pt x="76" y="23"/>
                      </a:lnTo>
                      <a:lnTo>
                        <a:pt x="90" y="0"/>
                      </a:lnTo>
                      <a:lnTo>
                        <a:pt x="90" y="8"/>
                      </a:lnTo>
                      <a:lnTo>
                        <a:pt x="82" y="27"/>
                      </a:lnTo>
                      <a:lnTo>
                        <a:pt x="73" y="44"/>
                      </a:lnTo>
                      <a:lnTo>
                        <a:pt x="65" y="57"/>
                      </a:lnTo>
                      <a:lnTo>
                        <a:pt x="54" y="70"/>
                      </a:lnTo>
                      <a:lnTo>
                        <a:pt x="42" y="81"/>
                      </a:lnTo>
                      <a:lnTo>
                        <a:pt x="30" y="94"/>
                      </a:lnTo>
                      <a:lnTo>
                        <a:pt x="18" y="101"/>
                      </a:lnTo>
                      <a:lnTo>
                        <a:pt x="4" y="106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3" name="Freeform 705"/>
                <p:cNvSpPr>
                  <a:spLocks/>
                </p:cNvSpPr>
                <p:nvPr/>
              </p:nvSpPr>
              <p:spPr bwMode="auto">
                <a:xfrm>
                  <a:off x="6409" y="9873"/>
                  <a:ext cx="223" cy="39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0" y="45"/>
                    </a:cxn>
                    <a:cxn ang="0">
                      <a:pos x="16" y="86"/>
                    </a:cxn>
                    <a:cxn ang="0">
                      <a:pos x="20" y="113"/>
                    </a:cxn>
                    <a:cxn ang="0">
                      <a:pos x="25" y="141"/>
                    </a:cxn>
                    <a:cxn ang="0">
                      <a:pos x="31" y="169"/>
                    </a:cxn>
                    <a:cxn ang="0">
                      <a:pos x="38" y="198"/>
                    </a:cxn>
                    <a:cxn ang="0">
                      <a:pos x="45" y="228"/>
                    </a:cxn>
                    <a:cxn ang="0">
                      <a:pos x="55" y="262"/>
                    </a:cxn>
                    <a:cxn ang="0">
                      <a:pos x="66" y="291"/>
                    </a:cxn>
                    <a:cxn ang="0">
                      <a:pos x="76" y="316"/>
                    </a:cxn>
                    <a:cxn ang="0">
                      <a:pos x="93" y="346"/>
                    </a:cxn>
                    <a:cxn ang="0">
                      <a:pos x="105" y="364"/>
                    </a:cxn>
                    <a:cxn ang="0">
                      <a:pos x="115" y="373"/>
                    </a:cxn>
                    <a:cxn ang="0">
                      <a:pos x="126" y="380"/>
                    </a:cxn>
                    <a:cxn ang="0">
                      <a:pos x="134" y="380"/>
                    </a:cxn>
                    <a:cxn ang="0">
                      <a:pos x="148" y="376"/>
                    </a:cxn>
                    <a:cxn ang="0">
                      <a:pos x="159" y="367"/>
                    </a:cxn>
                    <a:cxn ang="0">
                      <a:pos x="174" y="346"/>
                    </a:cxn>
                    <a:cxn ang="0">
                      <a:pos x="187" y="323"/>
                    </a:cxn>
                    <a:cxn ang="0">
                      <a:pos x="200" y="293"/>
                    </a:cxn>
                    <a:cxn ang="0">
                      <a:pos x="212" y="269"/>
                    </a:cxn>
                    <a:cxn ang="0">
                      <a:pos x="223" y="238"/>
                    </a:cxn>
                    <a:cxn ang="0">
                      <a:pos x="221" y="259"/>
                    </a:cxn>
                    <a:cxn ang="0">
                      <a:pos x="214" y="280"/>
                    </a:cxn>
                    <a:cxn ang="0">
                      <a:pos x="205" y="302"/>
                    </a:cxn>
                    <a:cxn ang="0">
                      <a:pos x="194" y="326"/>
                    </a:cxn>
                    <a:cxn ang="0">
                      <a:pos x="182" y="351"/>
                    </a:cxn>
                    <a:cxn ang="0">
                      <a:pos x="169" y="370"/>
                    </a:cxn>
                    <a:cxn ang="0">
                      <a:pos x="155" y="384"/>
                    </a:cxn>
                    <a:cxn ang="0">
                      <a:pos x="142" y="392"/>
                    </a:cxn>
                    <a:cxn ang="0">
                      <a:pos x="132" y="394"/>
                    </a:cxn>
                    <a:cxn ang="0">
                      <a:pos x="118" y="389"/>
                    </a:cxn>
                    <a:cxn ang="0">
                      <a:pos x="110" y="384"/>
                    </a:cxn>
                    <a:cxn ang="0">
                      <a:pos x="101" y="375"/>
                    </a:cxn>
                    <a:cxn ang="0">
                      <a:pos x="91" y="363"/>
                    </a:cxn>
                    <a:cxn ang="0">
                      <a:pos x="81" y="345"/>
                    </a:cxn>
                    <a:cxn ang="0">
                      <a:pos x="70" y="320"/>
                    </a:cxn>
                    <a:cxn ang="0">
                      <a:pos x="56" y="287"/>
                    </a:cxn>
                    <a:cxn ang="0">
                      <a:pos x="46" y="255"/>
                    </a:cxn>
                    <a:cxn ang="0">
                      <a:pos x="35" y="216"/>
                    </a:cxn>
                    <a:cxn ang="0">
                      <a:pos x="28" y="183"/>
                    </a:cxn>
                    <a:cxn ang="0">
                      <a:pos x="20" y="150"/>
                    </a:cxn>
                    <a:cxn ang="0">
                      <a:pos x="13" y="110"/>
                    </a:cxn>
                    <a:cxn ang="0">
                      <a:pos x="8" y="71"/>
                    </a:cxn>
                    <a:cxn ang="0">
                      <a:pos x="3" y="28"/>
                    </a:cxn>
                    <a:cxn ang="0">
                      <a:pos x="0" y="7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23" h="394">
                      <a:moveTo>
                        <a:pt x="3" y="0"/>
                      </a:moveTo>
                      <a:lnTo>
                        <a:pt x="10" y="45"/>
                      </a:lnTo>
                      <a:lnTo>
                        <a:pt x="16" y="86"/>
                      </a:lnTo>
                      <a:lnTo>
                        <a:pt x="20" y="113"/>
                      </a:lnTo>
                      <a:lnTo>
                        <a:pt x="25" y="141"/>
                      </a:lnTo>
                      <a:lnTo>
                        <a:pt x="31" y="169"/>
                      </a:lnTo>
                      <a:lnTo>
                        <a:pt x="38" y="198"/>
                      </a:lnTo>
                      <a:lnTo>
                        <a:pt x="45" y="228"/>
                      </a:lnTo>
                      <a:lnTo>
                        <a:pt x="55" y="262"/>
                      </a:lnTo>
                      <a:lnTo>
                        <a:pt x="66" y="291"/>
                      </a:lnTo>
                      <a:lnTo>
                        <a:pt x="76" y="316"/>
                      </a:lnTo>
                      <a:lnTo>
                        <a:pt x="93" y="346"/>
                      </a:lnTo>
                      <a:lnTo>
                        <a:pt x="105" y="364"/>
                      </a:lnTo>
                      <a:lnTo>
                        <a:pt x="115" y="373"/>
                      </a:lnTo>
                      <a:lnTo>
                        <a:pt x="126" y="380"/>
                      </a:lnTo>
                      <a:lnTo>
                        <a:pt x="134" y="380"/>
                      </a:lnTo>
                      <a:lnTo>
                        <a:pt x="148" y="376"/>
                      </a:lnTo>
                      <a:lnTo>
                        <a:pt x="159" y="367"/>
                      </a:lnTo>
                      <a:lnTo>
                        <a:pt x="174" y="346"/>
                      </a:lnTo>
                      <a:lnTo>
                        <a:pt x="187" y="323"/>
                      </a:lnTo>
                      <a:lnTo>
                        <a:pt x="200" y="293"/>
                      </a:lnTo>
                      <a:lnTo>
                        <a:pt x="212" y="269"/>
                      </a:lnTo>
                      <a:lnTo>
                        <a:pt x="223" y="238"/>
                      </a:lnTo>
                      <a:lnTo>
                        <a:pt x="221" y="259"/>
                      </a:lnTo>
                      <a:lnTo>
                        <a:pt x="214" y="280"/>
                      </a:lnTo>
                      <a:lnTo>
                        <a:pt x="205" y="302"/>
                      </a:lnTo>
                      <a:lnTo>
                        <a:pt x="194" y="326"/>
                      </a:lnTo>
                      <a:lnTo>
                        <a:pt x="182" y="351"/>
                      </a:lnTo>
                      <a:lnTo>
                        <a:pt x="169" y="370"/>
                      </a:lnTo>
                      <a:lnTo>
                        <a:pt x="155" y="384"/>
                      </a:lnTo>
                      <a:lnTo>
                        <a:pt x="142" y="392"/>
                      </a:lnTo>
                      <a:lnTo>
                        <a:pt x="132" y="394"/>
                      </a:lnTo>
                      <a:lnTo>
                        <a:pt x="118" y="389"/>
                      </a:lnTo>
                      <a:lnTo>
                        <a:pt x="110" y="384"/>
                      </a:lnTo>
                      <a:lnTo>
                        <a:pt x="101" y="375"/>
                      </a:lnTo>
                      <a:lnTo>
                        <a:pt x="91" y="363"/>
                      </a:lnTo>
                      <a:lnTo>
                        <a:pt x="81" y="345"/>
                      </a:lnTo>
                      <a:lnTo>
                        <a:pt x="70" y="320"/>
                      </a:lnTo>
                      <a:lnTo>
                        <a:pt x="56" y="287"/>
                      </a:lnTo>
                      <a:lnTo>
                        <a:pt x="46" y="255"/>
                      </a:lnTo>
                      <a:lnTo>
                        <a:pt x="35" y="216"/>
                      </a:lnTo>
                      <a:lnTo>
                        <a:pt x="28" y="183"/>
                      </a:lnTo>
                      <a:lnTo>
                        <a:pt x="20" y="150"/>
                      </a:lnTo>
                      <a:lnTo>
                        <a:pt x="13" y="110"/>
                      </a:lnTo>
                      <a:lnTo>
                        <a:pt x="8" y="71"/>
                      </a:lnTo>
                      <a:lnTo>
                        <a:pt x="3" y="28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4" name="Freeform 706"/>
                <p:cNvSpPr>
                  <a:spLocks/>
                </p:cNvSpPr>
                <p:nvPr/>
              </p:nvSpPr>
              <p:spPr bwMode="auto">
                <a:xfrm>
                  <a:off x="6505" y="10104"/>
                  <a:ext cx="29" cy="10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17"/>
                    </a:cxn>
                    <a:cxn ang="0">
                      <a:pos x="7" y="27"/>
                    </a:cxn>
                    <a:cxn ang="0">
                      <a:pos x="4" y="37"/>
                    </a:cxn>
                    <a:cxn ang="0">
                      <a:pos x="0" y="49"/>
                    </a:cxn>
                    <a:cxn ang="0">
                      <a:pos x="0" y="60"/>
                    </a:cxn>
                    <a:cxn ang="0">
                      <a:pos x="4" y="62"/>
                    </a:cxn>
                    <a:cxn ang="0">
                      <a:pos x="11" y="59"/>
                    </a:cxn>
                    <a:cxn ang="0">
                      <a:pos x="14" y="60"/>
                    </a:cxn>
                    <a:cxn ang="0">
                      <a:pos x="16" y="72"/>
                    </a:cxn>
                    <a:cxn ang="0">
                      <a:pos x="19" y="86"/>
                    </a:cxn>
                    <a:cxn ang="0">
                      <a:pos x="22" y="98"/>
                    </a:cxn>
                    <a:cxn ang="0">
                      <a:pos x="28" y="107"/>
                    </a:cxn>
                    <a:cxn ang="0">
                      <a:pos x="29" y="101"/>
                    </a:cxn>
                    <a:cxn ang="0">
                      <a:pos x="26" y="92"/>
                    </a:cxn>
                    <a:cxn ang="0">
                      <a:pos x="23" y="79"/>
                    </a:cxn>
                    <a:cxn ang="0">
                      <a:pos x="20" y="62"/>
                    </a:cxn>
                    <a:cxn ang="0">
                      <a:pos x="20" y="47"/>
                    </a:cxn>
                    <a:cxn ang="0">
                      <a:pos x="17" y="46"/>
                    </a:cxn>
                    <a:cxn ang="0">
                      <a:pos x="12" y="51"/>
                    </a:cxn>
                    <a:cxn ang="0">
                      <a:pos x="6" y="54"/>
                    </a:cxn>
                    <a:cxn ang="0">
                      <a:pos x="6" y="48"/>
                    </a:cxn>
                    <a:cxn ang="0">
                      <a:pos x="10" y="40"/>
                    </a:cxn>
                    <a:cxn ang="0">
                      <a:pos x="15" y="29"/>
                    </a:cxn>
                    <a:cxn ang="0">
                      <a:pos x="18" y="17"/>
                    </a:cxn>
                    <a:cxn ang="0">
                      <a:pos x="19" y="5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9" h="107">
                      <a:moveTo>
                        <a:pt x="12" y="0"/>
                      </a:moveTo>
                      <a:lnTo>
                        <a:pt x="12" y="17"/>
                      </a:lnTo>
                      <a:lnTo>
                        <a:pt x="7" y="27"/>
                      </a:lnTo>
                      <a:lnTo>
                        <a:pt x="4" y="37"/>
                      </a:lnTo>
                      <a:lnTo>
                        <a:pt x="0" y="49"/>
                      </a:lnTo>
                      <a:lnTo>
                        <a:pt x="0" y="60"/>
                      </a:lnTo>
                      <a:lnTo>
                        <a:pt x="4" y="62"/>
                      </a:lnTo>
                      <a:lnTo>
                        <a:pt x="11" y="59"/>
                      </a:lnTo>
                      <a:lnTo>
                        <a:pt x="14" y="60"/>
                      </a:lnTo>
                      <a:lnTo>
                        <a:pt x="16" y="72"/>
                      </a:lnTo>
                      <a:lnTo>
                        <a:pt x="19" y="86"/>
                      </a:lnTo>
                      <a:lnTo>
                        <a:pt x="22" y="98"/>
                      </a:lnTo>
                      <a:lnTo>
                        <a:pt x="28" y="107"/>
                      </a:lnTo>
                      <a:lnTo>
                        <a:pt x="29" y="101"/>
                      </a:lnTo>
                      <a:lnTo>
                        <a:pt x="26" y="92"/>
                      </a:lnTo>
                      <a:lnTo>
                        <a:pt x="23" y="79"/>
                      </a:lnTo>
                      <a:lnTo>
                        <a:pt x="20" y="62"/>
                      </a:lnTo>
                      <a:lnTo>
                        <a:pt x="20" y="47"/>
                      </a:lnTo>
                      <a:lnTo>
                        <a:pt x="17" y="46"/>
                      </a:lnTo>
                      <a:lnTo>
                        <a:pt x="12" y="51"/>
                      </a:lnTo>
                      <a:lnTo>
                        <a:pt x="6" y="54"/>
                      </a:lnTo>
                      <a:lnTo>
                        <a:pt x="6" y="48"/>
                      </a:lnTo>
                      <a:lnTo>
                        <a:pt x="10" y="40"/>
                      </a:lnTo>
                      <a:lnTo>
                        <a:pt x="15" y="29"/>
                      </a:lnTo>
                      <a:lnTo>
                        <a:pt x="18" y="17"/>
                      </a:lnTo>
                      <a:lnTo>
                        <a:pt x="19" y="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5" name="Freeform 707"/>
                <p:cNvSpPr>
                  <a:spLocks/>
                </p:cNvSpPr>
                <p:nvPr/>
              </p:nvSpPr>
              <p:spPr bwMode="auto">
                <a:xfrm>
                  <a:off x="6534" y="10111"/>
                  <a:ext cx="82" cy="2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5"/>
                    </a:cxn>
                    <a:cxn ang="0">
                      <a:pos x="3" y="42"/>
                    </a:cxn>
                    <a:cxn ang="0">
                      <a:pos x="8" y="59"/>
                    </a:cxn>
                    <a:cxn ang="0">
                      <a:pos x="12" y="74"/>
                    </a:cxn>
                    <a:cxn ang="0">
                      <a:pos x="11" y="81"/>
                    </a:cxn>
                    <a:cxn ang="0">
                      <a:pos x="14" y="85"/>
                    </a:cxn>
                    <a:cxn ang="0">
                      <a:pos x="20" y="105"/>
                    </a:cxn>
                    <a:cxn ang="0">
                      <a:pos x="27" y="126"/>
                    </a:cxn>
                    <a:cxn ang="0">
                      <a:pos x="40" y="152"/>
                    </a:cxn>
                    <a:cxn ang="0">
                      <a:pos x="51" y="170"/>
                    </a:cxn>
                    <a:cxn ang="0">
                      <a:pos x="62" y="188"/>
                    </a:cxn>
                    <a:cxn ang="0">
                      <a:pos x="68" y="202"/>
                    </a:cxn>
                    <a:cxn ang="0">
                      <a:pos x="75" y="221"/>
                    </a:cxn>
                    <a:cxn ang="0">
                      <a:pos x="80" y="239"/>
                    </a:cxn>
                    <a:cxn ang="0">
                      <a:pos x="82" y="227"/>
                    </a:cxn>
                    <a:cxn ang="0">
                      <a:pos x="79" y="208"/>
                    </a:cxn>
                    <a:cxn ang="0">
                      <a:pos x="74" y="194"/>
                    </a:cxn>
                    <a:cxn ang="0">
                      <a:pos x="64" y="176"/>
                    </a:cxn>
                    <a:cxn ang="0">
                      <a:pos x="50" y="150"/>
                    </a:cxn>
                    <a:cxn ang="0">
                      <a:pos x="41" y="135"/>
                    </a:cxn>
                    <a:cxn ang="0">
                      <a:pos x="31" y="115"/>
                    </a:cxn>
                    <a:cxn ang="0">
                      <a:pos x="25" y="98"/>
                    </a:cxn>
                    <a:cxn ang="0">
                      <a:pos x="21" y="87"/>
                    </a:cxn>
                    <a:cxn ang="0">
                      <a:pos x="19" y="76"/>
                    </a:cxn>
                    <a:cxn ang="0">
                      <a:pos x="14" y="65"/>
                    </a:cxn>
                    <a:cxn ang="0">
                      <a:pos x="10" y="45"/>
                    </a:cxn>
                    <a:cxn ang="0">
                      <a:pos x="8" y="26"/>
                    </a:cxn>
                    <a:cxn ang="0">
                      <a:pos x="8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2" h="239">
                      <a:moveTo>
                        <a:pt x="0" y="0"/>
                      </a:moveTo>
                      <a:lnTo>
                        <a:pt x="1" y="25"/>
                      </a:lnTo>
                      <a:lnTo>
                        <a:pt x="3" y="42"/>
                      </a:lnTo>
                      <a:lnTo>
                        <a:pt x="8" y="59"/>
                      </a:lnTo>
                      <a:lnTo>
                        <a:pt x="12" y="74"/>
                      </a:lnTo>
                      <a:lnTo>
                        <a:pt x="11" y="81"/>
                      </a:lnTo>
                      <a:lnTo>
                        <a:pt x="14" y="85"/>
                      </a:lnTo>
                      <a:lnTo>
                        <a:pt x="20" y="105"/>
                      </a:lnTo>
                      <a:lnTo>
                        <a:pt x="27" y="126"/>
                      </a:lnTo>
                      <a:lnTo>
                        <a:pt x="40" y="152"/>
                      </a:lnTo>
                      <a:lnTo>
                        <a:pt x="51" y="170"/>
                      </a:lnTo>
                      <a:lnTo>
                        <a:pt x="62" y="188"/>
                      </a:lnTo>
                      <a:lnTo>
                        <a:pt x="68" y="202"/>
                      </a:lnTo>
                      <a:lnTo>
                        <a:pt x="75" y="221"/>
                      </a:lnTo>
                      <a:lnTo>
                        <a:pt x="80" y="239"/>
                      </a:lnTo>
                      <a:lnTo>
                        <a:pt x="82" y="227"/>
                      </a:lnTo>
                      <a:lnTo>
                        <a:pt x="79" y="208"/>
                      </a:lnTo>
                      <a:lnTo>
                        <a:pt x="74" y="194"/>
                      </a:lnTo>
                      <a:lnTo>
                        <a:pt x="64" y="176"/>
                      </a:lnTo>
                      <a:lnTo>
                        <a:pt x="50" y="150"/>
                      </a:lnTo>
                      <a:lnTo>
                        <a:pt x="41" y="135"/>
                      </a:lnTo>
                      <a:lnTo>
                        <a:pt x="31" y="115"/>
                      </a:lnTo>
                      <a:lnTo>
                        <a:pt x="25" y="98"/>
                      </a:lnTo>
                      <a:lnTo>
                        <a:pt x="21" y="87"/>
                      </a:lnTo>
                      <a:lnTo>
                        <a:pt x="19" y="76"/>
                      </a:lnTo>
                      <a:lnTo>
                        <a:pt x="14" y="65"/>
                      </a:lnTo>
                      <a:lnTo>
                        <a:pt x="10" y="45"/>
                      </a:lnTo>
                      <a:lnTo>
                        <a:pt x="8" y="26"/>
                      </a:lnTo>
                      <a:lnTo>
                        <a:pt x="8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6" name="Freeform 708"/>
                <p:cNvSpPr>
                  <a:spLocks/>
                </p:cNvSpPr>
                <p:nvPr/>
              </p:nvSpPr>
              <p:spPr bwMode="auto">
                <a:xfrm>
                  <a:off x="6606" y="10084"/>
                  <a:ext cx="45" cy="225"/>
                </a:xfrm>
                <a:custGeom>
                  <a:avLst/>
                  <a:gdLst/>
                  <a:ahLst/>
                  <a:cxnLst>
                    <a:cxn ang="0">
                      <a:pos x="21" y="206"/>
                    </a:cxn>
                    <a:cxn ang="0">
                      <a:pos x="15" y="190"/>
                    </a:cxn>
                    <a:cxn ang="0">
                      <a:pos x="9" y="173"/>
                    </a:cxn>
                    <a:cxn ang="0">
                      <a:pos x="8" y="167"/>
                    </a:cxn>
                    <a:cxn ang="0">
                      <a:pos x="11" y="160"/>
                    </a:cxn>
                    <a:cxn ang="0">
                      <a:pos x="16" y="147"/>
                    </a:cxn>
                    <a:cxn ang="0">
                      <a:pos x="21" y="133"/>
                    </a:cxn>
                    <a:cxn ang="0">
                      <a:pos x="26" y="113"/>
                    </a:cxn>
                    <a:cxn ang="0">
                      <a:pos x="30" y="87"/>
                    </a:cxn>
                    <a:cxn ang="0">
                      <a:pos x="34" y="61"/>
                    </a:cxn>
                    <a:cxn ang="0">
                      <a:pos x="37" y="41"/>
                    </a:cxn>
                    <a:cxn ang="0">
                      <a:pos x="43" y="22"/>
                    </a:cxn>
                    <a:cxn ang="0">
                      <a:pos x="45" y="11"/>
                    </a:cxn>
                    <a:cxn ang="0">
                      <a:pos x="45" y="0"/>
                    </a:cxn>
                    <a:cxn ang="0">
                      <a:pos x="40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4" y="25"/>
                    </a:cxn>
                    <a:cxn ang="0">
                      <a:pos x="31" y="36"/>
                    </a:cxn>
                    <a:cxn ang="0">
                      <a:pos x="28" y="50"/>
                    </a:cxn>
                    <a:cxn ang="0">
                      <a:pos x="23" y="74"/>
                    </a:cxn>
                    <a:cxn ang="0">
                      <a:pos x="20" y="92"/>
                    </a:cxn>
                    <a:cxn ang="0">
                      <a:pos x="16" y="114"/>
                    </a:cxn>
                    <a:cxn ang="0">
                      <a:pos x="11" y="136"/>
                    </a:cxn>
                    <a:cxn ang="0">
                      <a:pos x="5" y="152"/>
                    </a:cxn>
                    <a:cxn ang="0">
                      <a:pos x="0" y="165"/>
                    </a:cxn>
                    <a:cxn ang="0">
                      <a:pos x="0" y="173"/>
                    </a:cxn>
                    <a:cxn ang="0">
                      <a:pos x="2" y="184"/>
                    </a:cxn>
                    <a:cxn ang="0">
                      <a:pos x="7" y="199"/>
                    </a:cxn>
                    <a:cxn ang="0">
                      <a:pos x="18" y="225"/>
                    </a:cxn>
                    <a:cxn ang="0">
                      <a:pos x="21" y="206"/>
                    </a:cxn>
                  </a:cxnLst>
                  <a:rect l="0" t="0" r="r" b="b"/>
                  <a:pathLst>
                    <a:path w="45" h="225">
                      <a:moveTo>
                        <a:pt x="21" y="206"/>
                      </a:moveTo>
                      <a:lnTo>
                        <a:pt x="15" y="190"/>
                      </a:lnTo>
                      <a:lnTo>
                        <a:pt x="9" y="173"/>
                      </a:lnTo>
                      <a:lnTo>
                        <a:pt x="8" y="167"/>
                      </a:lnTo>
                      <a:lnTo>
                        <a:pt x="11" y="160"/>
                      </a:lnTo>
                      <a:lnTo>
                        <a:pt x="16" y="147"/>
                      </a:lnTo>
                      <a:lnTo>
                        <a:pt x="21" y="133"/>
                      </a:lnTo>
                      <a:lnTo>
                        <a:pt x="26" y="113"/>
                      </a:lnTo>
                      <a:lnTo>
                        <a:pt x="30" y="87"/>
                      </a:lnTo>
                      <a:lnTo>
                        <a:pt x="34" y="61"/>
                      </a:lnTo>
                      <a:lnTo>
                        <a:pt x="37" y="41"/>
                      </a:lnTo>
                      <a:lnTo>
                        <a:pt x="43" y="22"/>
                      </a:lnTo>
                      <a:lnTo>
                        <a:pt x="45" y="11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4" y="25"/>
                      </a:lnTo>
                      <a:lnTo>
                        <a:pt x="31" y="36"/>
                      </a:lnTo>
                      <a:lnTo>
                        <a:pt x="28" y="50"/>
                      </a:lnTo>
                      <a:lnTo>
                        <a:pt x="23" y="74"/>
                      </a:lnTo>
                      <a:lnTo>
                        <a:pt x="20" y="92"/>
                      </a:lnTo>
                      <a:lnTo>
                        <a:pt x="16" y="114"/>
                      </a:lnTo>
                      <a:lnTo>
                        <a:pt x="11" y="136"/>
                      </a:lnTo>
                      <a:lnTo>
                        <a:pt x="5" y="152"/>
                      </a:lnTo>
                      <a:lnTo>
                        <a:pt x="0" y="165"/>
                      </a:lnTo>
                      <a:lnTo>
                        <a:pt x="0" y="173"/>
                      </a:lnTo>
                      <a:lnTo>
                        <a:pt x="2" y="184"/>
                      </a:lnTo>
                      <a:lnTo>
                        <a:pt x="7" y="199"/>
                      </a:lnTo>
                      <a:lnTo>
                        <a:pt x="18" y="225"/>
                      </a:lnTo>
                      <a:lnTo>
                        <a:pt x="21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7" name="Freeform 709"/>
                <p:cNvSpPr>
                  <a:spLocks/>
                </p:cNvSpPr>
                <p:nvPr/>
              </p:nvSpPr>
              <p:spPr bwMode="auto">
                <a:xfrm>
                  <a:off x="6528" y="10219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0" y="13"/>
                    </a:cxn>
                    <a:cxn ang="0">
                      <a:pos x="2" y="1"/>
                    </a:cxn>
                    <a:cxn ang="0">
                      <a:pos x="9" y="0"/>
                    </a:cxn>
                    <a:cxn ang="0">
                      <a:pos x="13" y="7"/>
                    </a:cxn>
                    <a:cxn ang="0">
                      <a:pos x="14" y="3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" h="37">
                      <a:moveTo>
                        <a:pt x="0" y="34"/>
                      </a:moveTo>
                      <a:lnTo>
                        <a:pt x="0" y="13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7"/>
                      </a:lnTo>
                      <a:lnTo>
                        <a:pt x="14" y="3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8" name="Freeform 710"/>
                <p:cNvSpPr>
                  <a:spLocks/>
                </p:cNvSpPr>
                <p:nvPr/>
              </p:nvSpPr>
              <p:spPr bwMode="auto">
                <a:xfrm>
                  <a:off x="6522" y="10256"/>
                  <a:ext cx="32" cy="184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5" y="34"/>
                    </a:cxn>
                    <a:cxn ang="0">
                      <a:pos x="4" y="81"/>
                    </a:cxn>
                    <a:cxn ang="0">
                      <a:pos x="1" y="123"/>
                    </a:cxn>
                    <a:cxn ang="0">
                      <a:pos x="0" y="146"/>
                    </a:cxn>
                    <a:cxn ang="0">
                      <a:pos x="5" y="162"/>
                    </a:cxn>
                    <a:cxn ang="0">
                      <a:pos x="16" y="184"/>
                    </a:cxn>
                    <a:cxn ang="0">
                      <a:pos x="21" y="179"/>
                    </a:cxn>
                    <a:cxn ang="0">
                      <a:pos x="27" y="165"/>
                    </a:cxn>
                    <a:cxn ang="0">
                      <a:pos x="32" y="139"/>
                    </a:cxn>
                    <a:cxn ang="0">
                      <a:pos x="32" y="126"/>
                    </a:cxn>
                    <a:cxn ang="0">
                      <a:pos x="28" y="101"/>
                    </a:cxn>
                    <a:cxn ang="0">
                      <a:pos x="25" y="72"/>
                    </a:cxn>
                    <a:cxn ang="0">
                      <a:pos x="22" y="38"/>
                    </a:cxn>
                    <a:cxn ang="0">
                      <a:pos x="20" y="7"/>
                    </a:cxn>
                    <a:cxn ang="0">
                      <a:pos x="14" y="6"/>
                    </a:cxn>
                    <a:cxn ang="0">
                      <a:pos x="17" y="41"/>
                    </a:cxn>
                    <a:cxn ang="0">
                      <a:pos x="21" y="89"/>
                    </a:cxn>
                    <a:cxn ang="0">
                      <a:pos x="23" y="110"/>
                    </a:cxn>
                    <a:cxn ang="0">
                      <a:pos x="27" y="132"/>
                    </a:cxn>
                    <a:cxn ang="0">
                      <a:pos x="23" y="145"/>
                    </a:cxn>
                    <a:cxn ang="0">
                      <a:pos x="17" y="167"/>
                    </a:cxn>
                    <a:cxn ang="0">
                      <a:pos x="12" y="156"/>
                    </a:cxn>
                    <a:cxn ang="0">
                      <a:pos x="5" y="140"/>
                    </a:cxn>
                    <a:cxn ang="0">
                      <a:pos x="6" y="110"/>
                    </a:cxn>
                    <a:cxn ang="0">
                      <a:pos x="9" y="64"/>
                    </a:cxn>
                    <a:cxn ang="0">
                      <a:pos x="10" y="25"/>
                    </a:cxn>
                    <a:cxn ang="0">
                      <a:pos x="12" y="0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32" h="184">
                      <a:moveTo>
                        <a:pt x="7" y="1"/>
                      </a:moveTo>
                      <a:lnTo>
                        <a:pt x="5" y="34"/>
                      </a:lnTo>
                      <a:lnTo>
                        <a:pt x="4" y="81"/>
                      </a:lnTo>
                      <a:lnTo>
                        <a:pt x="1" y="123"/>
                      </a:lnTo>
                      <a:lnTo>
                        <a:pt x="0" y="146"/>
                      </a:lnTo>
                      <a:lnTo>
                        <a:pt x="5" y="162"/>
                      </a:lnTo>
                      <a:lnTo>
                        <a:pt x="16" y="184"/>
                      </a:lnTo>
                      <a:lnTo>
                        <a:pt x="21" y="179"/>
                      </a:lnTo>
                      <a:lnTo>
                        <a:pt x="27" y="165"/>
                      </a:lnTo>
                      <a:lnTo>
                        <a:pt x="32" y="139"/>
                      </a:lnTo>
                      <a:lnTo>
                        <a:pt x="32" y="126"/>
                      </a:lnTo>
                      <a:lnTo>
                        <a:pt x="28" y="101"/>
                      </a:lnTo>
                      <a:lnTo>
                        <a:pt x="25" y="72"/>
                      </a:lnTo>
                      <a:lnTo>
                        <a:pt x="22" y="38"/>
                      </a:lnTo>
                      <a:lnTo>
                        <a:pt x="20" y="7"/>
                      </a:lnTo>
                      <a:lnTo>
                        <a:pt x="14" y="6"/>
                      </a:lnTo>
                      <a:lnTo>
                        <a:pt x="17" y="41"/>
                      </a:lnTo>
                      <a:lnTo>
                        <a:pt x="21" y="89"/>
                      </a:lnTo>
                      <a:lnTo>
                        <a:pt x="23" y="110"/>
                      </a:lnTo>
                      <a:lnTo>
                        <a:pt x="27" y="132"/>
                      </a:lnTo>
                      <a:lnTo>
                        <a:pt x="23" y="145"/>
                      </a:lnTo>
                      <a:lnTo>
                        <a:pt x="17" y="167"/>
                      </a:lnTo>
                      <a:lnTo>
                        <a:pt x="12" y="156"/>
                      </a:lnTo>
                      <a:lnTo>
                        <a:pt x="5" y="140"/>
                      </a:lnTo>
                      <a:lnTo>
                        <a:pt x="6" y="110"/>
                      </a:lnTo>
                      <a:lnTo>
                        <a:pt x="9" y="64"/>
                      </a:lnTo>
                      <a:lnTo>
                        <a:pt x="10" y="25"/>
                      </a:lnTo>
                      <a:lnTo>
                        <a:pt x="12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59" name="Freeform 711"/>
                <p:cNvSpPr>
                  <a:spLocks/>
                </p:cNvSpPr>
                <p:nvPr/>
              </p:nvSpPr>
              <p:spPr bwMode="auto">
                <a:xfrm>
                  <a:off x="6552" y="10348"/>
                  <a:ext cx="60" cy="21"/>
                </a:xfrm>
                <a:custGeom>
                  <a:avLst/>
                  <a:gdLst/>
                  <a:ahLst/>
                  <a:cxnLst>
                    <a:cxn ang="0">
                      <a:pos x="60" y="3"/>
                    </a:cxn>
                    <a:cxn ang="0">
                      <a:pos x="38" y="0"/>
                    </a:cxn>
                    <a:cxn ang="0">
                      <a:pos x="21" y="3"/>
                    </a:cxn>
                    <a:cxn ang="0">
                      <a:pos x="5" y="8"/>
                    </a:cxn>
                    <a:cxn ang="0">
                      <a:pos x="0" y="12"/>
                    </a:cxn>
                    <a:cxn ang="0">
                      <a:pos x="1" y="19"/>
                    </a:cxn>
                    <a:cxn ang="0">
                      <a:pos x="4" y="21"/>
                    </a:cxn>
                    <a:cxn ang="0">
                      <a:pos x="16" y="16"/>
                    </a:cxn>
                    <a:cxn ang="0">
                      <a:pos x="28" y="12"/>
                    </a:cxn>
                    <a:cxn ang="0">
                      <a:pos x="40" y="11"/>
                    </a:cxn>
                    <a:cxn ang="0">
                      <a:pos x="51" y="12"/>
                    </a:cxn>
                    <a:cxn ang="0">
                      <a:pos x="57" y="13"/>
                    </a:cxn>
                    <a:cxn ang="0">
                      <a:pos x="60" y="3"/>
                    </a:cxn>
                  </a:cxnLst>
                  <a:rect l="0" t="0" r="r" b="b"/>
                  <a:pathLst>
                    <a:path w="60" h="21">
                      <a:moveTo>
                        <a:pt x="60" y="3"/>
                      </a:moveTo>
                      <a:lnTo>
                        <a:pt x="38" y="0"/>
                      </a:lnTo>
                      <a:lnTo>
                        <a:pt x="21" y="3"/>
                      </a:lnTo>
                      <a:lnTo>
                        <a:pt x="5" y="8"/>
                      </a:lnTo>
                      <a:lnTo>
                        <a:pt x="0" y="12"/>
                      </a:lnTo>
                      <a:lnTo>
                        <a:pt x="1" y="19"/>
                      </a:lnTo>
                      <a:lnTo>
                        <a:pt x="4" y="21"/>
                      </a:lnTo>
                      <a:lnTo>
                        <a:pt x="16" y="16"/>
                      </a:lnTo>
                      <a:lnTo>
                        <a:pt x="28" y="12"/>
                      </a:lnTo>
                      <a:lnTo>
                        <a:pt x="40" y="11"/>
                      </a:lnTo>
                      <a:lnTo>
                        <a:pt x="51" y="12"/>
                      </a:lnTo>
                      <a:lnTo>
                        <a:pt x="57" y="13"/>
                      </a:lnTo>
                      <a:lnTo>
                        <a:pt x="6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0" name="Freeform 712"/>
                <p:cNvSpPr>
                  <a:spLocks/>
                </p:cNvSpPr>
                <p:nvPr/>
              </p:nvSpPr>
              <p:spPr bwMode="auto">
                <a:xfrm>
                  <a:off x="6487" y="10375"/>
                  <a:ext cx="39" cy="44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9" y="25"/>
                    </a:cxn>
                    <a:cxn ang="0">
                      <a:pos x="23" y="11"/>
                    </a:cxn>
                    <a:cxn ang="0">
                      <a:pos x="39" y="0"/>
                    </a:cxn>
                    <a:cxn ang="0">
                      <a:pos x="38" y="9"/>
                    </a:cxn>
                    <a:cxn ang="0">
                      <a:pos x="32" y="14"/>
                    </a:cxn>
                    <a:cxn ang="0">
                      <a:pos x="24" y="21"/>
                    </a:cxn>
                    <a:cxn ang="0">
                      <a:pos x="18" y="30"/>
                    </a:cxn>
                    <a:cxn ang="0">
                      <a:pos x="9" y="42"/>
                    </a:cxn>
                    <a:cxn ang="0">
                      <a:pos x="5" y="44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39" h="44">
                      <a:moveTo>
                        <a:pt x="0" y="40"/>
                      </a:moveTo>
                      <a:lnTo>
                        <a:pt x="9" y="25"/>
                      </a:lnTo>
                      <a:lnTo>
                        <a:pt x="23" y="11"/>
                      </a:lnTo>
                      <a:lnTo>
                        <a:pt x="39" y="0"/>
                      </a:lnTo>
                      <a:lnTo>
                        <a:pt x="38" y="9"/>
                      </a:lnTo>
                      <a:lnTo>
                        <a:pt x="32" y="14"/>
                      </a:lnTo>
                      <a:lnTo>
                        <a:pt x="24" y="21"/>
                      </a:lnTo>
                      <a:lnTo>
                        <a:pt x="18" y="30"/>
                      </a:lnTo>
                      <a:lnTo>
                        <a:pt x="9" y="42"/>
                      </a:lnTo>
                      <a:lnTo>
                        <a:pt x="5" y="4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1" name="Freeform 713"/>
                <p:cNvSpPr>
                  <a:spLocks/>
                </p:cNvSpPr>
                <p:nvPr/>
              </p:nvSpPr>
              <p:spPr bwMode="auto">
                <a:xfrm>
                  <a:off x="6638" y="10056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6" y="36"/>
                    </a:cxn>
                    <a:cxn ang="0">
                      <a:pos x="1" y="34"/>
                    </a:cxn>
                    <a:cxn ang="0">
                      <a:pos x="0" y="24"/>
                    </a:cxn>
                    <a:cxn ang="0">
                      <a:pos x="4" y="7"/>
                    </a:cxn>
                    <a:cxn ang="0">
                      <a:pos x="9" y="1"/>
                    </a:cxn>
                    <a:cxn ang="0">
                      <a:pos x="18" y="0"/>
                    </a:cxn>
                    <a:cxn ang="0">
                      <a:pos x="25" y="4"/>
                    </a:cxn>
                    <a:cxn ang="0">
                      <a:pos x="27" y="16"/>
                    </a:cxn>
                    <a:cxn ang="0">
                      <a:pos x="25" y="28"/>
                    </a:cxn>
                    <a:cxn ang="0">
                      <a:pos x="19" y="36"/>
                    </a:cxn>
                    <a:cxn ang="0">
                      <a:pos x="14" y="39"/>
                    </a:cxn>
                    <a:cxn ang="0">
                      <a:pos x="10" y="40"/>
                    </a:cxn>
                    <a:cxn ang="0">
                      <a:pos x="11" y="29"/>
                    </a:cxn>
                    <a:cxn ang="0">
                      <a:pos x="16" y="24"/>
                    </a:cxn>
                    <a:cxn ang="0">
                      <a:pos x="20" y="18"/>
                    </a:cxn>
                    <a:cxn ang="0">
                      <a:pos x="19" y="14"/>
                    </a:cxn>
                    <a:cxn ang="0">
                      <a:pos x="12" y="15"/>
                    </a:cxn>
                    <a:cxn ang="0">
                      <a:pos x="10" y="21"/>
                    </a:cxn>
                    <a:cxn ang="0">
                      <a:pos x="9" y="29"/>
                    </a:cxn>
                    <a:cxn ang="0">
                      <a:pos x="6" y="36"/>
                    </a:cxn>
                  </a:cxnLst>
                  <a:rect l="0" t="0" r="r" b="b"/>
                  <a:pathLst>
                    <a:path w="27" h="40">
                      <a:moveTo>
                        <a:pt x="6" y="36"/>
                      </a:moveTo>
                      <a:lnTo>
                        <a:pt x="1" y="34"/>
                      </a:lnTo>
                      <a:lnTo>
                        <a:pt x="0" y="24"/>
                      </a:lnTo>
                      <a:lnTo>
                        <a:pt x="4" y="7"/>
                      </a:lnTo>
                      <a:lnTo>
                        <a:pt x="9" y="1"/>
                      </a:lnTo>
                      <a:lnTo>
                        <a:pt x="18" y="0"/>
                      </a:lnTo>
                      <a:lnTo>
                        <a:pt x="25" y="4"/>
                      </a:lnTo>
                      <a:lnTo>
                        <a:pt x="27" y="16"/>
                      </a:lnTo>
                      <a:lnTo>
                        <a:pt x="25" y="28"/>
                      </a:lnTo>
                      <a:lnTo>
                        <a:pt x="19" y="36"/>
                      </a:lnTo>
                      <a:lnTo>
                        <a:pt x="14" y="39"/>
                      </a:lnTo>
                      <a:lnTo>
                        <a:pt x="10" y="40"/>
                      </a:lnTo>
                      <a:lnTo>
                        <a:pt x="11" y="29"/>
                      </a:lnTo>
                      <a:lnTo>
                        <a:pt x="16" y="24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2" y="15"/>
                      </a:lnTo>
                      <a:lnTo>
                        <a:pt x="10" y="21"/>
                      </a:lnTo>
                      <a:lnTo>
                        <a:pt x="9" y="29"/>
                      </a:lnTo>
                      <a:lnTo>
                        <a:pt x="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2" name="Freeform 714"/>
                <p:cNvSpPr>
                  <a:spLocks/>
                </p:cNvSpPr>
                <p:nvPr/>
              </p:nvSpPr>
              <p:spPr bwMode="auto">
                <a:xfrm>
                  <a:off x="6401" y="10198"/>
                  <a:ext cx="127" cy="156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112" y="4"/>
                    </a:cxn>
                    <a:cxn ang="0">
                      <a:pos x="103" y="14"/>
                    </a:cxn>
                    <a:cxn ang="0">
                      <a:pos x="92" y="28"/>
                    </a:cxn>
                    <a:cxn ang="0">
                      <a:pos x="80" y="45"/>
                    </a:cxn>
                    <a:cxn ang="0">
                      <a:pos x="73" y="54"/>
                    </a:cxn>
                    <a:cxn ang="0">
                      <a:pos x="66" y="66"/>
                    </a:cxn>
                    <a:cxn ang="0">
                      <a:pos x="59" y="79"/>
                    </a:cxn>
                    <a:cxn ang="0">
                      <a:pos x="51" y="90"/>
                    </a:cxn>
                    <a:cxn ang="0">
                      <a:pos x="43" y="100"/>
                    </a:cxn>
                    <a:cxn ang="0">
                      <a:pos x="36" y="108"/>
                    </a:cxn>
                    <a:cxn ang="0">
                      <a:pos x="29" y="115"/>
                    </a:cxn>
                    <a:cxn ang="0">
                      <a:pos x="24" y="117"/>
                    </a:cxn>
                    <a:cxn ang="0">
                      <a:pos x="15" y="120"/>
                    </a:cxn>
                    <a:cxn ang="0">
                      <a:pos x="8" y="121"/>
                    </a:cxn>
                    <a:cxn ang="0">
                      <a:pos x="2" y="122"/>
                    </a:cxn>
                    <a:cxn ang="0">
                      <a:pos x="0" y="129"/>
                    </a:cxn>
                    <a:cxn ang="0">
                      <a:pos x="4" y="141"/>
                    </a:cxn>
                    <a:cxn ang="0">
                      <a:pos x="8" y="151"/>
                    </a:cxn>
                    <a:cxn ang="0">
                      <a:pos x="10" y="156"/>
                    </a:cxn>
                    <a:cxn ang="0">
                      <a:pos x="16" y="156"/>
                    </a:cxn>
                    <a:cxn ang="0">
                      <a:pos x="22" y="152"/>
                    </a:cxn>
                    <a:cxn ang="0">
                      <a:pos x="22" y="140"/>
                    </a:cxn>
                    <a:cxn ang="0">
                      <a:pos x="15" y="143"/>
                    </a:cxn>
                    <a:cxn ang="0">
                      <a:pos x="10" y="141"/>
                    </a:cxn>
                    <a:cxn ang="0">
                      <a:pos x="9" y="134"/>
                    </a:cxn>
                    <a:cxn ang="0">
                      <a:pos x="13" y="129"/>
                    </a:cxn>
                    <a:cxn ang="0">
                      <a:pos x="24" y="128"/>
                    </a:cxn>
                    <a:cxn ang="0">
                      <a:pos x="32" y="125"/>
                    </a:cxn>
                    <a:cxn ang="0">
                      <a:pos x="45" y="114"/>
                    </a:cxn>
                    <a:cxn ang="0">
                      <a:pos x="58" y="100"/>
                    </a:cxn>
                    <a:cxn ang="0">
                      <a:pos x="69" y="84"/>
                    </a:cxn>
                    <a:cxn ang="0">
                      <a:pos x="82" y="64"/>
                    </a:cxn>
                    <a:cxn ang="0">
                      <a:pos x="92" y="48"/>
                    </a:cxn>
                    <a:cxn ang="0">
                      <a:pos x="103" y="33"/>
                    </a:cxn>
                    <a:cxn ang="0">
                      <a:pos x="112" y="21"/>
                    </a:cxn>
                    <a:cxn ang="0">
                      <a:pos x="119" y="15"/>
                    </a:cxn>
                    <a:cxn ang="0">
                      <a:pos x="125" y="14"/>
                    </a:cxn>
                    <a:cxn ang="0">
                      <a:pos x="127" y="11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127" h="156">
                      <a:moveTo>
                        <a:pt x="122" y="0"/>
                      </a:moveTo>
                      <a:lnTo>
                        <a:pt x="112" y="4"/>
                      </a:lnTo>
                      <a:lnTo>
                        <a:pt x="103" y="14"/>
                      </a:lnTo>
                      <a:lnTo>
                        <a:pt x="92" y="28"/>
                      </a:lnTo>
                      <a:lnTo>
                        <a:pt x="80" y="45"/>
                      </a:lnTo>
                      <a:lnTo>
                        <a:pt x="73" y="54"/>
                      </a:lnTo>
                      <a:lnTo>
                        <a:pt x="66" y="66"/>
                      </a:lnTo>
                      <a:lnTo>
                        <a:pt x="59" y="79"/>
                      </a:lnTo>
                      <a:lnTo>
                        <a:pt x="51" y="90"/>
                      </a:lnTo>
                      <a:lnTo>
                        <a:pt x="43" y="100"/>
                      </a:lnTo>
                      <a:lnTo>
                        <a:pt x="36" y="108"/>
                      </a:lnTo>
                      <a:lnTo>
                        <a:pt x="29" y="115"/>
                      </a:lnTo>
                      <a:lnTo>
                        <a:pt x="24" y="117"/>
                      </a:lnTo>
                      <a:lnTo>
                        <a:pt x="15" y="120"/>
                      </a:lnTo>
                      <a:lnTo>
                        <a:pt x="8" y="121"/>
                      </a:lnTo>
                      <a:lnTo>
                        <a:pt x="2" y="122"/>
                      </a:lnTo>
                      <a:lnTo>
                        <a:pt x="0" y="129"/>
                      </a:lnTo>
                      <a:lnTo>
                        <a:pt x="4" y="141"/>
                      </a:lnTo>
                      <a:lnTo>
                        <a:pt x="8" y="151"/>
                      </a:lnTo>
                      <a:lnTo>
                        <a:pt x="10" y="156"/>
                      </a:lnTo>
                      <a:lnTo>
                        <a:pt x="16" y="156"/>
                      </a:lnTo>
                      <a:lnTo>
                        <a:pt x="22" y="152"/>
                      </a:lnTo>
                      <a:lnTo>
                        <a:pt x="22" y="140"/>
                      </a:lnTo>
                      <a:lnTo>
                        <a:pt x="15" y="143"/>
                      </a:lnTo>
                      <a:lnTo>
                        <a:pt x="10" y="141"/>
                      </a:lnTo>
                      <a:lnTo>
                        <a:pt x="9" y="134"/>
                      </a:lnTo>
                      <a:lnTo>
                        <a:pt x="13" y="129"/>
                      </a:lnTo>
                      <a:lnTo>
                        <a:pt x="24" y="128"/>
                      </a:lnTo>
                      <a:lnTo>
                        <a:pt x="32" y="125"/>
                      </a:lnTo>
                      <a:lnTo>
                        <a:pt x="45" y="114"/>
                      </a:lnTo>
                      <a:lnTo>
                        <a:pt x="58" y="100"/>
                      </a:lnTo>
                      <a:lnTo>
                        <a:pt x="69" y="84"/>
                      </a:lnTo>
                      <a:lnTo>
                        <a:pt x="82" y="64"/>
                      </a:lnTo>
                      <a:lnTo>
                        <a:pt x="92" y="48"/>
                      </a:lnTo>
                      <a:lnTo>
                        <a:pt x="103" y="33"/>
                      </a:lnTo>
                      <a:lnTo>
                        <a:pt x="112" y="21"/>
                      </a:lnTo>
                      <a:lnTo>
                        <a:pt x="119" y="15"/>
                      </a:lnTo>
                      <a:lnTo>
                        <a:pt x="125" y="14"/>
                      </a:lnTo>
                      <a:lnTo>
                        <a:pt x="127" y="11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3" name="Freeform 715"/>
                <p:cNvSpPr>
                  <a:spLocks/>
                </p:cNvSpPr>
                <p:nvPr/>
              </p:nvSpPr>
              <p:spPr bwMode="auto">
                <a:xfrm>
                  <a:off x="6659" y="10075"/>
                  <a:ext cx="33" cy="13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28"/>
                    </a:cxn>
                    <a:cxn ang="0">
                      <a:pos x="6" y="49"/>
                    </a:cxn>
                    <a:cxn ang="0">
                      <a:pos x="9" y="69"/>
                    </a:cxn>
                    <a:cxn ang="0">
                      <a:pos x="13" y="89"/>
                    </a:cxn>
                    <a:cxn ang="0">
                      <a:pos x="18" y="107"/>
                    </a:cxn>
                    <a:cxn ang="0">
                      <a:pos x="24" y="134"/>
                    </a:cxn>
                    <a:cxn ang="0">
                      <a:pos x="33" y="133"/>
                    </a:cxn>
                    <a:cxn ang="0">
                      <a:pos x="25" y="111"/>
                    </a:cxn>
                    <a:cxn ang="0">
                      <a:pos x="18" y="79"/>
                    </a:cxn>
                    <a:cxn ang="0">
                      <a:pos x="13" y="53"/>
                    </a:cxn>
                    <a:cxn ang="0">
                      <a:pos x="9" y="33"/>
                    </a:cxn>
                    <a:cxn ang="0">
                      <a:pos x="7" y="14"/>
                    </a:cxn>
                    <a:cxn ang="0">
                      <a:pos x="6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3" h="134">
                      <a:moveTo>
                        <a:pt x="0" y="5"/>
                      </a:moveTo>
                      <a:lnTo>
                        <a:pt x="2" y="28"/>
                      </a:lnTo>
                      <a:lnTo>
                        <a:pt x="6" y="49"/>
                      </a:lnTo>
                      <a:lnTo>
                        <a:pt x="9" y="69"/>
                      </a:lnTo>
                      <a:lnTo>
                        <a:pt x="13" y="89"/>
                      </a:lnTo>
                      <a:lnTo>
                        <a:pt x="18" y="107"/>
                      </a:lnTo>
                      <a:lnTo>
                        <a:pt x="24" y="134"/>
                      </a:lnTo>
                      <a:lnTo>
                        <a:pt x="33" y="133"/>
                      </a:lnTo>
                      <a:lnTo>
                        <a:pt x="25" y="111"/>
                      </a:lnTo>
                      <a:lnTo>
                        <a:pt x="18" y="79"/>
                      </a:lnTo>
                      <a:lnTo>
                        <a:pt x="13" y="53"/>
                      </a:lnTo>
                      <a:lnTo>
                        <a:pt x="9" y="33"/>
                      </a:lnTo>
                      <a:lnTo>
                        <a:pt x="7" y="14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4" name="Freeform 716"/>
                <p:cNvSpPr>
                  <a:spLocks/>
                </p:cNvSpPr>
                <p:nvPr/>
              </p:nvSpPr>
              <p:spPr bwMode="auto">
                <a:xfrm>
                  <a:off x="6477" y="10221"/>
                  <a:ext cx="49" cy="294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0" y="10"/>
                    </a:cxn>
                    <a:cxn ang="0">
                      <a:pos x="36" y="26"/>
                    </a:cxn>
                    <a:cxn ang="0">
                      <a:pos x="31" y="39"/>
                    </a:cxn>
                    <a:cxn ang="0">
                      <a:pos x="26" y="58"/>
                    </a:cxn>
                    <a:cxn ang="0">
                      <a:pos x="21" y="81"/>
                    </a:cxn>
                    <a:cxn ang="0">
                      <a:pos x="18" y="109"/>
                    </a:cxn>
                    <a:cxn ang="0">
                      <a:pos x="13" y="140"/>
                    </a:cxn>
                    <a:cxn ang="0">
                      <a:pos x="10" y="165"/>
                    </a:cxn>
                    <a:cxn ang="0">
                      <a:pos x="7" y="188"/>
                    </a:cxn>
                    <a:cxn ang="0">
                      <a:pos x="4" y="216"/>
                    </a:cxn>
                    <a:cxn ang="0">
                      <a:pos x="2" y="246"/>
                    </a:cxn>
                    <a:cxn ang="0">
                      <a:pos x="0" y="285"/>
                    </a:cxn>
                    <a:cxn ang="0">
                      <a:pos x="6" y="294"/>
                    </a:cxn>
                    <a:cxn ang="0">
                      <a:pos x="6" y="279"/>
                    </a:cxn>
                    <a:cxn ang="0">
                      <a:pos x="8" y="230"/>
                    </a:cxn>
                    <a:cxn ang="0">
                      <a:pos x="13" y="181"/>
                    </a:cxn>
                    <a:cxn ang="0">
                      <a:pos x="17" y="148"/>
                    </a:cxn>
                    <a:cxn ang="0">
                      <a:pos x="21" y="116"/>
                    </a:cxn>
                    <a:cxn ang="0">
                      <a:pos x="26" y="88"/>
                    </a:cxn>
                    <a:cxn ang="0">
                      <a:pos x="31" y="58"/>
                    </a:cxn>
                    <a:cxn ang="0">
                      <a:pos x="36" y="41"/>
                    </a:cxn>
                    <a:cxn ang="0">
                      <a:pos x="44" y="19"/>
                    </a:cxn>
                    <a:cxn ang="0">
                      <a:pos x="49" y="0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49" h="294">
                      <a:moveTo>
                        <a:pt x="45" y="1"/>
                      </a:moveTo>
                      <a:lnTo>
                        <a:pt x="40" y="10"/>
                      </a:lnTo>
                      <a:lnTo>
                        <a:pt x="36" y="26"/>
                      </a:lnTo>
                      <a:lnTo>
                        <a:pt x="31" y="39"/>
                      </a:lnTo>
                      <a:lnTo>
                        <a:pt x="26" y="58"/>
                      </a:lnTo>
                      <a:lnTo>
                        <a:pt x="21" y="81"/>
                      </a:lnTo>
                      <a:lnTo>
                        <a:pt x="18" y="109"/>
                      </a:lnTo>
                      <a:lnTo>
                        <a:pt x="13" y="140"/>
                      </a:lnTo>
                      <a:lnTo>
                        <a:pt x="10" y="165"/>
                      </a:lnTo>
                      <a:lnTo>
                        <a:pt x="7" y="188"/>
                      </a:lnTo>
                      <a:lnTo>
                        <a:pt x="4" y="216"/>
                      </a:lnTo>
                      <a:lnTo>
                        <a:pt x="2" y="246"/>
                      </a:lnTo>
                      <a:lnTo>
                        <a:pt x="0" y="285"/>
                      </a:lnTo>
                      <a:lnTo>
                        <a:pt x="6" y="294"/>
                      </a:lnTo>
                      <a:lnTo>
                        <a:pt x="6" y="279"/>
                      </a:lnTo>
                      <a:lnTo>
                        <a:pt x="8" y="230"/>
                      </a:lnTo>
                      <a:lnTo>
                        <a:pt x="13" y="181"/>
                      </a:lnTo>
                      <a:lnTo>
                        <a:pt x="17" y="148"/>
                      </a:lnTo>
                      <a:lnTo>
                        <a:pt x="21" y="116"/>
                      </a:lnTo>
                      <a:lnTo>
                        <a:pt x="26" y="88"/>
                      </a:lnTo>
                      <a:lnTo>
                        <a:pt x="31" y="58"/>
                      </a:lnTo>
                      <a:lnTo>
                        <a:pt x="36" y="41"/>
                      </a:lnTo>
                      <a:lnTo>
                        <a:pt x="44" y="19"/>
                      </a:lnTo>
                      <a:lnTo>
                        <a:pt x="49" y="0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5" name="Freeform 717"/>
                <p:cNvSpPr>
                  <a:spLocks/>
                </p:cNvSpPr>
                <p:nvPr/>
              </p:nvSpPr>
              <p:spPr bwMode="auto">
                <a:xfrm>
                  <a:off x="6415" y="10319"/>
                  <a:ext cx="279" cy="229"/>
                </a:xfrm>
                <a:custGeom>
                  <a:avLst/>
                  <a:gdLst/>
                  <a:ahLst/>
                  <a:cxnLst>
                    <a:cxn ang="0">
                      <a:pos x="15" y="8"/>
                    </a:cxn>
                    <a:cxn ang="0">
                      <a:pos x="17" y="23"/>
                    </a:cxn>
                    <a:cxn ang="0">
                      <a:pos x="34" y="42"/>
                    </a:cxn>
                    <a:cxn ang="0">
                      <a:pos x="55" y="52"/>
                    </a:cxn>
                    <a:cxn ang="0">
                      <a:pos x="68" y="63"/>
                    </a:cxn>
                    <a:cxn ang="0">
                      <a:pos x="64" y="100"/>
                    </a:cxn>
                    <a:cxn ang="0">
                      <a:pos x="57" y="136"/>
                    </a:cxn>
                    <a:cxn ang="0">
                      <a:pos x="46" y="172"/>
                    </a:cxn>
                    <a:cxn ang="0">
                      <a:pos x="47" y="183"/>
                    </a:cxn>
                    <a:cxn ang="0">
                      <a:pos x="59" y="179"/>
                    </a:cxn>
                    <a:cxn ang="0">
                      <a:pos x="68" y="186"/>
                    </a:cxn>
                    <a:cxn ang="0">
                      <a:pos x="95" y="193"/>
                    </a:cxn>
                    <a:cxn ang="0">
                      <a:pos x="133" y="201"/>
                    </a:cxn>
                    <a:cxn ang="0">
                      <a:pos x="182" y="200"/>
                    </a:cxn>
                    <a:cxn ang="0">
                      <a:pos x="223" y="195"/>
                    </a:cxn>
                    <a:cxn ang="0">
                      <a:pos x="257" y="194"/>
                    </a:cxn>
                    <a:cxn ang="0">
                      <a:pos x="277" y="201"/>
                    </a:cxn>
                    <a:cxn ang="0">
                      <a:pos x="276" y="214"/>
                    </a:cxn>
                    <a:cxn ang="0">
                      <a:pos x="244" y="220"/>
                    </a:cxn>
                    <a:cxn ang="0">
                      <a:pos x="186" y="229"/>
                    </a:cxn>
                    <a:cxn ang="0">
                      <a:pos x="135" y="225"/>
                    </a:cxn>
                    <a:cxn ang="0">
                      <a:pos x="87" y="207"/>
                    </a:cxn>
                    <a:cxn ang="0">
                      <a:pos x="64" y="198"/>
                    </a:cxn>
                    <a:cxn ang="0">
                      <a:pos x="52" y="193"/>
                    </a:cxn>
                    <a:cxn ang="0">
                      <a:pos x="40" y="197"/>
                    </a:cxn>
                    <a:cxn ang="0">
                      <a:pos x="35" y="188"/>
                    </a:cxn>
                    <a:cxn ang="0">
                      <a:pos x="43" y="158"/>
                    </a:cxn>
                    <a:cxn ang="0">
                      <a:pos x="55" y="112"/>
                    </a:cxn>
                    <a:cxn ang="0">
                      <a:pos x="61" y="69"/>
                    </a:cxn>
                    <a:cxn ang="0">
                      <a:pos x="37" y="59"/>
                    </a:cxn>
                    <a:cxn ang="0">
                      <a:pos x="18" y="44"/>
                    </a:cxn>
                    <a:cxn ang="0">
                      <a:pos x="9" y="36"/>
                    </a:cxn>
                    <a:cxn ang="0">
                      <a:pos x="8" y="19"/>
                    </a:cxn>
                    <a:cxn ang="0">
                      <a:pos x="6" y="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79" h="229">
                      <a:moveTo>
                        <a:pt x="10" y="0"/>
                      </a:moveTo>
                      <a:lnTo>
                        <a:pt x="15" y="8"/>
                      </a:lnTo>
                      <a:lnTo>
                        <a:pt x="18" y="15"/>
                      </a:lnTo>
                      <a:lnTo>
                        <a:pt x="17" y="23"/>
                      </a:lnTo>
                      <a:lnTo>
                        <a:pt x="24" y="32"/>
                      </a:lnTo>
                      <a:lnTo>
                        <a:pt x="34" y="42"/>
                      </a:lnTo>
                      <a:lnTo>
                        <a:pt x="43" y="46"/>
                      </a:lnTo>
                      <a:lnTo>
                        <a:pt x="55" y="52"/>
                      </a:lnTo>
                      <a:lnTo>
                        <a:pt x="66" y="55"/>
                      </a:lnTo>
                      <a:lnTo>
                        <a:pt x="68" y="63"/>
                      </a:lnTo>
                      <a:lnTo>
                        <a:pt x="67" y="81"/>
                      </a:lnTo>
                      <a:lnTo>
                        <a:pt x="64" y="100"/>
                      </a:lnTo>
                      <a:lnTo>
                        <a:pt x="61" y="115"/>
                      </a:lnTo>
                      <a:lnTo>
                        <a:pt x="57" y="136"/>
                      </a:lnTo>
                      <a:lnTo>
                        <a:pt x="52" y="157"/>
                      </a:lnTo>
                      <a:lnTo>
                        <a:pt x="46" y="172"/>
                      </a:lnTo>
                      <a:lnTo>
                        <a:pt x="44" y="179"/>
                      </a:lnTo>
                      <a:lnTo>
                        <a:pt x="47" y="183"/>
                      </a:lnTo>
                      <a:lnTo>
                        <a:pt x="52" y="182"/>
                      </a:lnTo>
                      <a:lnTo>
                        <a:pt x="59" y="179"/>
                      </a:lnTo>
                      <a:lnTo>
                        <a:pt x="65" y="170"/>
                      </a:lnTo>
                      <a:lnTo>
                        <a:pt x="68" y="186"/>
                      </a:lnTo>
                      <a:lnTo>
                        <a:pt x="80" y="187"/>
                      </a:lnTo>
                      <a:lnTo>
                        <a:pt x="95" y="193"/>
                      </a:lnTo>
                      <a:lnTo>
                        <a:pt x="112" y="197"/>
                      </a:lnTo>
                      <a:lnTo>
                        <a:pt x="133" y="201"/>
                      </a:lnTo>
                      <a:lnTo>
                        <a:pt x="156" y="201"/>
                      </a:lnTo>
                      <a:lnTo>
                        <a:pt x="182" y="200"/>
                      </a:lnTo>
                      <a:lnTo>
                        <a:pt x="207" y="196"/>
                      </a:lnTo>
                      <a:lnTo>
                        <a:pt x="223" y="195"/>
                      </a:lnTo>
                      <a:lnTo>
                        <a:pt x="241" y="193"/>
                      </a:lnTo>
                      <a:lnTo>
                        <a:pt x="257" y="194"/>
                      </a:lnTo>
                      <a:lnTo>
                        <a:pt x="268" y="195"/>
                      </a:lnTo>
                      <a:lnTo>
                        <a:pt x="277" y="201"/>
                      </a:lnTo>
                      <a:lnTo>
                        <a:pt x="279" y="209"/>
                      </a:lnTo>
                      <a:lnTo>
                        <a:pt x="276" y="214"/>
                      </a:lnTo>
                      <a:lnTo>
                        <a:pt x="264" y="218"/>
                      </a:lnTo>
                      <a:lnTo>
                        <a:pt x="244" y="220"/>
                      </a:lnTo>
                      <a:lnTo>
                        <a:pt x="215" y="227"/>
                      </a:lnTo>
                      <a:lnTo>
                        <a:pt x="186" y="229"/>
                      </a:lnTo>
                      <a:lnTo>
                        <a:pt x="165" y="228"/>
                      </a:lnTo>
                      <a:lnTo>
                        <a:pt x="135" y="225"/>
                      </a:lnTo>
                      <a:lnTo>
                        <a:pt x="110" y="217"/>
                      </a:lnTo>
                      <a:lnTo>
                        <a:pt x="87" y="207"/>
                      </a:lnTo>
                      <a:lnTo>
                        <a:pt x="75" y="203"/>
                      </a:lnTo>
                      <a:lnTo>
                        <a:pt x="64" y="198"/>
                      </a:lnTo>
                      <a:lnTo>
                        <a:pt x="57" y="192"/>
                      </a:lnTo>
                      <a:lnTo>
                        <a:pt x="52" y="193"/>
                      </a:lnTo>
                      <a:lnTo>
                        <a:pt x="46" y="197"/>
                      </a:lnTo>
                      <a:lnTo>
                        <a:pt x="40" y="197"/>
                      </a:lnTo>
                      <a:lnTo>
                        <a:pt x="37" y="195"/>
                      </a:lnTo>
                      <a:lnTo>
                        <a:pt x="35" y="188"/>
                      </a:lnTo>
                      <a:lnTo>
                        <a:pt x="35" y="177"/>
                      </a:lnTo>
                      <a:lnTo>
                        <a:pt x="43" y="158"/>
                      </a:lnTo>
                      <a:lnTo>
                        <a:pt x="49" y="135"/>
                      </a:lnTo>
                      <a:lnTo>
                        <a:pt x="55" y="112"/>
                      </a:lnTo>
                      <a:lnTo>
                        <a:pt x="58" y="90"/>
                      </a:lnTo>
                      <a:lnTo>
                        <a:pt x="61" y="69"/>
                      </a:lnTo>
                      <a:lnTo>
                        <a:pt x="50" y="64"/>
                      </a:lnTo>
                      <a:lnTo>
                        <a:pt x="37" y="59"/>
                      </a:lnTo>
                      <a:lnTo>
                        <a:pt x="28" y="52"/>
                      </a:lnTo>
                      <a:lnTo>
                        <a:pt x="18" y="44"/>
                      </a:lnTo>
                      <a:lnTo>
                        <a:pt x="13" y="42"/>
                      </a:lnTo>
                      <a:lnTo>
                        <a:pt x="9" y="36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6" y="9"/>
                      </a:lnTo>
                      <a:lnTo>
                        <a:pt x="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6" name="Freeform 718"/>
                <p:cNvSpPr>
                  <a:spLocks/>
                </p:cNvSpPr>
                <p:nvPr/>
              </p:nvSpPr>
              <p:spPr bwMode="auto">
                <a:xfrm>
                  <a:off x="6401" y="10378"/>
                  <a:ext cx="24" cy="3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8" y="3"/>
                    </a:cxn>
                    <a:cxn ang="0">
                      <a:pos x="14" y="8"/>
                    </a:cxn>
                    <a:cxn ang="0">
                      <a:pos x="9" y="8"/>
                    </a:cxn>
                    <a:cxn ang="0">
                      <a:pos x="5" y="12"/>
                    </a:cxn>
                    <a:cxn ang="0">
                      <a:pos x="2" y="19"/>
                    </a:cxn>
                    <a:cxn ang="0">
                      <a:pos x="0" y="35"/>
                    </a:cxn>
                    <a:cxn ang="0">
                      <a:pos x="4" y="28"/>
                    </a:cxn>
                    <a:cxn ang="0">
                      <a:pos x="7" y="19"/>
                    </a:cxn>
                    <a:cxn ang="0">
                      <a:pos x="16" y="19"/>
                    </a:cxn>
                    <a:cxn ang="0">
                      <a:pos x="24" y="13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35">
                      <a:moveTo>
                        <a:pt x="24" y="0"/>
                      </a:moveTo>
                      <a:lnTo>
                        <a:pt x="18" y="3"/>
                      </a:lnTo>
                      <a:lnTo>
                        <a:pt x="14" y="8"/>
                      </a:lnTo>
                      <a:lnTo>
                        <a:pt x="9" y="8"/>
                      </a:lnTo>
                      <a:lnTo>
                        <a:pt x="5" y="12"/>
                      </a:lnTo>
                      <a:lnTo>
                        <a:pt x="2" y="19"/>
                      </a:lnTo>
                      <a:lnTo>
                        <a:pt x="0" y="35"/>
                      </a:lnTo>
                      <a:lnTo>
                        <a:pt x="4" y="28"/>
                      </a:lnTo>
                      <a:lnTo>
                        <a:pt x="7" y="19"/>
                      </a:lnTo>
                      <a:lnTo>
                        <a:pt x="16" y="19"/>
                      </a:lnTo>
                      <a:lnTo>
                        <a:pt x="24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7" name="Freeform 719"/>
                <p:cNvSpPr>
                  <a:spLocks/>
                </p:cNvSpPr>
                <p:nvPr/>
              </p:nvSpPr>
              <p:spPr bwMode="auto">
                <a:xfrm>
                  <a:off x="6397" y="10421"/>
                  <a:ext cx="22" cy="44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7" y="19"/>
                    </a:cxn>
                    <a:cxn ang="0">
                      <a:pos x="17" y="1"/>
                    </a:cxn>
                    <a:cxn ang="0">
                      <a:pos x="22" y="0"/>
                    </a:cxn>
                    <a:cxn ang="0">
                      <a:pos x="22" y="9"/>
                    </a:cxn>
                    <a:cxn ang="0">
                      <a:pos x="17" y="18"/>
                    </a:cxn>
                    <a:cxn ang="0">
                      <a:pos x="8" y="41"/>
                    </a:cxn>
                    <a:cxn ang="0">
                      <a:pos x="4" y="44"/>
                    </a:cxn>
                    <a:cxn ang="0">
                      <a:pos x="0" y="42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2" h="44">
                      <a:moveTo>
                        <a:pt x="0" y="35"/>
                      </a:moveTo>
                      <a:lnTo>
                        <a:pt x="7" y="19"/>
                      </a:lnTo>
                      <a:lnTo>
                        <a:pt x="17" y="1"/>
                      </a:lnTo>
                      <a:lnTo>
                        <a:pt x="22" y="0"/>
                      </a:lnTo>
                      <a:lnTo>
                        <a:pt x="22" y="9"/>
                      </a:lnTo>
                      <a:lnTo>
                        <a:pt x="17" y="18"/>
                      </a:lnTo>
                      <a:lnTo>
                        <a:pt x="8" y="41"/>
                      </a:lnTo>
                      <a:lnTo>
                        <a:pt x="4" y="44"/>
                      </a:lnTo>
                      <a:lnTo>
                        <a:pt x="0" y="42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8" name="Freeform 720"/>
                <p:cNvSpPr>
                  <a:spLocks/>
                </p:cNvSpPr>
                <p:nvPr/>
              </p:nvSpPr>
              <p:spPr bwMode="auto">
                <a:xfrm>
                  <a:off x="6399" y="10386"/>
                  <a:ext cx="30" cy="7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0" y="4"/>
                    </a:cxn>
                    <a:cxn ang="0">
                      <a:pos x="13" y="14"/>
                    </a:cxn>
                    <a:cxn ang="0">
                      <a:pos x="4" y="18"/>
                    </a:cxn>
                    <a:cxn ang="0">
                      <a:pos x="1" y="24"/>
                    </a:cxn>
                    <a:cxn ang="0">
                      <a:pos x="0" y="37"/>
                    </a:cxn>
                    <a:cxn ang="0">
                      <a:pos x="0" y="48"/>
                    </a:cxn>
                    <a:cxn ang="0">
                      <a:pos x="1" y="57"/>
                    </a:cxn>
                    <a:cxn ang="0">
                      <a:pos x="6" y="68"/>
                    </a:cxn>
                    <a:cxn ang="0">
                      <a:pos x="11" y="72"/>
                    </a:cxn>
                    <a:cxn ang="0">
                      <a:pos x="16" y="73"/>
                    </a:cxn>
                    <a:cxn ang="0">
                      <a:pos x="25" y="68"/>
                    </a:cxn>
                    <a:cxn ang="0">
                      <a:pos x="30" y="49"/>
                    </a:cxn>
                    <a:cxn ang="0">
                      <a:pos x="29" y="37"/>
                    </a:cxn>
                    <a:cxn ang="0">
                      <a:pos x="25" y="47"/>
                    </a:cxn>
                    <a:cxn ang="0">
                      <a:pos x="23" y="56"/>
                    </a:cxn>
                    <a:cxn ang="0">
                      <a:pos x="19" y="62"/>
                    </a:cxn>
                    <a:cxn ang="0">
                      <a:pos x="13" y="61"/>
                    </a:cxn>
                    <a:cxn ang="0">
                      <a:pos x="10" y="54"/>
                    </a:cxn>
                    <a:cxn ang="0">
                      <a:pos x="9" y="44"/>
                    </a:cxn>
                    <a:cxn ang="0">
                      <a:pos x="9" y="37"/>
                    </a:cxn>
                    <a:cxn ang="0">
                      <a:pos x="11" y="27"/>
                    </a:cxn>
                    <a:cxn ang="0">
                      <a:pos x="13" y="25"/>
                    </a:cxn>
                    <a:cxn ang="0">
                      <a:pos x="19" y="21"/>
                    </a:cxn>
                    <a:cxn ang="0">
                      <a:pos x="27" y="1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0" h="73">
                      <a:moveTo>
                        <a:pt x="27" y="0"/>
                      </a:moveTo>
                      <a:lnTo>
                        <a:pt x="20" y="4"/>
                      </a:lnTo>
                      <a:lnTo>
                        <a:pt x="13" y="14"/>
                      </a:lnTo>
                      <a:lnTo>
                        <a:pt x="4" y="18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48"/>
                      </a:lnTo>
                      <a:lnTo>
                        <a:pt x="1" y="57"/>
                      </a:lnTo>
                      <a:lnTo>
                        <a:pt x="6" y="68"/>
                      </a:lnTo>
                      <a:lnTo>
                        <a:pt x="11" y="72"/>
                      </a:lnTo>
                      <a:lnTo>
                        <a:pt x="16" y="73"/>
                      </a:lnTo>
                      <a:lnTo>
                        <a:pt x="25" y="68"/>
                      </a:lnTo>
                      <a:lnTo>
                        <a:pt x="30" y="49"/>
                      </a:lnTo>
                      <a:lnTo>
                        <a:pt x="29" y="37"/>
                      </a:lnTo>
                      <a:lnTo>
                        <a:pt x="25" y="47"/>
                      </a:lnTo>
                      <a:lnTo>
                        <a:pt x="23" y="56"/>
                      </a:lnTo>
                      <a:lnTo>
                        <a:pt x="19" y="62"/>
                      </a:lnTo>
                      <a:lnTo>
                        <a:pt x="13" y="61"/>
                      </a:lnTo>
                      <a:lnTo>
                        <a:pt x="10" y="54"/>
                      </a:lnTo>
                      <a:lnTo>
                        <a:pt x="9" y="44"/>
                      </a:lnTo>
                      <a:lnTo>
                        <a:pt x="9" y="37"/>
                      </a:lnTo>
                      <a:lnTo>
                        <a:pt x="11" y="27"/>
                      </a:lnTo>
                      <a:lnTo>
                        <a:pt x="13" y="25"/>
                      </a:lnTo>
                      <a:lnTo>
                        <a:pt x="19" y="21"/>
                      </a:lnTo>
                      <a:lnTo>
                        <a:pt x="27" y="1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69" name="Freeform 721"/>
                <p:cNvSpPr>
                  <a:spLocks/>
                </p:cNvSpPr>
                <p:nvPr/>
              </p:nvSpPr>
              <p:spPr bwMode="auto">
                <a:xfrm>
                  <a:off x="6423" y="10348"/>
                  <a:ext cx="31" cy="198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11" y="43"/>
                    </a:cxn>
                    <a:cxn ang="0">
                      <a:pos x="13" y="76"/>
                    </a:cxn>
                    <a:cxn ang="0">
                      <a:pos x="16" y="109"/>
                    </a:cxn>
                    <a:cxn ang="0">
                      <a:pos x="20" y="141"/>
                    </a:cxn>
                    <a:cxn ang="0">
                      <a:pos x="25" y="164"/>
                    </a:cxn>
                    <a:cxn ang="0">
                      <a:pos x="29" y="173"/>
                    </a:cxn>
                    <a:cxn ang="0">
                      <a:pos x="31" y="182"/>
                    </a:cxn>
                    <a:cxn ang="0">
                      <a:pos x="31" y="192"/>
                    </a:cxn>
                    <a:cxn ang="0">
                      <a:pos x="27" y="198"/>
                    </a:cxn>
                    <a:cxn ang="0">
                      <a:pos x="19" y="198"/>
                    </a:cxn>
                    <a:cxn ang="0">
                      <a:pos x="14" y="196"/>
                    </a:cxn>
                    <a:cxn ang="0">
                      <a:pos x="11" y="187"/>
                    </a:cxn>
                    <a:cxn ang="0">
                      <a:pos x="9" y="165"/>
                    </a:cxn>
                    <a:cxn ang="0">
                      <a:pos x="3" y="124"/>
                    </a:cxn>
                    <a:cxn ang="0">
                      <a:pos x="0" y="103"/>
                    </a:cxn>
                    <a:cxn ang="0">
                      <a:pos x="3" y="72"/>
                    </a:cxn>
                    <a:cxn ang="0">
                      <a:pos x="2" y="47"/>
                    </a:cxn>
                    <a:cxn ang="0">
                      <a:pos x="1" y="13"/>
                    </a:cxn>
                    <a:cxn ang="0">
                      <a:pos x="1" y="0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1" h="198">
                      <a:moveTo>
                        <a:pt x="8" y="8"/>
                      </a:moveTo>
                      <a:lnTo>
                        <a:pt x="11" y="43"/>
                      </a:lnTo>
                      <a:lnTo>
                        <a:pt x="13" y="76"/>
                      </a:lnTo>
                      <a:lnTo>
                        <a:pt x="16" y="109"/>
                      </a:lnTo>
                      <a:lnTo>
                        <a:pt x="20" y="141"/>
                      </a:lnTo>
                      <a:lnTo>
                        <a:pt x="25" y="164"/>
                      </a:lnTo>
                      <a:lnTo>
                        <a:pt x="29" y="173"/>
                      </a:lnTo>
                      <a:lnTo>
                        <a:pt x="31" y="182"/>
                      </a:lnTo>
                      <a:lnTo>
                        <a:pt x="31" y="192"/>
                      </a:lnTo>
                      <a:lnTo>
                        <a:pt x="27" y="198"/>
                      </a:lnTo>
                      <a:lnTo>
                        <a:pt x="19" y="198"/>
                      </a:lnTo>
                      <a:lnTo>
                        <a:pt x="14" y="196"/>
                      </a:lnTo>
                      <a:lnTo>
                        <a:pt x="11" y="187"/>
                      </a:lnTo>
                      <a:lnTo>
                        <a:pt x="9" y="165"/>
                      </a:lnTo>
                      <a:lnTo>
                        <a:pt x="3" y="124"/>
                      </a:lnTo>
                      <a:lnTo>
                        <a:pt x="0" y="103"/>
                      </a:lnTo>
                      <a:lnTo>
                        <a:pt x="3" y="72"/>
                      </a:lnTo>
                      <a:lnTo>
                        <a:pt x="2" y="47"/>
                      </a:lnTo>
                      <a:lnTo>
                        <a:pt x="1" y="13"/>
                      </a:lnTo>
                      <a:lnTo>
                        <a:pt x="1" y="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0" name="Freeform 722"/>
                <p:cNvSpPr>
                  <a:spLocks/>
                </p:cNvSpPr>
                <p:nvPr/>
              </p:nvSpPr>
              <p:spPr bwMode="auto">
                <a:xfrm>
                  <a:off x="6632" y="10469"/>
                  <a:ext cx="19" cy="5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8" y="19"/>
                    </a:cxn>
                    <a:cxn ang="0">
                      <a:pos x="10" y="32"/>
                    </a:cxn>
                    <a:cxn ang="0">
                      <a:pos x="11" y="51"/>
                    </a:cxn>
                    <a:cxn ang="0">
                      <a:pos x="19" y="52"/>
                    </a:cxn>
                    <a:cxn ang="0">
                      <a:pos x="16" y="30"/>
                    </a:cxn>
                    <a:cxn ang="0">
                      <a:pos x="13" y="14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9" h="52">
                      <a:moveTo>
                        <a:pt x="0" y="2"/>
                      </a:moveTo>
                      <a:lnTo>
                        <a:pt x="8" y="19"/>
                      </a:lnTo>
                      <a:lnTo>
                        <a:pt x="10" y="32"/>
                      </a:lnTo>
                      <a:lnTo>
                        <a:pt x="11" y="51"/>
                      </a:lnTo>
                      <a:lnTo>
                        <a:pt x="19" y="52"/>
                      </a:lnTo>
                      <a:lnTo>
                        <a:pt x="16" y="30"/>
                      </a:lnTo>
                      <a:lnTo>
                        <a:pt x="13" y="14"/>
                      </a:lnTo>
                      <a:lnTo>
                        <a:pt x="1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1" name="Freeform 723"/>
                <p:cNvSpPr>
                  <a:spLocks/>
                </p:cNvSpPr>
                <p:nvPr/>
              </p:nvSpPr>
              <p:spPr bwMode="auto">
                <a:xfrm>
                  <a:off x="6649" y="10473"/>
                  <a:ext cx="20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12"/>
                    </a:cxn>
                    <a:cxn ang="0">
                      <a:pos x="7" y="23"/>
                    </a:cxn>
                    <a:cxn ang="0">
                      <a:pos x="9" y="33"/>
                    </a:cxn>
                    <a:cxn ang="0">
                      <a:pos x="10" y="44"/>
                    </a:cxn>
                    <a:cxn ang="0">
                      <a:pos x="20" y="44"/>
                    </a:cxn>
                    <a:cxn ang="0">
                      <a:pos x="18" y="27"/>
                    </a:cxn>
                    <a:cxn ang="0">
                      <a:pos x="15" y="12"/>
                    </a:cxn>
                    <a:cxn ang="0">
                      <a:pos x="1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44">
                      <a:moveTo>
                        <a:pt x="0" y="0"/>
                      </a:moveTo>
                      <a:lnTo>
                        <a:pt x="6" y="12"/>
                      </a:lnTo>
                      <a:lnTo>
                        <a:pt x="7" y="23"/>
                      </a:lnTo>
                      <a:lnTo>
                        <a:pt x="9" y="33"/>
                      </a:lnTo>
                      <a:lnTo>
                        <a:pt x="10" y="44"/>
                      </a:lnTo>
                      <a:lnTo>
                        <a:pt x="20" y="44"/>
                      </a:lnTo>
                      <a:lnTo>
                        <a:pt x="18" y="27"/>
                      </a:lnTo>
                      <a:lnTo>
                        <a:pt x="15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2" name="Freeform 724"/>
                <p:cNvSpPr>
                  <a:spLocks/>
                </p:cNvSpPr>
                <p:nvPr/>
              </p:nvSpPr>
              <p:spPr bwMode="auto">
                <a:xfrm>
                  <a:off x="6481" y="10548"/>
                  <a:ext cx="145" cy="4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0"/>
                    </a:cxn>
                    <a:cxn ang="0">
                      <a:pos x="16" y="3"/>
                    </a:cxn>
                    <a:cxn ang="0">
                      <a:pos x="36" y="10"/>
                    </a:cxn>
                    <a:cxn ang="0">
                      <a:pos x="55" y="19"/>
                    </a:cxn>
                    <a:cxn ang="0">
                      <a:pos x="71" y="20"/>
                    </a:cxn>
                    <a:cxn ang="0">
                      <a:pos x="87" y="22"/>
                    </a:cxn>
                    <a:cxn ang="0">
                      <a:pos x="105" y="20"/>
                    </a:cxn>
                    <a:cxn ang="0">
                      <a:pos x="122" y="19"/>
                    </a:cxn>
                    <a:cxn ang="0">
                      <a:pos x="137" y="14"/>
                    </a:cxn>
                    <a:cxn ang="0">
                      <a:pos x="142" y="17"/>
                    </a:cxn>
                    <a:cxn ang="0">
                      <a:pos x="145" y="21"/>
                    </a:cxn>
                    <a:cxn ang="0">
                      <a:pos x="145" y="27"/>
                    </a:cxn>
                    <a:cxn ang="0">
                      <a:pos x="134" y="30"/>
                    </a:cxn>
                    <a:cxn ang="0">
                      <a:pos x="122" y="33"/>
                    </a:cxn>
                    <a:cxn ang="0">
                      <a:pos x="107" y="37"/>
                    </a:cxn>
                    <a:cxn ang="0">
                      <a:pos x="92" y="42"/>
                    </a:cxn>
                    <a:cxn ang="0">
                      <a:pos x="81" y="42"/>
                    </a:cxn>
                    <a:cxn ang="0">
                      <a:pos x="66" y="39"/>
                    </a:cxn>
                    <a:cxn ang="0">
                      <a:pos x="51" y="35"/>
                    </a:cxn>
                    <a:cxn ang="0">
                      <a:pos x="34" y="26"/>
                    </a:cxn>
                    <a:cxn ang="0">
                      <a:pos x="19" y="19"/>
                    </a:cxn>
                    <a:cxn ang="0">
                      <a:pos x="8" y="14"/>
                    </a:cxn>
                    <a:cxn ang="0">
                      <a:pos x="0" y="1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45" h="42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16" y="3"/>
                      </a:lnTo>
                      <a:lnTo>
                        <a:pt x="36" y="10"/>
                      </a:lnTo>
                      <a:lnTo>
                        <a:pt x="55" y="19"/>
                      </a:lnTo>
                      <a:lnTo>
                        <a:pt x="71" y="20"/>
                      </a:lnTo>
                      <a:lnTo>
                        <a:pt x="87" y="22"/>
                      </a:lnTo>
                      <a:lnTo>
                        <a:pt x="105" y="20"/>
                      </a:lnTo>
                      <a:lnTo>
                        <a:pt x="122" y="19"/>
                      </a:lnTo>
                      <a:lnTo>
                        <a:pt x="137" y="14"/>
                      </a:lnTo>
                      <a:lnTo>
                        <a:pt x="142" y="17"/>
                      </a:lnTo>
                      <a:lnTo>
                        <a:pt x="145" y="21"/>
                      </a:lnTo>
                      <a:lnTo>
                        <a:pt x="145" y="27"/>
                      </a:lnTo>
                      <a:lnTo>
                        <a:pt x="134" y="30"/>
                      </a:lnTo>
                      <a:lnTo>
                        <a:pt x="122" y="33"/>
                      </a:lnTo>
                      <a:lnTo>
                        <a:pt x="107" y="37"/>
                      </a:lnTo>
                      <a:lnTo>
                        <a:pt x="92" y="42"/>
                      </a:lnTo>
                      <a:lnTo>
                        <a:pt x="81" y="42"/>
                      </a:lnTo>
                      <a:lnTo>
                        <a:pt x="66" y="39"/>
                      </a:lnTo>
                      <a:lnTo>
                        <a:pt x="51" y="35"/>
                      </a:lnTo>
                      <a:lnTo>
                        <a:pt x="34" y="26"/>
                      </a:lnTo>
                      <a:lnTo>
                        <a:pt x="19" y="19"/>
                      </a:lnTo>
                      <a:lnTo>
                        <a:pt x="8" y="14"/>
                      </a:lnTo>
                      <a:lnTo>
                        <a:pt x="0" y="1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3" name="Freeform 725"/>
                <p:cNvSpPr>
                  <a:spLocks/>
                </p:cNvSpPr>
                <p:nvPr/>
              </p:nvSpPr>
              <p:spPr bwMode="auto">
                <a:xfrm>
                  <a:off x="6722" y="10221"/>
                  <a:ext cx="10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69"/>
                    </a:cxn>
                    <a:cxn ang="0">
                      <a:pos x="10" y="61"/>
                    </a:cxn>
                    <a:cxn ang="0">
                      <a:pos x="1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69">
                      <a:moveTo>
                        <a:pt x="0" y="0"/>
                      </a:moveTo>
                      <a:lnTo>
                        <a:pt x="6" y="69"/>
                      </a:lnTo>
                      <a:lnTo>
                        <a:pt x="10" y="61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4" name="Freeform 726"/>
                <p:cNvSpPr>
                  <a:spLocks/>
                </p:cNvSpPr>
                <p:nvPr/>
              </p:nvSpPr>
              <p:spPr bwMode="auto">
                <a:xfrm>
                  <a:off x="6730" y="10315"/>
                  <a:ext cx="23" cy="79"/>
                </a:xfrm>
                <a:custGeom>
                  <a:avLst/>
                  <a:gdLst/>
                  <a:ahLst/>
                  <a:cxnLst>
                    <a:cxn ang="0">
                      <a:pos x="4" y="11"/>
                    </a:cxn>
                    <a:cxn ang="0">
                      <a:pos x="7" y="25"/>
                    </a:cxn>
                    <a:cxn ang="0">
                      <a:pos x="8" y="34"/>
                    </a:cxn>
                    <a:cxn ang="0">
                      <a:pos x="11" y="44"/>
                    </a:cxn>
                    <a:cxn ang="0">
                      <a:pos x="15" y="52"/>
                    </a:cxn>
                    <a:cxn ang="0">
                      <a:pos x="15" y="61"/>
                    </a:cxn>
                    <a:cxn ang="0">
                      <a:pos x="13" y="66"/>
                    </a:cxn>
                    <a:cxn ang="0">
                      <a:pos x="10" y="64"/>
                    </a:cxn>
                    <a:cxn ang="0">
                      <a:pos x="6" y="59"/>
                    </a:cxn>
                    <a:cxn ang="0">
                      <a:pos x="0" y="61"/>
                    </a:cxn>
                    <a:cxn ang="0">
                      <a:pos x="0" y="69"/>
                    </a:cxn>
                    <a:cxn ang="0">
                      <a:pos x="4" y="76"/>
                    </a:cxn>
                    <a:cxn ang="0">
                      <a:pos x="8" y="79"/>
                    </a:cxn>
                    <a:cxn ang="0">
                      <a:pos x="13" y="79"/>
                    </a:cxn>
                    <a:cxn ang="0">
                      <a:pos x="19" y="74"/>
                    </a:cxn>
                    <a:cxn ang="0">
                      <a:pos x="22" y="69"/>
                    </a:cxn>
                    <a:cxn ang="0">
                      <a:pos x="23" y="61"/>
                    </a:cxn>
                    <a:cxn ang="0">
                      <a:pos x="21" y="48"/>
                    </a:cxn>
                    <a:cxn ang="0">
                      <a:pos x="17" y="37"/>
                    </a:cxn>
                    <a:cxn ang="0">
                      <a:pos x="15" y="27"/>
                    </a:cxn>
                    <a:cxn ang="0">
                      <a:pos x="13" y="14"/>
                    </a:cxn>
                    <a:cxn ang="0">
                      <a:pos x="12" y="0"/>
                    </a:cxn>
                    <a:cxn ang="0">
                      <a:pos x="4" y="11"/>
                    </a:cxn>
                  </a:cxnLst>
                  <a:rect l="0" t="0" r="r" b="b"/>
                  <a:pathLst>
                    <a:path w="23" h="79">
                      <a:moveTo>
                        <a:pt x="4" y="11"/>
                      </a:moveTo>
                      <a:lnTo>
                        <a:pt x="7" y="25"/>
                      </a:lnTo>
                      <a:lnTo>
                        <a:pt x="8" y="34"/>
                      </a:lnTo>
                      <a:lnTo>
                        <a:pt x="11" y="44"/>
                      </a:lnTo>
                      <a:lnTo>
                        <a:pt x="15" y="52"/>
                      </a:lnTo>
                      <a:lnTo>
                        <a:pt x="15" y="61"/>
                      </a:lnTo>
                      <a:lnTo>
                        <a:pt x="13" y="66"/>
                      </a:lnTo>
                      <a:lnTo>
                        <a:pt x="10" y="64"/>
                      </a:lnTo>
                      <a:lnTo>
                        <a:pt x="6" y="59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4" y="76"/>
                      </a:lnTo>
                      <a:lnTo>
                        <a:pt x="8" y="79"/>
                      </a:lnTo>
                      <a:lnTo>
                        <a:pt x="13" y="79"/>
                      </a:lnTo>
                      <a:lnTo>
                        <a:pt x="19" y="74"/>
                      </a:lnTo>
                      <a:lnTo>
                        <a:pt x="22" y="69"/>
                      </a:lnTo>
                      <a:lnTo>
                        <a:pt x="23" y="61"/>
                      </a:lnTo>
                      <a:lnTo>
                        <a:pt x="21" y="48"/>
                      </a:lnTo>
                      <a:lnTo>
                        <a:pt x="17" y="37"/>
                      </a:lnTo>
                      <a:lnTo>
                        <a:pt x="15" y="27"/>
                      </a:lnTo>
                      <a:lnTo>
                        <a:pt x="13" y="14"/>
                      </a:lnTo>
                      <a:lnTo>
                        <a:pt x="12" y="0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5" name="Freeform 727"/>
                <p:cNvSpPr>
                  <a:spLocks/>
                </p:cNvSpPr>
                <p:nvPr/>
              </p:nvSpPr>
              <p:spPr bwMode="auto">
                <a:xfrm>
                  <a:off x="6692" y="10215"/>
                  <a:ext cx="12" cy="26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22"/>
                    </a:cxn>
                    <a:cxn ang="0">
                      <a:pos x="2" y="53"/>
                    </a:cxn>
                    <a:cxn ang="0">
                      <a:pos x="0" y="86"/>
                    </a:cxn>
                    <a:cxn ang="0">
                      <a:pos x="0" y="130"/>
                    </a:cxn>
                    <a:cxn ang="0">
                      <a:pos x="0" y="159"/>
                    </a:cxn>
                    <a:cxn ang="0">
                      <a:pos x="2" y="199"/>
                    </a:cxn>
                    <a:cxn ang="0">
                      <a:pos x="5" y="235"/>
                    </a:cxn>
                    <a:cxn ang="0">
                      <a:pos x="9" y="262"/>
                    </a:cxn>
                    <a:cxn ang="0">
                      <a:pos x="12" y="263"/>
                    </a:cxn>
                    <a:cxn ang="0">
                      <a:pos x="9" y="230"/>
                    </a:cxn>
                    <a:cxn ang="0">
                      <a:pos x="7" y="195"/>
                    </a:cxn>
                    <a:cxn ang="0">
                      <a:pos x="5" y="154"/>
                    </a:cxn>
                    <a:cxn ang="0">
                      <a:pos x="5" y="107"/>
                    </a:cxn>
                    <a:cxn ang="0">
                      <a:pos x="6" y="66"/>
                    </a:cxn>
                    <a:cxn ang="0">
                      <a:pos x="8" y="36"/>
                    </a:cxn>
                    <a:cxn ang="0">
                      <a:pos x="12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2" h="263">
                      <a:moveTo>
                        <a:pt x="5" y="0"/>
                      </a:moveTo>
                      <a:lnTo>
                        <a:pt x="4" y="22"/>
                      </a:lnTo>
                      <a:lnTo>
                        <a:pt x="2" y="53"/>
                      </a:lnTo>
                      <a:lnTo>
                        <a:pt x="0" y="86"/>
                      </a:lnTo>
                      <a:lnTo>
                        <a:pt x="0" y="130"/>
                      </a:lnTo>
                      <a:lnTo>
                        <a:pt x="0" y="159"/>
                      </a:lnTo>
                      <a:lnTo>
                        <a:pt x="2" y="199"/>
                      </a:lnTo>
                      <a:lnTo>
                        <a:pt x="5" y="235"/>
                      </a:lnTo>
                      <a:lnTo>
                        <a:pt x="9" y="262"/>
                      </a:lnTo>
                      <a:lnTo>
                        <a:pt x="12" y="263"/>
                      </a:lnTo>
                      <a:lnTo>
                        <a:pt x="9" y="230"/>
                      </a:lnTo>
                      <a:lnTo>
                        <a:pt x="7" y="195"/>
                      </a:lnTo>
                      <a:lnTo>
                        <a:pt x="5" y="154"/>
                      </a:lnTo>
                      <a:lnTo>
                        <a:pt x="5" y="107"/>
                      </a:lnTo>
                      <a:lnTo>
                        <a:pt x="6" y="66"/>
                      </a:lnTo>
                      <a:lnTo>
                        <a:pt x="8" y="36"/>
                      </a:lnTo>
                      <a:lnTo>
                        <a:pt x="12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6" name="Freeform 728"/>
                <p:cNvSpPr>
                  <a:spLocks/>
                </p:cNvSpPr>
                <p:nvPr/>
              </p:nvSpPr>
              <p:spPr bwMode="auto">
                <a:xfrm>
                  <a:off x="6667" y="10219"/>
                  <a:ext cx="61" cy="254"/>
                </a:xfrm>
                <a:custGeom>
                  <a:avLst/>
                  <a:gdLst/>
                  <a:ahLst/>
                  <a:cxnLst>
                    <a:cxn ang="0">
                      <a:pos x="57" y="1"/>
                    </a:cxn>
                    <a:cxn ang="0">
                      <a:pos x="46" y="30"/>
                    </a:cxn>
                    <a:cxn ang="0">
                      <a:pos x="39" y="50"/>
                    </a:cxn>
                    <a:cxn ang="0">
                      <a:pos x="34" y="63"/>
                    </a:cxn>
                    <a:cxn ang="0">
                      <a:pos x="29" y="86"/>
                    </a:cxn>
                    <a:cxn ang="0">
                      <a:pos x="22" y="119"/>
                    </a:cxn>
                    <a:cxn ang="0">
                      <a:pos x="17" y="144"/>
                    </a:cxn>
                    <a:cxn ang="0">
                      <a:pos x="12" y="172"/>
                    </a:cxn>
                    <a:cxn ang="0">
                      <a:pos x="7" y="201"/>
                    </a:cxn>
                    <a:cxn ang="0">
                      <a:pos x="3" y="223"/>
                    </a:cxn>
                    <a:cxn ang="0">
                      <a:pos x="0" y="247"/>
                    </a:cxn>
                    <a:cxn ang="0">
                      <a:pos x="8" y="254"/>
                    </a:cxn>
                    <a:cxn ang="0">
                      <a:pos x="8" y="238"/>
                    </a:cxn>
                    <a:cxn ang="0">
                      <a:pos x="9" y="219"/>
                    </a:cxn>
                    <a:cxn ang="0">
                      <a:pos x="13" y="192"/>
                    </a:cxn>
                    <a:cxn ang="0">
                      <a:pos x="19" y="157"/>
                    </a:cxn>
                    <a:cxn ang="0">
                      <a:pos x="23" y="137"/>
                    </a:cxn>
                    <a:cxn ang="0">
                      <a:pos x="32" y="92"/>
                    </a:cxn>
                    <a:cxn ang="0">
                      <a:pos x="37" y="70"/>
                    </a:cxn>
                    <a:cxn ang="0">
                      <a:pos x="45" y="47"/>
                    </a:cxn>
                    <a:cxn ang="0">
                      <a:pos x="53" y="25"/>
                    </a:cxn>
                    <a:cxn ang="0">
                      <a:pos x="61" y="0"/>
                    </a:cxn>
                    <a:cxn ang="0">
                      <a:pos x="57" y="1"/>
                    </a:cxn>
                  </a:cxnLst>
                  <a:rect l="0" t="0" r="r" b="b"/>
                  <a:pathLst>
                    <a:path w="61" h="254">
                      <a:moveTo>
                        <a:pt x="57" y="1"/>
                      </a:moveTo>
                      <a:lnTo>
                        <a:pt x="46" y="30"/>
                      </a:lnTo>
                      <a:lnTo>
                        <a:pt x="39" y="50"/>
                      </a:lnTo>
                      <a:lnTo>
                        <a:pt x="34" y="63"/>
                      </a:lnTo>
                      <a:lnTo>
                        <a:pt x="29" y="86"/>
                      </a:lnTo>
                      <a:lnTo>
                        <a:pt x="22" y="119"/>
                      </a:lnTo>
                      <a:lnTo>
                        <a:pt x="17" y="144"/>
                      </a:lnTo>
                      <a:lnTo>
                        <a:pt x="12" y="172"/>
                      </a:lnTo>
                      <a:lnTo>
                        <a:pt x="7" y="201"/>
                      </a:lnTo>
                      <a:lnTo>
                        <a:pt x="3" y="223"/>
                      </a:lnTo>
                      <a:lnTo>
                        <a:pt x="0" y="247"/>
                      </a:lnTo>
                      <a:lnTo>
                        <a:pt x="8" y="254"/>
                      </a:lnTo>
                      <a:lnTo>
                        <a:pt x="8" y="238"/>
                      </a:lnTo>
                      <a:lnTo>
                        <a:pt x="9" y="219"/>
                      </a:lnTo>
                      <a:lnTo>
                        <a:pt x="13" y="192"/>
                      </a:lnTo>
                      <a:lnTo>
                        <a:pt x="19" y="157"/>
                      </a:lnTo>
                      <a:lnTo>
                        <a:pt x="23" y="137"/>
                      </a:lnTo>
                      <a:lnTo>
                        <a:pt x="32" y="92"/>
                      </a:lnTo>
                      <a:lnTo>
                        <a:pt x="37" y="70"/>
                      </a:lnTo>
                      <a:lnTo>
                        <a:pt x="45" y="47"/>
                      </a:lnTo>
                      <a:lnTo>
                        <a:pt x="53" y="25"/>
                      </a:lnTo>
                      <a:lnTo>
                        <a:pt x="61" y="0"/>
                      </a:lnTo>
                      <a:lnTo>
                        <a:pt x="5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7" name="Freeform 729"/>
                <p:cNvSpPr>
                  <a:spLocks/>
                </p:cNvSpPr>
                <p:nvPr/>
              </p:nvSpPr>
              <p:spPr bwMode="auto">
                <a:xfrm>
                  <a:off x="6642" y="10181"/>
                  <a:ext cx="86" cy="265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1" y="248"/>
                    </a:cxn>
                    <a:cxn ang="0">
                      <a:pos x="7" y="222"/>
                    </a:cxn>
                    <a:cxn ang="0">
                      <a:pos x="11" y="203"/>
                    </a:cxn>
                    <a:cxn ang="0">
                      <a:pos x="18" y="172"/>
                    </a:cxn>
                    <a:cxn ang="0">
                      <a:pos x="26" y="143"/>
                    </a:cxn>
                    <a:cxn ang="0">
                      <a:pos x="36" y="113"/>
                    </a:cxn>
                    <a:cxn ang="0">
                      <a:pos x="45" y="90"/>
                    </a:cxn>
                    <a:cxn ang="0">
                      <a:pos x="59" y="58"/>
                    </a:cxn>
                    <a:cxn ang="0">
                      <a:pos x="70" y="37"/>
                    </a:cxn>
                    <a:cxn ang="0">
                      <a:pos x="86" y="0"/>
                    </a:cxn>
                    <a:cxn ang="0">
                      <a:pos x="86" y="6"/>
                    </a:cxn>
                    <a:cxn ang="0">
                      <a:pos x="80" y="23"/>
                    </a:cxn>
                    <a:cxn ang="0">
                      <a:pos x="70" y="47"/>
                    </a:cxn>
                    <a:cxn ang="0">
                      <a:pos x="62" y="63"/>
                    </a:cxn>
                    <a:cxn ang="0">
                      <a:pos x="54" y="80"/>
                    </a:cxn>
                    <a:cxn ang="0">
                      <a:pos x="43" y="106"/>
                    </a:cxn>
                    <a:cxn ang="0">
                      <a:pos x="35" y="131"/>
                    </a:cxn>
                    <a:cxn ang="0">
                      <a:pos x="29" y="156"/>
                    </a:cxn>
                    <a:cxn ang="0">
                      <a:pos x="21" y="184"/>
                    </a:cxn>
                    <a:cxn ang="0">
                      <a:pos x="14" y="216"/>
                    </a:cxn>
                    <a:cxn ang="0">
                      <a:pos x="8" y="245"/>
                    </a:cxn>
                    <a:cxn ang="0">
                      <a:pos x="6" y="265"/>
                    </a:cxn>
                    <a:cxn ang="0">
                      <a:pos x="0" y="262"/>
                    </a:cxn>
                  </a:cxnLst>
                  <a:rect l="0" t="0" r="r" b="b"/>
                  <a:pathLst>
                    <a:path w="86" h="265">
                      <a:moveTo>
                        <a:pt x="0" y="262"/>
                      </a:moveTo>
                      <a:lnTo>
                        <a:pt x="1" y="248"/>
                      </a:lnTo>
                      <a:lnTo>
                        <a:pt x="7" y="222"/>
                      </a:lnTo>
                      <a:lnTo>
                        <a:pt x="11" y="203"/>
                      </a:lnTo>
                      <a:lnTo>
                        <a:pt x="18" y="172"/>
                      </a:lnTo>
                      <a:lnTo>
                        <a:pt x="26" y="143"/>
                      </a:lnTo>
                      <a:lnTo>
                        <a:pt x="36" y="113"/>
                      </a:lnTo>
                      <a:lnTo>
                        <a:pt x="45" y="90"/>
                      </a:lnTo>
                      <a:lnTo>
                        <a:pt x="59" y="58"/>
                      </a:lnTo>
                      <a:lnTo>
                        <a:pt x="70" y="37"/>
                      </a:lnTo>
                      <a:lnTo>
                        <a:pt x="86" y="0"/>
                      </a:lnTo>
                      <a:lnTo>
                        <a:pt x="86" y="6"/>
                      </a:lnTo>
                      <a:lnTo>
                        <a:pt x="80" y="23"/>
                      </a:lnTo>
                      <a:lnTo>
                        <a:pt x="70" y="47"/>
                      </a:lnTo>
                      <a:lnTo>
                        <a:pt x="62" y="63"/>
                      </a:lnTo>
                      <a:lnTo>
                        <a:pt x="54" y="80"/>
                      </a:lnTo>
                      <a:lnTo>
                        <a:pt x="43" y="106"/>
                      </a:lnTo>
                      <a:lnTo>
                        <a:pt x="35" y="131"/>
                      </a:lnTo>
                      <a:lnTo>
                        <a:pt x="29" y="156"/>
                      </a:lnTo>
                      <a:lnTo>
                        <a:pt x="21" y="184"/>
                      </a:lnTo>
                      <a:lnTo>
                        <a:pt x="14" y="216"/>
                      </a:lnTo>
                      <a:lnTo>
                        <a:pt x="8" y="245"/>
                      </a:lnTo>
                      <a:lnTo>
                        <a:pt x="6" y="265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8" name="Freeform 730"/>
                <p:cNvSpPr>
                  <a:spLocks/>
                </p:cNvSpPr>
                <p:nvPr/>
              </p:nvSpPr>
              <p:spPr bwMode="auto">
                <a:xfrm>
                  <a:off x="6790" y="10240"/>
                  <a:ext cx="67" cy="210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60" y="3"/>
                    </a:cxn>
                    <a:cxn ang="0">
                      <a:pos x="65" y="7"/>
                    </a:cxn>
                    <a:cxn ang="0">
                      <a:pos x="67" y="16"/>
                    </a:cxn>
                    <a:cxn ang="0">
                      <a:pos x="63" y="22"/>
                    </a:cxn>
                    <a:cxn ang="0">
                      <a:pos x="58" y="34"/>
                    </a:cxn>
                    <a:cxn ang="0">
                      <a:pos x="48" y="60"/>
                    </a:cxn>
                    <a:cxn ang="0">
                      <a:pos x="38" y="86"/>
                    </a:cxn>
                    <a:cxn ang="0">
                      <a:pos x="32" y="107"/>
                    </a:cxn>
                    <a:cxn ang="0">
                      <a:pos x="23" y="132"/>
                    </a:cxn>
                    <a:cxn ang="0">
                      <a:pos x="17" y="150"/>
                    </a:cxn>
                    <a:cxn ang="0">
                      <a:pos x="11" y="171"/>
                    </a:cxn>
                    <a:cxn ang="0">
                      <a:pos x="4" y="199"/>
                    </a:cxn>
                    <a:cxn ang="0">
                      <a:pos x="0" y="210"/>
                    </a:cxn>
                    <a:cxn ang="0">
                      <a:pos x="1" y="181"/>
                    </a:cxn>
                    <a:cxn ang="0">
                      <a:pos x="16" y="132"/>
                    </a:cxn>
                    <a:cxn ang="0">
                      <a:pos x="29" y="95"/>
                    </a:cxn>
                    <a:cxn ang="0">
                      <a:pos x="38" y="66"/>
                    </a:cxn>
                    <a:cxn ang="0">
                      <a:pos x="48" y="41"/>
                    </a:cxn>
                    <a:cxn ang="0">
                      <a:pos x="58" y="18"/>
                    </a:cxn>
                    <a:cxn ang="0">
                      <a:pos x="52" y="14"/>
                    </a:cxn>
                    <a:cxn ang="0">
                      <a:pos x="45" y="11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67" h="210">
                      <a:moveTo>
                        <a:pt x="49" y="0"/>
                      </a:moveTo>
                      <a:lnTo>
                        <a:pt x="60" y="3"/>
                      </a:lnTo>
                      <a:lnTo>
                        <a:pt x="65" y="7"/>
                      </a:lnTo>
                      <a:lnTo>
                        <a:pt x="67" y="16"/>
                      </a:lnTo>
                      <a:lnTo>
                        <a:pt x="63" y="22"/>
                      </a:lnTo>
                      <a:lnTo>
                        <a:pt x="58" y="34"/>
                      </a:lnTo>
                      <a:lnTo>
                        <a:pt x="48" y="60"/>
                      </a:lnTo>
                      <a:lnTo>
                        <a:pt x="38" y="86"/>
                      </a:lnTo>
                      <a:lnTo>
                        <a:pt x="32" y="107"/>
                      </a:lnTo>
                      <a:lnTo>
                        <a:pt x="23" y="132"/>
                      </a:lnTo>
                      <a:lnTo>
                        <a:pt x="17" y="150"/>
                      </a:lnTo>
                      <a:lnTo>
                        <a:pt x="11" y="171"/>
                      </a:lnTo>
                      <a:lnTo>
                        <a:pt x="4" y="199"/>
                      </a:lnTo>
                      <a:lnTo>
                        <a:pt x="0" y="210"/>
                      </a:lnTo>
                      <a:lnTo>
                        <a:pt x="1" y="181"/>
                      </a:lnTo>
                      <a:lnTo>
                        <a:pt x="16" y="132"/>
                      </a:lnTo>
                      <a:lnTo>
                        <a:pt x="29" y="95"/>
                      </a:lnTo>
                      <a:lnTo>
                        <a:pt x="38" y="66"/>
                      </a:lnTo>
                      <a:lnTo>
                        <a:pt x="48" y="41"/>
                      </a:lnTo>
                      <a:lnTo>
                        <a:pt x="58" y="18"/>
                      </a:lnTo>
                      <a:lnTo>
                        <a:pt x="52" y="14"/>
                      </a:lnTo>
                      <a:lnTo>
                        <a:pt x="45" y="1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79" name="Freeform 731"/>
                <p:cNvSpPr>
                  <a:spLocks/>
                </p:cNvSpPr>
                <p:nvPr/>
              </p:nvSpPr>
              <p:spPr bwMode="auto">
                <a:xfrm>
                  <a:off x="6773" y="10302"/>
                  <a:ext cx="93" cy="194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89" y="9"/>
                    </a:cxn>
                    <a:cxn ang="0">
                      <a:pos x="93" y="14"/>
                    </a:cxn>
                    <a:cxn ang="0">
                      <a:pos x="90" y="21"/>
                    </a:cxn>
                    <a:cxn ang="0">
                      <a:pos x="85" y="33"/>
                    </a:cxn>
                    <a:cxn ang="0">
                      <a:pos x="76" y="52"/>
                    </a:cxn>
                    <a:cxn ang="0">
                      <a:pos x="65" y="70"/>
                    </a:cxn>
                    <a:cxn ang="0">
                      <a:pos x="54" y="92"/>
                    </a:cxn>
                    <a:cxn ang="0">
                      <a:pos x="47" y="105"/>
                    </a:cxn>
                    <a:cxn ang="0">
                      <a:pos x="38" y="123"/>
                    </a:cxn>
                    <a:cxn ang="0">
                      <a:pos x="32" y="136"/>
                    </a:cxn>
                    <a:cxn ang="0">
                      <a:pos x="25" y="153"/>
                    </a:cxn>
                    <a:cxn ang="0">
                      <a:pos x="19" y="173"/>
                    </a:cxn>
                    <a:cxn ang="0">
                      <a:pos x="16" y="188"/>
                    </a:cxn>
                    <a:cxn ang="0">
                      <a:pos x="13" y="194"/>
                    </a:cxn>
                    <a:cxn ang="0">
                      <a:pos x="8" y="194"/>
                    </a:cxn>
                    <a:cxn ang="0">
                      <a:pos x="3" y="190"/>
                    </a:cxn>
                    <a:cxn ang="0">
                      <a:pos x="0" y="188"/>
                    </a:cxn>
                    <a:cxn ang="0">
                      <a:pos x="7" y="158"/>
                    </a:cxn>
                    <a:cxn ang="0">
                      <a:pos x="44" y="97"/>
                    </a:cxn>
                    <a:cxn ang="0">
                      <a:pos x="53" y="79"/>
                    </a:cxn>
                    <a:cxn ang="0">
                      <a:pos x="67" y="54"/>
                    </a:cxn>
                    <a:cxn ang="0">
                      <a:pos x="78" y="32"/>
                    </a:cxn>
                    <a:cxn ang="0">
                      <a:pos x="84" y="21"/>
                    </a:cxn>
                    <a:cxn ang="0">
                      <a:pos x="83" y="13"/>
                    </a:cxn>
                    <a:cxn ang="0">
                      <a:pos x="79" y="5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93" h="194">
                      <a:moveTo>
                        <a:pt x="83" y="0"/>
                      </a:moveTo>
                      <a:lnTo>
                        <a:pt x="89" y="9"/>
                      </a:lnTo>
                      <a:lnTo>
                        <a:pt x="93" y="14"/>
                      </a:lnTo>
                      <a:lnTo>
                        <a:pt x="90" y="21"/>
                      </a:lnTo>
                      <a:lnTo>
                        <a:pt x="85" y="33"/>
                      </a:lnTo>
                      <a:lnTo>
                        <a:pt x="76" y="52"/>
                      </a:lnTo>
                      <a:lnTo>
                        <a:pt x="65" y="70"/>
                      </a:lnTo>
                      <a:lnTo>
                        <a:pt x="54" y="92"/>
                      </a:lnTo>
                      <a:lnTo>
                        <a:pt x="47" y="105"/>
                      </a:lnTo>
                      <a:lnTo>
                        <a:pt x="38" y="123"/>
                      </a:lnTo>
                      <a:lnTo>
                        <a:pt x="32" y="136"/>
                      </a:lnTo>
                      <a:lnTo>
                        <a:pt x="25" y="153"/>
                      </a:lnTo>
                      <a:lnTo>
                        <a:pt x="19" y="173"/>
                      </a:lnTo>
                      <a:lnTo>
                        <a:pt x="16" y="188"/>
                      </a:lnTo>
                      <a:lnTo>
                        <a:pt x="13" y="194"/>
                      </a:lnTo>
                      <a:lnTo>
                        <a:pt x="8" y="194"/>
                      </a:lnTo>
                      <a:lnTo>
                        <a:pt x="3" y="190"/>
                      </a:lnTo>
                      <a:lnTo>
                        <a:pt x="0" y="188"/>
                      </a:lnTo>
                      <a:lnTo>
                        <a:pt x="7" y="158"/>
                      </a:lnTo>
                      <a:lnTo>
                        <a:pt x="44" y="97"/>
                      </a:lnTo>
                      <a:lnTo>
                        <a:pt x="53" y="79"/>
                      </a:lnTo>
                      <a:lnTo>
                        <a:pt x="67" y="54"/>
                      </a:lnTo>
                      <a:lnTo>
                        <a:pt x="78" y="32"/>
                      </a:lnTo>
                      <a:lnTo>
                        <a:pt x="84" y="21"/>
                      </a:lnTo>
                      <a:lnTo>
                        <a:pt x="83" y="13"/>
                      </a:lnTo>
                      <a:lnTo>
                        <a:pt x="79" y="5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0" name="Freeform 732"/>
                <p:cNvSpPr>
                  <a:spLocks/>
                </p:cNvSpPr>
                <p:nvPr/>
              </p:nvSpPr>
              <p:spPr bwMode="auto">
                <a:xfrm>
                  <a:off x="6732" y="10252"/>
                  <a:ext cx="23" cy="7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5" y="7"/>
                    </a:cxn>
                    <a:cxn ang="0">
                      <a:pos x="9" y="0"/>
                    </a:cxn>
                    <a:cxn ang="0">
                      <a:pos x="14" y="1"/>
                    </a:cxn>
                    <a:cxn ang="0">
                      <a:pos x="14" y="10"/>
                    </a:cxn>
                    <a:cxn ang="0">
                      <a:pos x="12" y="20"/>
                    </a:cxn>
                    <a:cxn ang="0">
                      <a:pos x="14" y="24"/>
                    </a:cxn>
                    <a:cxn ang="0">
                      <a:pos x="18" y="23"/>
                    </a:cxn>
                    <a:cxn ang="0">
                      <a:pos x="20" y="29"/>
                    </a:cxn>
                    <a:cxn ang="0">
                      <a:pos x="20" y="39"/>
                    </a:cxn>
                    <a:cxn ang="0">
                      <a:pos x="17" y="45"/>
                    </a:cxn>
                    <a:cxn ang="0">
                      <a:pos x="23" y="48"/>
                    </a:cxn>
                    <a:cxn ang="0">
                      <a:pos x="22" y="58"/>
                    </a:cxn>
                    <a:cxn ang="0">
                      <a:pos x="18" y="68"/>
                    </a:cxn>
                    <a:cxn ang="0">
                      <a:pos x="10" y="79"/>
                    </a:cxn>
                    <a:cxn ang="0">
                      <a:pos x="9" y="67"/>
                    </a:cxn>
                    <a:cxn ang="0">
                      <a:pos x="13" y="64"/>
                    </a:cxn>
                    <a:cxn ang="0">
                      <a:pos x="16" y="58"/>
                    </a:cxn>
                    <a:cxn ang="0">
                      <a:pos x="12" y="56"/>
                    </a:cxn>
                    <a:cxn ang="0">
                      <a:pos x="12" y="50"/>
                    </a:cxn>
                    <a:cxn ang="0">
                      <a:pos x="14" y="37"/>
                    </a:cxn>
                    <a:cxn ang="0">
                      <a:pos x="13" y="33"/>
                    </a:cxn>
                    <a:cxn ang="0">
                      <a:pos x="9" y="36"/>
                    </a:cxn>
                    <a:cxn ang="0">
                      <a:pos x="7" y="35"/>
                    </a:cxn>
                    <a:cxn ang="0">
                      <a:pos x="6" y="29"/>
                    </a:cxn>
                    <a:cxn ang="0">
                      <a:pos x="7" y="20"/>
                    </a:cxn>
                    <a:cxn ang="0">
                      <a:pos x="3" y="25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3" h="79">
                      <a:moveTo>
                        <a:pt x="0" y="19"/>
                      </a:moveTo>
                      <a:lnTo>
                        <a:pt x="5" y="7"/>
                      </a:lnTo>
                      <a:lnTo>
                        <a:pt x="9" y="0"/>
                      </a:lnTo>
                      <a:lnTo>
                        <a:pt x="14" y="1"/>
                      </a:lnTo>
                      <a:lnTo>
                        <a:pt x="14" y="10"/>
                      </a:lnTo>
                      <a:lnTo>
                        <a:pt x="12" y="20"/>
                      </a:lnTo>
                      <a:lnTo>
                        <a:pt x="14" y="24"/>
                      </a:lnTo>
                      <a:lnTo>
                        <a:pt x="18" y="23"/>
                      </a:lnTo>
                      <a:lnTo>
                        <a:pt x="20" y="29"/>
                      </a:lnTo>
                      <a:lnTo>
                        <a:pt x="20" y="39"/>
                      </a:lnTo>
                      <a:lnTo>
                        <a:pt x="17" y="45"/>
                      </a:lnTo>
                      <a:lnTo>
                        <a:pt x="23" y="48"/>
                      </a:lnTo>
                      <a:lnTo>
                        <a:pt x="22" y="58"/>
                      </a:lnTo>
                      <a:lnTo>
                        <a:pt x="18" y="68"/>
                      </a:lnTo>
                      <a:lnTo>
                        <a:pt x="10" y="79"/>
                      </a:lnTo>
                      <a:lnTo>
                        <a:pt x="9" y="67"/>
                      </a:lnTo>
                      <a:lnTo>
                        <a:pt x="13" y="64"/>
                      </a:lnTo>
                      <a:lnTo>
                        <a:pt x="16" y="58"/>
                      </a:lnTo>
                      <a:lnTo>
                        <a:pt x="12" y="56"/>
                      </a:lnTo>
                      <a:lnTo>
                        <a:pt x="12" y="50"/>
                      </a:lnTo>
                      <a:lnTo>
                        <a:pt x="14" y="37"/>
                      </a:lnTo>
                      <a:lnTo>
                        <a:pt x="13" y="33"/>
                      </a:lnTo>
                      <a:lnTo>
                        <a:pt x="9" y="36"/>
                      </a:lnTo>
                      <a:lnTo>
                        <a:pt x="7" y="35"/>
                      </a:lnTo>
                      <a:lnTo>
                        <a:pt x="6" y="29"/>
                      </a:lnTo>
                      <a:lnTo>
                        <a:pt x="7" y="20"/>
                      </a:lnTo>
                      <a:lnTo>
                        <a:pt x="3" y="2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1" name="Freeform 733"/>
                <p:cNvSpPr>
                  <a:spLocks/>
                </p:cNvSpPr>
                <p:nvPr/>
              </p:nvSpPr>
              <p:spPr bwMode="auto">
                <a:xfrm>
                  <a:off x="6788" y="10284"/>
                  <a:ext cx="69" cy="171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67" y="7"/>
                    </a:cxn>
                    <a:cxn ang="0">
                      <a:pos x="69" y="17"/>
                    </a:cxn>
                    <a:cxn ang="0">
                      <a:pos x="62" y="31"/>
                    </a:cxn>
                    <a:cxn ang="0">
                      <a:pos x="54" y="47"/>
                    </a:cxn>
                    <a:cxn ang="0">
                      <a:pos x="47" y="65"/>
                    </a:cxn>
                    <a:cxn ang="0">
                      <a:pos x="39" y="82"/>
                    </a:cxn>
                    <a:cxn ang="0">
                      <a:pos x="32" y="101"/>
                    </a:cxn>
                    <a:cxn ang="0">
                      <a:pos x="20" y="138"/>
                    </a:cxn>
                    <a:cxn ang="0">
                      <a:pos x="0" y="171"/>
                    </a:cxn>
                    <a:cxn ang="0">
                      <a:pos x="15" y="133"/>
                    </a:cxn>
                    <a:cxn ang="0">
                      <a:pos x="18" y="123"/>
                    </a:cxn>
                    <a:cxn ang="0">
                      <a:pos x="27" y="101"/>
                    </a:cxn>
                    <a:cxn ang="0">
                      <a:pos x="37" y="75"/>
                    </a:cxn>
                    <a:cxn ang="0">
                      <a:pos x="46" y="52"/>
                    </a:cxn>
                    <a:cxn ang="0">
                      <a:pos x="56" y="29"/>
                    </a:cxn>
                    <a:cxn ang="0">
                      <a:pos x="60" y="18"/>
                    </a:cxn>
                    <a:cxn ang="0">
                      <a:pos x="63" y="14"/>
                    </a:cxn>
                    <a:cxn ang="0">
                      <a:pos x="58" y="7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9" h="171">
                      <a:moveTo>
                        <a:pt x="61" y="0"/>
                      </a:moveTo>
                      <a:lnTo>
                        <a:pt x="67" y="7"/>
                      </a:lnTo>
                      <a:lnTo>
                        <a:pt x="69" y="17"/>
                      </a:lnTo>
                      <a:lnTo>
                        <a:pt x="62" y="31"/>
                      </a:lnTo>
                      <a:lnTo>
                        <a:pt x="54" y="47"/>
                      </a:lnTo>
                      <a:lnTo>
                        <a:pt x="47" y="65"/>
                      </a:lnTo>
                      <a:lnTo>
                        <a:pt x="39" y="82"/>
                      </a:lnTo>
                      <a:lnTo>
                        <a:pt x="32" y="101"/>
                      </a:lnTo>
                      <a:lnTo>
                        <a:pt x="20" y="138"/>
                      </a:lnTo>
                      <a:lnTo>
                        <a:pt x="0" y="171"/>
                      </a:lnTo>
                      <a:lnTo>
                        <a:pt x="15" y="133"/>
                      </a:lnTo>
                      <a:lnTo>
                        <a:pt x="18" y="123"/>
                      </a:lnTo>
                      <a:lnTo>
                        <a:pt x="27" y="101"/>
                      </a:lnTo>
                      <a:lnTo>
                        <a:pt x="37" y="75"/>
                      </a:lnTo>
                      <a:lnTo>
                        <a:pt x="46" y="52"/>
                      </a:lnTo>
                      <a:lnTo>
                        <a:pt x="56" y="29"/>
                      </a:lnTo>
                      <a:lnTo>
                        <a:pt x="60" y="18"/>
                      </a:lnTo>
                      <a:lnTo>
                        <a:pt x="63" y="14"/>
                      </a:lnTo>
                      <a:lnTo>
                        <a:pt x="58" y="7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2" name="Freeform 734"/>
                <p:cNvSpPr>
                  <a:spLocks/>
                </p:cNvSpPr>
                <p:nvPr/>
              </p:nvSpPr>
              <p:spPr bwMode="auto">
                <a:xfrm>
                  <a:off x="6710" y="10279"/>
                  <a:ext cx="29" cy="69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2" y="0"/>
                    </a:cxn>
                    <a:cxn ang="0">
                      <a:pos x="5" y="2"/>
                    </a:cxn>
                    <a:cxn ang="0">
                      <a:pos x="0" y="10"/>
                    </a:cxn>
                    <a:cxn ang="0">
                      <a:pos x="3" y="18"/>
                    </a:cxn>
                    <a:cxn ang="0">
                      <a:pos x="9" y="23"/>
                    </a:cxn>
                    <a:cxn ang="0">
                      <a:pos x="2" y="38"/>
                    </a:cxn>
                    <a:cxn ang="0">
                      <a:pos x="3" y="48"/>
                    </a:cxn>
                    <a:cxn ang="0">
                      <a:pos x="7" y="53"/>
                    </a:cxn>
                    <a:cxn ang="0">
                      <a:pos x="12" y="50"/>
                    </a:cxn>
                    <a:cxn ang="0">
                      <a:pos x="12" y="63"/>
                    </a:cxn>
                    <a:cxn ang="0">
                      <a:pos x="16" y="69"/>
                    </a:cxn>
                    <a:cxn ang="0">
                      <a:pos x="20" y="69"/>
                    </a:cxn>
                    <a:cxn ang="0">
                      <a:pos x="29" y="51"/>
                    </a:cxn>
                    <a:cxn ang="0">
                      <a:pos x="27" y="44"/>
                    </a:cxn>
                    <a:cxn ang="0">
                      <a:pos x="24" y="44"/>
                    </a:cxn>
                    <a:cxn ang="0">
                      <a:pos x="21" y="54"/>
                    </a:cxn>
                    <a:cxn ang="0">
                      <a:pos x="19" y="58"/>
                    </a:cxn>
                    <a:cxn ang="0">
                      <a:pos x="18" y="50"/>
                    </a:cxn>
                    <a:cxn ang="0">
                      <a:pos x="19" y="40"/>
                    </a:cxn>
                    <a:cxn ang="0">
                      <a:pos x="19" y="35"/>
                    </a:cxn>
                    <a:cxn ang="0">
                      <a:pos x="16" y="36"/>
                    </a:cxn>
                    <a:cxn ang="0">
                      <a:pos x="11" y="41"/>
                    </a:cxn>
                    <a:cxn ang="0">
                      <a:pos x="15" y="30"/>
                    </a:cxn>
                    <a:cxn ang="0">
                      <a:pos x="18" y="25"/>
                    </a:cxn>
                    <a:cxn ang="0">
                      <a:pos x="18" y="19"/>
                    </a:cxn>
                    <a:cxn ang="0">
                      <a:pos x="11" y="13"/>
                    </a:cxn>
                    <a:cxn ang="0">
                      <a:pos x="13" y="10"/>
                    </a:cxn>
                    <a:cxn ang="0">
                      <a:pos x="17" y="1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29" h="69">
                      <a:moveTo>
                        <a:pt x="18" y="5"/>
                      </a:moveTo>
                      <a:lnTo>
                        <a:pt x="12" y="0"/>
                      </a:lnTo>
                      <a:lnTo>
                        <a:pt x="5" y="2"/>
                      </a:lnTo>
                      <a:lnTo>
                        <a:pt x="0" y="10"/>
                      </a:lnTo>
                      <a:lnTo>
                        <a:pt x="3" y="18"/>
                      </a:lnTo>
                      <a:lnTo>
                        <a:pt x="9" y="23"/>
                      </a:lnTo>
                      <a:lnTo>
                        <a:pt x="2" y="38"/>
                      </a:lnTo>
                      <a:lnTo>
                        <a:pt x="3" y="48"/>
                      </a:lnTo>
                      <a:lnTo>
                        <a:pt x="7" y="53"/>
                      </a:lnTo>
                      <a:lnTo>
                        <a:pt x="12" y="50"/>
                      </a:lnTo>
                      <a:lnTo>
                        <a:pt x="12" y="63"/>
                      </a:lnTo>
                      <a:lnTo>
                        <a:pt x="16" y="69"/>
                      </a:lnTo>
                      <a:lnTo>
                        <a:pt x="20" y="69"/>
                      </a:lnTo>
                      <a:lnTo>
                        <a:pt x="29" y="51"/>
                      </a:lnTo>
                      <a:lnTo>
                        <a:pt x="27" y="44"/>
                      </a:lnTo>
                      <a:lnTo>
                        <a:pt x="24" y="44"/>
                      </a:lnTo>
                      <a:lnTo>
                        <a:pt x="21" y="54"/>
                      </a:lnTo>
                      <a:lnTo>
                        <a:pt x="19" y="58"/>
                      </a:lnTo>
                      <a:lnTo>
                        <a:pt x="18" y="50"/>
                      </a:lnTo>
                      <a:lnTo>
                        <a:pt x="19" y="40"/>
                      </a:lnTo>
                      <a:lnTo>
                        <a:pt x="19" y="35"/>
                      </a:lnTo>
                      <a:lnTo>
                        <a:pt x="16" y="36"/>
                      </a:lnTo>
                      <a:lnTo>
                        <a:pt x="11" y="41"/>
                      </a:lnTo>
                      <a:lnTo>
                        <a:pt x="15" y="30"/>
                      </a:lnTo>
                      <a:lnTo>
                        <a:pt x="18" y="25"/>
                      </a:lnTo>
                      <a:lnTo>
                        <a:pt x="18" y="19"/>
                      </a:lnTo>
                      <a:lnTo>
                        <a:pt x="11" y="13"/>
                      </a:lnTo>
                      <a:lnTo>
                        <a:pt x="13" y="10"/>
                      </a:lnTo>
                      <a:lnTo>
                        <a:pt x="17" y="1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3" name="Freeform 735"/>
                <p:cNvSpPr>
                  <a:spLocks/>
                </p:cNvSpPr>
                <p:nvPr/>
              </p:nvSpPr>
              <p:spPr bwMode="auto">
                <a:xfrm>
                  <a:off x="6778" y="10192"/>
                  <a:ext cx="69" cy="281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1" y="21"/>
                    </a:cxn>
                    <a:cxn ang="0">
                      <a:pos x="56" y="38"/>
                    </a:cxn>
                    <a:cxn ang="0">
                      <a:pos x="50" y="64"/>
                    </a:cxn>
                    <a:cxn ang="0">
                      <a:pos x="39" y="102"/>
                    </a:cxn>
                    <a:cxn ang="0">
                      <a:pos x="30" y="133"/>
                    </a:cxn>
                    <a:cxn ang="0">
                      <a:pos x="23" y="160"/>
                    </a:cxn>
                    <a:cxn ang="0">
                      <a:pos x="16" y="191"/>
                    </a:cxn>
                    <a:cxn ang="0">
                      <a:pos x="10" y="220"/>
                    </a:cxn>
                    <a:cxn ang="0">
                      <a:pos x="7" y="245"/>
                    </a:cxn>
                    <a:cxn ang="0">
                      <a:pos x="0" y="281"/>
                    </a:cxn>
                    <a:cxn ang="0">
                      <a:pos x="13" y="273"/>
                    </a:cxn>
                    <a:cxn ang="0">
                      <a:pos x="16" y="230"/>
                    </a:cxn>
                    <a:cxn ang="0">
                      <a:pos x="29" y="176"/>
                    </a:cxn>
                    <a:cxn ang="0">
                      <a:pos x="42" y="125"/>
                    </a:cxn>
                    <a:cxn ang="0">
                      <a:pos x="52" y="84"/>
                    </a:cxn>
                    <a:cxn ang="0">
                      <a:pos x="63" y="44"/>
                    </a:cxn>
                    <a:cxn ang="0">
                      <a:pos x="68" y="23"/>
                    </a:cxn>
                    <a:cxn ang="0">
                      <a:pos x="69" y="12"/>
                    </a:cxn>
                    <a:cxn ang="0">
                      <a:pos x="69" y="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69" h="281">
                      <a:moveTo>
                        <a:pt x="63" y="0"/>
                      </a:moveTo>
                      <a:lnTo>
                        <a:pt x="61" y="21"/>
                      </a:lnTo>
                      <a:lnTo>
                        <a:pt x="56" y="38"/>
                      </a:lnTo>
                      <a:lnTo>
                        <a:pt x="50" y="64"/>
                      </a:lnTo>
                      <a:lnTo>
                        <a:pt x="39" y="102"/>
                      </a:lnTo>
                      <a:lnTo>
                        <a:pt x="30" y="133"/>
                      </a:lnTo>
                      <a:lnTo>
                        <a:pt x="23" y="160"/>
                      </a:lnTo>
                      <a:lnTo>
                        <a:pt x="16" y="191"/>
                      </a:lnTo>
                      <a:lnTo>
                        <a:pt x="10" y="220"/>
                      </a:lnTo>
                      <a:lnTo>
                        <a:pt x="7" y="245"/>
                      </a:lnTo>
                      <a:lnTo>
                        <a:pt x="0" y="281"/>
                      </a:lnTo>
                      <a:lnTo>
                        <a:pt x="13" y="273"/>
                      </a:lnTo>
                      <a:lnTo>
                        <a:pt x="16" y="230"/>
                      </a:lnTo>
                      <a:lnTo>
                        <a:pt x="29" y="176"/>
                      </a:lnTo>
                      <a:lnTo>
                        <a:pt x="42" y="125"/>
                      </a:lnTo>
                      <a:lnTo>
                        <a:pt x="52" y="84"/>
                      </a:lnTo>
                      <a:lnTo>
                        <a:pt x="63" y="44"/>
                      </a:lnTo>
                      <a:lnTo>
                        <a:pt x="68" y="23"/>
                      </a:lnTo>
                      <a:lnTo>
                        <a:pt x="69" y="12"/>
                      </a:lnTo>
                      <a:lnTo>
                        <a:pt x="69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4" name="Freeform 736"/>
                <p:cNvSpPr>
                  <a:spLocks/>
                </p:cNvSpPr>
                <p:nvPr/>
              </p:nvSpPr>
              <p:spPr bwMode="auto">
                <a:xfrm>
                  <a:off x="6591" y="10169"/>
                  <a:ext cx="258" cy="340"/>
                </a:xfrm>
                <a:custGeom>
                  <a:avLst/>
                  <a:gdLst/>
                  <a:ahLst/>
                  <a:cxnLst>
                    <a:cxn ang="0">
                      <a:pos x="51" y="32"/>
                    </a:cxn>
                    <a:cxn ang="0">
                      <a:pos x="45" y="40"/>
                    </a:cxn>
                    <a:cxn ang="0">
                      <a:pos x="42" y="81"/>
                    </a:cxn>
                    <a:cxn ang="0">
                      <a:pos x="32" y="126"/>
                    </a:cxn>
                    <a:cxn ang="0">
                      <a:pos x="22" y="168"/>
                    </a:cxn>
                    <a:cxn ang="0">
                      <a:pos x="9" y="214"/>
                    </a:cxn>
                    <a:cxn ang="0">
                      <a:pos x="2" y="257"/>
                    </a:cxn>
                    <a:cxn ang="0">
                      <a:pos x="0" y="282"/>
                    </a:cxn>
                    <a:cxn ang="0">
                      <a:pos x="4" y="296"/>
                    </a:cxn>
                    <a:cxn ang="0">
                      <a:pos x="32" y="301"/>
                    </a:cxn>
                    <a:cxn ang="0">
                      <a:pos x="89" y="313"/>
                    </a:cxn>
                    <a:cxn ang="0">
                      <a:pos x="127" y="319"/>
                    </a:cxn>
                    <a:cxn ang="0">
                      <a:pos x="170" y="334"/>
                    </a:cxn>
                    <a:cxn ang="0">
                      <a:pos x="186" y="340"/>
                    </a:cxn>
                    <a:cxn ang="0">
                      <a:pos x="195" y="330"/>
                    </a:cxn>
                    <a:cxn ang="0">
                      <a:pos x="180" y="318"/>
                    </a:cxn>
                    <a:cxn ang="0">
                      <a:pos x="133" y="305"/>
                    </a:cxn>
                    <a:cxn ang="0">
                      <a:pos x="82" y="296"/>
                    </a:cxn>
                    <a:cxn ang="0">
                      <a:pos x="45" y="289"/>
                    </a:cxn>
                    <a:cxn ang="0">
                      <a:pos x="17" y="283"/>
                    </a:cxn>
                    <a:cxn ang="0">
                      <a:pos x="9" y="275"/>
                    </a:cxn>
                    <a:cxn ang="0">
                      <a:pos x="16" y="231"/>
                    </a:cxn>
                    <a:cxn ang="0">
                      <a:pos x="32" y="164"/>
                    </a:cxn>
                    <a:cxn ang="0">
                      <a:pos x="44" y="115"/>
                    </a:cxn>
                    <a:cxn ang="0">
                      <a:pos x="50" y="74"/>
                    </a:cxn>
                    <a:cxn ang="0">
                      <a:pos x="64" y="47"/>
                    </a:cxn>
                    <a:cxn ang="0">
                      <a:pos x="92" y="48"/>
                    </a:cxn>
                    <a:cxn ang="0">
                      <a:pos x="137" y="57"/>
                    </a:cxn>
                    <a:cxn ang="0">
                      <a:pos x="165" y="62"/>
                    </a:cxn>
                    <a:cxn ang="0">
                      <a:pos x="179" y="54"/>
                    </a:cxn>
                    <a:cxn ang="0">
                      <a:pos x="192" y="28"/>
                    </a:cxn>
                    <a:cxn ang="0">
                      <a:pos x="208" y="19"/>
                    </a:cxn>
                    <a:cxn ang="0">
                      <a:pos x="241" y="27"/>
                    </a:cxn>
                    <a:cxn ang="0">
                      <a:pos x="258" y="25"/>
                    </a:cxn>
                    <a:cxn ang="0">
                      <a:pos x="254" y="11"/>
                    </a:cxn>
                    <a:cxn ang="0">
                      <a:pos x="227" y="0"/>
                    </a:cxn>
                    <a:cxn ang="0">
                      <a:pos x="204" y="0"/>
                    </a:cxn>
                    <a:cxn ang="0">
                      <a:pos x="191" y="3"/>
                    </a:cxn>
                    <a:cxn ang="0">
                      <a:pos x="180" y="25"/>
                    </a:cxn>
                    <a:cxn ang="0">
                      <a:pos x="171" y="39"/>
                    </a:cxn>
                    <a:cxn ang="0">
                      <a:pos x="149" y="43"/>
                    </a:cxn>
                    <a:cxn ang="0">
                      <a:pos x="92" y="34"/>
                    </a:cxn>
                    <a:cxn ang="0">
                      <a:pos x="58" y="33"/>
                    </a:cxn>
                  </a:cxnLst>
                  <a:rect l="0" t="0" r="r" b="b"/>
                  <a:pathLst>
                    <a:path w="258" h="340">
                      <a:moveTo>
                        <a:pt x="58" y="33"/>
                      </a:moveTo>
                      <a:lnTo>
                        <a:pt x="51" y="32"/>
                      </a:lnTo>
                      <a:lnTo>
                        <a:pt x="47" y="33"/>
                      </a:lnTo>
                      <a:lnTo>
                        <a:pt x="45" y="40"/>
                      </a:lnTo>
                      <a:lnTo>
                        <a:pt x="44" y="58"/>
                      </a:lnTo>
                      <a:lnTo>
                        <a:pt x="42" y="81"/>
                      </a:lnTo>
                      <a:lnTo>
                        <a:pt x="38" y="104"/>
                      </a:lnTo>
                      <a:lnTo>
                        <a:pt x="32" y="126"/>
                      </a:lnTo>
                      <a:lnTo>
                        <a:pt x="26" y="149"/>
                      </a:lnTo>
                      <a:lnTo>
                        <a:pt x="22" y="168"/>
                      </a:lnTo>
                      <a:lnTo>
                        <a:pt x="16" y="186"/>
                      </a:lnTo>
                      <a:lnTo>
                        <a:pt x="9" y="214"/>
                      </a:lnTo>
                      <a:lnTo>
                        <a:pt x="4" y="239"/>
                      </a:lnTo>
                      <a:lnTo>
                        <a:pt x="2" y="257"/>
                      </a:lnTo>
                      <a:lnTo>
                        <a:pt x="0" y="274"/>
                      </a:lnTo>
                      <a:lnTo>
                        <a:pt x="0" y="282"/>
                      </a:lnTo>
                      <a:lnTo>
                        <a:pt x="1" y="293"/>
                      </a:lnTo>
                      <a:lnTo>
                        <a:pt x="4" y="296"/>
                      </a:lnTo>
                      <a:lnTo>
                        <a:pt x="19" y="296"/>
                      </a:lnTo>
                      <a:lnTo>
                        <a:pt x="32" y="301"/>
                      </a:lnTo>
                      <a:lnTo>
                        <a:pt x="64" y="308"/>
                      </a:lnTo>
                      <a:lnTo>
                        <a:pt x="89" y="313"/>
                      </a:lnTo>
                      <a:lnTo>
                        <a:pt x="106" y="314"/>
                      </a:lnTo>
                      <a:lnTo>
                        <a:pt x="127" y="319"/>
                      </a:lnTo>
                      <a:lnTo>
                        <a:pt x="149" y="326"/>
                      </a:lnTo>
                      <a:lnTo>
                        <a:pt x="170" y="334"/>
                      </a:lnTo>
                      <a:lnTo>
                        <a:pt x="179" y="338"/>
                      </a:lnTo>
                      <a:lnTo>
                        <a:pt x="186" y="340"/>
                      </a:lnTo>
                      <a:lnTo>
                        <a:pt x="192" y="338"/>
                      </a:lnTo>
                      <a:lnTo>
                        <a:pt x="195" y="330"/>
                      </a:lnTo>
                      <a:lnTo>
                        <a:pt x="198" y="321"/>
                      </a:lnTo>
                      <a:lnTo>
                        <a:pt x="180" y="318"/>
                      </a:lnTo>
                      <a:lnTo>
                        <a:pt x="154" y="310"/>
                      </a:lnTo>
                      <a:lnTo>
                        <a:pt x="133" y="305"/>
                      </a:lnTo>
                      <a:lnTo>
                        <a:pt x="109" y="299"/>
                      </a:lnTo>
                      <a:lnTo>
                        <a:pt x="82" y="296"/>
                      </a:lnTo>
                      <a:lnTo>
                        <a:pt x="61" y="293"/>
                      </a:lnTo>
                      <a:lnTo>
                        <a:pt x="45" y="289"/>
                      </a:lnTo>
                      <a:lnTo>
                        <a:pt x="31" y="288"/>
                      </a:lnTo>
                      <a:lnTo>
                        <a:pt x="17" y="283"/>
                      </a:lnTo>
                      <a:lnTo>
                        <a:pt x="11" y="279"/>
                      </a:lnTo>
                      <a:lnTo>
                        <a:pt x="9" y="275"/>
                      </a:lnTo>
                      <a:lnTo>
                        <a:pt x="9" y="262"/>
                      </a:lnTo>
                      <a:lnTo>
                        <a:pt x="16" y="231"/>
                      </a:lnTo>
                      <a:lnTo>
                        <a:pt x="23" y="196"/>
                      </a:lnTo>
                      <a:lnTo>
                        <a:pt x="32" y="164"/>
                      </a:lnTo>
                      <a:lnTo>
                        <a:pt x="39" y="138"/>
                      </a:lnTo>
                      <a:lnTo>
                        <a:pt x="44" y="115"/>
                      </a:lnTo>
                      <a:lnTo>
                        <a:pt x="48" y="94"/>
                      </a:lnTo>
                      <a:lnTo>
                        <a:pt x="50" y="74"/>
                      </a:lnTo>
                      <a:lnTo>
                        <a:pt x="53" y="48"/>
                      </a:lnTo>
                      <a:lnTo>
                        <a:pt x="64" y="47"/>
                      </a:lnTo>
                      <a:lnTo>
                        <a:pt x="79" y="48"/>
                      </a:lnTo>
                      <a:lnTo>
                        <a:pt x="92" y="48"/>
                      </a:lnTo>
                      <a:lnTo>
                        <a:pt x="108" y="52"/>
                      </a:lnTo>
                      <a:lnTo>
                        <a:pt x="137" y="57"/>
                      </a:lnTo>
                      <a:lnTo>
                        <a:pt x="155" y="61"/>
                      </a:lnTo>
                      <a:lnTo>
                        <a:pt x="165" y="62"/>
                      </a:lnTo>
                      <a:lnTo>
                        <a:pt x="171" y="60"/>
                      </a:lnTo>
                      <a:lnTo>
                        <a:pt x="179" y="54"/>
                      </a:lnTo>
                      <a:lnTo>
                        <a:pt x="187" y="43"/>
                      </a:lnTo>
                      <a:lnTo>
                        <a:pt x="192" y="28"/>
                      </a:lnTo>
                      <a:lnTo>
                        <a:pt x="196" y="21"/>
                      </a:lnTo>
                      <a:lnTo>
                        <a:pt x="208" y="19"/>
                      </a:lnTo>
                      <a:lnTo>
                        <a:pt x="225" y="22"/>
                      </a:lnTo>
                      <a:lnTo>
                        <a:pt x="241" y="27"/>
                      </a:lnTo>
                      <a:lnTo>
                        <a:pt x="253" y="32"/>
                      </a:lnTo>
                      <a:lnTo>
                        <a:pt x="258" y="25"/>
                      </a:lnTo>
                      <a:lnTo>
                        <a:pt x="257" y="17"/>
                      </a:lnTo>
                      <a:lnTo>
                        <a:pt x="254" y="11"/>
                      </a:lnTo>
                      <a:lnTo>
                        <a:pt x="243" y="7"/>
                      </a:lnTo>
                      <a:lnTo>
                        <a:pt x="227" y="0"/>
                      </a:lnTo>
                      <a:lnTo>
                        <a:pt x="216" y="1"/>
                      </a:lnTo>
                      <a:lnTo>
                        <a:pt x="204" y="0"/>
                      </a:lnTo>
                      <a:lnTo>
                        <a:pt x="196" y="0"/>
                      </a:lnTo>
                      <a:lnTo>
                        <a:pt x="191" y="3"/>
                      </a:lnTo>
                      <a:lnTo>
                        <a:pt x="186" y="11"/>
                      </a:lnTo>
                      <a:lnTo>
                        <a:pt x="180" y="25"/>
                      </a:lnTo>
                      <a:lnTo>
                        <a:pt x="176" y="34"/>
                      </a:lnTo>
                      <a:lnTo>
                        <a:pt x="171" y="39"/>
                      </a:lnTo>
                      <a:lnTo>
                        <a:pt x="164" y="43"/>
                      </a:lnTo>
                      <a:lnTo>
                        <a:pt x="149" y="43"/>
                      </a:lnTo>
                      <a:lnTo>
                        <a:pt x="122" y="39"/>
                      </a:lnTo>
                      <a:lnTo>
                        <a:pt x="92" y="34"/>
                      </a:lnTo>
                      <a:lnTo>
                        <a:pt x="70" y="33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5" name="Freeform 737"/>
                <p:cNvSpPr>
                  <a:spLocks/>
                </p:cNvSpPr>
                <p:nvPr/>
              </p:nvSpPr>
              <p:spPr bwMode="auto">
                <a:xfrm>
                  <a:off x="6399" y="9846"/>
                  <a:ext cx="26" cy="4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3"/>
                    </a:cxn>
                    <a:cxn ang="0">
                      <a:pos x="1" y="153"/>
                    </a:cxn>
                    <a:cxn ang="0">
                      <a:pos x="4" y="248"/>
                    </a:cxn>
                    <a:cxn ang="0">
                      <a:pos x="8" y="322"/>
                    </a:cxn>
                    <a:cxn ang="0">
                      <a:pos x="12" y="395"/>
                    </a:cxn>
                    <a:cxn ang="0">
                      <a:pos x="19" y="473"/>
                    </a:cxn>
                    <a:cxn ang="0">
                      <a:pos x="26" y="473"/>
                    </a:cxn>
                    <a:cxn ang="0">
                      <a:pos x="22" y="406"/>
                    </a:cxn>
                    <a:cxn ang="0">
                      <a:pos x="16" y="334"/>
                    </a:cxn>
                    <a:cxn ang="0">
                      <a:pos x="10" y="228"/>
                    </a:cxn>
                    <a:cxn ang="0">
                      <a:pos x="9" y="166"/>
                    </a:cxn>
                    <a:cxn ang="0">
                      <a:pos x="8" y="92"/>
                    </a:cxn>
                    <a:cxn ang="0">
                      <a:pos x="7" y="21"/>
                    </a:cxn>
                    <a:cxn ang="0">
                      <a:pos x="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4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1" y="153"/>
                      </a:lnTo>
                      <a:lnTo>
                        <a:pt x="4" y="248"/>
                      </a:lnTo>
                      <a:lnTo>
                        <a:pt x="8" y="322"/>
                      </a:lnTo>
                      <a:lnTo>
                        <a:pt x="12" y="395"/>
                      </a:lnTo>
                      <a:lnTo>
                        <a:pt x="19" y="473"/>
                      </a:lnTo>
                      <a:lnTo>
                        <a:pt x="26" y="473"/>
                      </a:lnTo>
                      <a:lnTo>
                        <a:pt x="22" y="406"/>
                      </a:lnTo>
                      <a:lnTo>
                        <a:pt x="16" y="334"/>
                      </a:lnTo>
                      <a:lnTo>
                        <a:pt x="10" y="228"/>
                      </a:lnTo>
                      <a:lnTo>
                        <a:pt x="9" y="166"/>
                      </a:lnTo>
                      <a:lnTo>
                        <a:pt x="8" y="92"/>
                      </a:lnTo>
                      <a:lnTo>
                        <a:pt x="7" y="21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6" name="Freeform 738"/>
                <p:cNvSpPr>
                  <a:spLocks/>
                </p:cNvSpPr>
                <p:nvPr/>
              </p:nvSpPr>
              <p:spPr bwMode="auto">
                <a:xfrm>
                  <a:off x="6724" y="10288"/>
                  <a:ext cx="19" cy="35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9" y="4"/>
                    </a:cxn>
                    <a:cxn ang="0">
                      <a:pos x="14" y="17"/>
                    </a:cxn>
                    <a:cxn ang="0">
                      <a:pos x="19" y="22"/>
                    </a:cxn>
                    <a:cxn ang="0">
                      <a:pos x="8" y="35"/>
                    </a:cxn>
                    <a:cxn ang="0">
                      <a:pos x="8" y="22"/>
                    </a:cxn>
                    <a:cxn ang="0">
                      <a:pos x="2" y="24"/>
                    </a:cxn>
                    <a:cxn ang="0">
                      <a:pos x="5" y="9"/>
                    </a:cxn>
                    <a:cxn ang="0">
                      <a:pos x="0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" h="35">
                      <a:moveTo>
                        <a:pt x="12" y="0"/>
                      </a:moveTo>
                      <a:lnTo>
                        <a:pt x="11" y="8"/>
                      </a:lnTo>
                      <a:lnTo>
                        <a:pt x="19" y="4"/>
                      </a:lnTo>
                      <a:lnTo>
                        <a:pt x="14" y="17"/>
                      </a:lnTo>
                      <a:lnTo>
                        <a:pt x="19" y="22"/>
                      </a:lnTo>
                      <a:lnTo>
                        <a:pt x="8" y="35"/>
                      </a:lnTo>
                      <a:lnTo>
                        <a:pt x="8" y="22"/>
                      </a:lnTo>
                      <a:lnTo>
                        <a:pt x="2" y="24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7" name="Freeform 739"/>
                <p:cNvSpPr>
                  <a:spLocks/>
                </p:cNvSpPr>
                <p:nvPr/>
              </p:nvSpPr>
              <p:spPr bwMode="auto">
                <a:xfrm>
                  <a:off x="6319" y="10473"/>
                  <a:ext cx="659" cy="198"/>
                </a:xfrm>
                <a:custGeom>
                  <a:avLst/>
                  <a:gdLst/>
                  <a:ahLst/>
                  <a:cxnLst>
                    <a:cxn ang="0">
                      <a:pos x="53" y="27"/>
                    </a:cxn>
                    <a:cxn ang="0">
                      <a:pos x="101" y="13"/>
                    </a:cxn>
                    <a:cxn ang="0">
                      <a:pos x="136" y="6"/>
                    </a:cxn>
                    <a:cxn ang="0">
                      <a:pos x="173" y="0"/>
                    </a:cxn>
                    <a:cxn ang="0">
                      <a:pos x="230" y="0"/>
                    </a:cxn>
                    <a:cxn ang="0">
                      <a:pos x="334" y="13"/>
                    </a:cxn>
                    <a:cxn ang="0">
                      <a:pos x="390" y="24"/>
                    </a:cxn>
                    <a:cxn ang="0">
                      <a:pos x="430" y="27"/>
                    </a:cxn>
                    <a:cxn ang="0">
                      <a:pos x="494" y="29"/>
                    </a:cxn>
                    <a:cxn ang="0">
                      <a:pos x="553" y="29"/>
                    </a:cxn>
                    <a:cxn ang="0">
                      <a:pos x="620" y="25"/>
                    </a:cxn>
                    <a:cxn ang="0">
                      <a:pos x="659" y="43"/>
                    </a:cxn>
                    <a:cxn ang="0">
                      <a:pos x="617" y="51"/>
                    </a:cxn>
                    <a:cxn ang="0">
                      <a:pos x="584" y="71"/>
                    </a:cxn>
                    <a:cxn ang="0">
                      <a:pos x="553" y="97"/>
                    </a:cxn>
                    <a:cxn ang="0">
                      <a:pos x="520" y="122"/>
                    </a:cxn>
                    <a:cxn ang="0">
                      <a:pos x="488" y="156"/>
                    </a:cxn>
                    <a:cxn ang="0">
                      <a:pos x="459" y="178"/>
                    </a:cxn>
                    <a:cxn ang="0">
                      <a:pos x="413" y="198"/>
                    </a:cxn>
                    <a:cxn ang="0">
                      <a:pos x="379" y="162"/>
                    </a:cxn>
                    <a:cxn ang="0">
                      <a:pos x="350" y="151"/>
                    </a:cxn>
                    <a:cxn ang="0">
                      <a:pos x="297" y="138"/>
                    </a:cxn>
                    <a:cxn ang="0">
                      <a:pos x="259" y="138"/>
                    </a:cxn>
                    <a:cxn ang="0">
                      <a:pos x="205" y="140"/>
                    </a:cxn>
                    <a:cxn ang="0">
                      <a:pos x="148" y="131"/>
                    </a:cxn>
                    <a:cxn ang="0">
                      <a:pos x="106" y="105"/>
                    </a:cxn>
                    <a:cxn ang="0">
                      <a:pos x="70" y="69"/>
                    </a:cxn>
                    <a:cxn ang="0">
                      <a:pos x="40" y="53"/>
                    </a:cxn>
                    <a:cxn ang="0">
                      <a:pos x="0" y="53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659" h="198">
                      <a:moveTo>
                        <a:pt x="53" y="27"/>
                      </a:moveTo>
                      <a:lnTo>
                        <a:pt x="101" y="13"/>
                      </a:lnTo>
                      <a:lnTo>
                        <a:pt x="136" y="6"/>
                      </a:lnTo>
                      <a:lnTo>
                        <a:pt x="173" y="0"/>
                      </a:lnTo>
                      <a:lnTo>
                        <a:pt x="230" y="0"/>
                      </a:lnTo>
                      <a:lnTo>
                        <a:pt x="334" y="13"/>
                      </a:lnTo>
                      <a:lnTo>
                        <a:pt x="390" y="24"/>
                      </a:lnTo>
                      <a:lnTo>
                        <a:pt x="430" y="27"/>
                      </a:lnTo>
                      <a:lnTo>
                        <a:pt x="494" y="29"/>
                      </a:lnTo>
                      <a:lnTo>
                        <a:pt x="553" y="29"/>
                      </a:lnTo>
                      <a:lnTo>
                        <a:pt x="620" y="25"/>
                      </a:lnTo>
                      <a:lnTo>
                        <a:pt x="659" y="43"/>
                      </a:lnTo>
                      <a:lnTo>
                        <a:pt x="617" y="51"/>
                      </a:lnTo>
                      <a:lnTo>
                        <a:pt x="584" y="71"/>
                      </a:lnTo>
                      <a:lnTo>
                        <a:pt x="553" y="97"/>
                      </a:lnTo>
                      <a:lnTo>
                        <a:pt x="520" y="122"/>
                      </a:lnTo>
                      <a:lnTo>
                        <a:pt x="488" y="156"/>
                      </a:lnTo>
                      <a:lnTo>
                        <a:pt x="459" y="178"/>
                      </a:lnTo>
                      <a:lnTo>
                        <a:pt x="413" y="198"/>
                      </a:lnTo>
                      <a:lnTo>
                        <a:pt x="379" y="162"/>
                      </a:lnTo>
                      <a:lnTo>
                        <a:pt x="350" y="151"/>
                      </a:lnTo>
                      <a:lnTo>
                        <a:pt x="297" y="138"/>
                      </a:lnTo>
                      <a:lnTo>
                        <a:pt x="259" y="138"/>
                      </a:lnTo>
                      <a:lnTo>
                        <a:pt x="205" y="140"/>
                      </a:lnTo>
                      <a:lnTo>
                        <a:pt x="148" y="131"/>
                      </a:lnTo>
                      <a:lnTo>
                        <a:pt x="106" y="105"/>
                      </a:lnTo>
                      <a:lnTo>
                        <a:pt x="70" y="69"/>
                      </a:lnTo>
                      <a:lnTo>
                        <a:pt x="40" y="53"/>
                      </a:lnTo>
                      <a:lnTo>
                        <a:pt x="0" y="53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D3E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8" name="Freeform 740"/>
                <p:cNvSpPr>
                  <a:spLocks/>
                </p:cNvSpPr>
                <p:nvPr/>
              </p:nvSpPr>
              <p:spPr bwMode="auto">
                <a:xfrm>
                  <a:off x="6782" y="10286"/>
                  <a:ext cx="71" cy="194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33" y="96"/>
                    </a:cxn>
                    <a:cxn ang="0">
                      <a:pos x="71" y="11"/>
                    </a:cxn>
                    <a:cxn ang="0">
                      <a:pos x="58" y="0"/>
                    </a:cxn>
                    <a:cxn ang="0">
                      <a:pos x="18" y="100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71" h="194">
                      <a:moveTo>
                        <a:pt x="0" y="194"/>
                      </a:moveTo>
                      <a:lnTo>
                        <a:pt x="33" y="96"/>
                      </a:lnTo>
                      <a:lnTo>
                        <a:pt x="71" y="11"/>
                      </a:lnTo>
                      <a:lnTo>
                        <a:pt x="58" y="0"/>
                      </a:lnTo>
                      <a:lnTo>
                        <a:pt x="18" y="100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89" name="Freeform 741"/>
                <p:cNvSpPr>
                  <a:spLocks/>
                </p:cNvSpPr>
                <p:nvPr/>
              </p:nvSpPr>
              <p:spPr bwMode="auto">
                <a:xfrm>
                  <a:off x="6800" y="10242"/>
                  <a:ext cx="53" cy="15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53" y="12"/>
                    </a:cxn>
                    <a:cxn ang="0">
                      <a:pos x="0" y="158"/>
                    </a:cxn>
                    <a:cxn ang="0">
                      <a:pos x="16" y="56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53" h="158">
                      <a:moveTo>
                        <a:pt x="33" y="0"/>
                      </a:moveTo>
                      <a:lnTo>
                        <a:pt x="53" y="12"/>
                      </a:lnTo>
                      <a:lnTo>
                        <a:pt x="0" y="158"/>
                      </a:lnTo>
                      <a:lnTo>
                        <a:pt x="16" y="5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0" name="Freeform 742"/>
                <p:cNvSpPr>
                  <a:spLocks/>
                </p:cNvSpPr>
                <p:nvPr/>
              </p:nvSpPr>
              <p:spPr bwMode="auto">
                <a:xfrm>
                  <a:off x="6405" y="10065"/>
                  <a:ext cx="256" cy="283"/>
                </a:xfrm>
                <a:custGeom>
                  <a:avLst/>
                  <a:gdLst/>
                  <a:ahLst/>
                  <a:cxnLst>
                    <a:cxn ang="0">
                      <a:pos x="116" y="45"/>
                    </a:cxn>
                    <a:cxn ang="0">
                      <a:pos x="121" y="37"/>
                    </a:cxn>
                    <a:cxn ang="0">
                      <a:pos x="129" y="39"/>
                    </a:cxn>
                    <a:cxn ang="0">
                      <a:pos x="131" y="74"/>
                    </a:cxn>
                    <a:cxn ang="0">
                      <a:pos x="144" y="122"/>
                    </a:cxn>
                    <a:cxn ang="0">
                      <a:pos x="185" y="96"/>
                    </a:cxn>
                    <a:cxn ang="0">
                      <a:pos x="205" y="73"/>
                    </a:cxn>
                    <a:cxn ang="0">
                      <a:pos x="227" y="34"/>
                    </a:cxn>
                    <a:cxn ang="0">
                      <a:pos x="236" y="13"/>
                    </a:cxn>
                    <a:cxn ang="0">
                      <a:pos x="242" y="0"/>
                    </a:cxn>
                    <a:cxn ang="0">
                      <a:pos x="256" y="0"/>
                    </a:cxn>
                    <a:cxn ang="0">
                      <a:pos x="255" y="13"/>
                    </a:cxn>
                    <a:cxn ang="0">
                      <a:pos x="238" y="45"/>
                    </a:cxn>
                    <a:cxn ang="0">
                      <a:pos x="26" y="283"/>
                    </a:cxn>
                    <a:cxn ang="0">
                      <a:pos x="8" y="281"/>
                    </a:cxn>
                    <a:cxn ang="0">
                      <a:pos x="0" y="259"/>
                    </a:cxn>
                    <a:cxn ang="0">
                      <a:pos x="19" y="256"/>
                    </a:cxn>
                    <a:cxn ang="0">
                      <a:pos x="42" y="236"/>
                    </a:cxn>
                    <a:cxn ang="0">
                      <a:pos x="74" y="186"/>
                    </a:cxn>
                    <a:cxn ang="0">
                      <a:pos x="103" y="149"/>
                    </a:cxn>
                    <a:cxn ang="0">
                      <a:pos x="124" y="134"/>
                    </a:cxn>
                    <a:cxn ang="0">
                      <a:pos x="117" y="88"/>
                    </a:cxn>
                    <a:cxn ang="0">
                      <a:pos x="102" y="98"/>
                    </a:cxn>
                    <a:cxn ang="0">
                      <a:pos x="105" y="86"/>
                    </a:cxn>
                    <a:cxn ang="0">
                      <a:pos x="113" y="61"/>
                    </a:cxn>
                    <a:cxn ang="0">
                      <a:pos x="116" y="45"/>
                    </a:cxn>
                  </a:cxnLst>
                  <a:rect l="0" t="0" r="r" b="b"/>
                  <a:pathLst>
                    <a:path w="256" h="283">
                      <a:moveTo>
                        <a:pt x="116" y="45"/>
                      </a:moveTo>
                      <a:lnTo>
                        <a:pt x="121" y="37"/>
                      </a:lnTo>
                      <a:lnTo>
                        <a:pt x="129" y="39"/>
                      </a:lnTo>
                      <a:lnTo>
                        <a:pt x="131" y="74"/>
                      </a:lnTo>
                      <a:lnTo>
                        <a:pt x="144" y="122"/>
                      </a:lnTo>
                      <a:lnTo>
                        <a:pt x="185" y="96"/>
                      </a:lnTo>
                      <a:lnTo>
                        <a:pt x="205" y="73"/>
                      </a:lnTo>
                      <a:lnTo>
                        <a:pt x="227" y="34"/>
                      </a:lnTo>
                      <a:lnTo>
                        <a:pt x="236" y="13"/>
                      </a:lnTo>
                      <a:lnTo>
                        <a:pt x="242" y="0"/>
                      </a:lnTo>
                      <a:lnTo>
                        <a:pt x="256" y="0"/>
                      </a:lnTo>
                      <a:lnTo>
                        <a:pt x="255" y="13"/>
                      </a:lnTo>
                      <a:lnTo>
                        <a:pt x="238" y="45"/>
                      </a:lnTo>
                      <a:lnTo>
                        <a:pt x="26" y="283"/>
                      </a:lnTo>
                      <a:lnTo>
                        <a:pt x="8" y="281"/>
                      </a:lnTo>
                      <a:lnTo>
                        <a:pt x="0" y="259"/>
                      </a:lnTo>
                      <a:lnTo>
                        <a:pt x="19" y="256"/>
                      </a:lnTo>
                      <a:lnTo>
                        <a:pt x="42" y="236"/>
                      </a:lnTo>
                      <a:lnTo>
                        <a:pt x="74" y="186"/>
                      </a:lnTo>
                      <a:lnTo>
                        <a:pt x="103" y="149"/>
                      </a:lnTo>
                      <a:lnTo>
                        <a:pt x="124" y="134"/>
                      </a:lnTo>
                      <a:lnTo>
                        <a:pt x="117" y="88"/>
                      </a:lnTo>
                      <a:lnTo>
                        <a:pt x="102" y="98"/>
                      </a:lnTo>
                      <a:lnTo>
                        <a:pt x="105" y="86"/>
                      </a:lnTo>
                      <a:lnTo>
                        <a:pt x="113" y="61"/>
                      </a:lnTo>
                      <a:lnTo>
                        <a:pt x="116" y="45"/>
                      </a:lnTo>
                      <a:close/>
                    </a:path>
                  </a:pathLst>
                </a:custGeom>
                <a:solidFill>
                  <a:srgbClr val="EBC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1" name="Freeform 743"/>
                <p:cNvSpPr>
                  <a:spLocks/>
                </p:cNvSpPr>
                <p:nvPr/>
              </p:nvSpPr>
              <p:spPr bwMode="auto">
                <a:xfrm>
                  <a:off x="6423" y="10081"/>
                  <a:ext cx="248" cy="451"/>
                </a:xfrm>
                <a:custGeom>
                  <a:avLst/>
                  <a:gdLst/>
                  <a:ahLst/>
                  <a:cxnLst>
                    <a:cxn ang="0">
                      <a:pos x="3" y="240"/>
                    </a:cxn>
                    <a:cxn ang="0">
                      <a:pos x="38" y="202"/>
                    </a:cxn>
                    <a:cxn ang="0">
                      <a:pos x="72" y="150"/>
                    </a:cxn>
                    <a:cxn ang="0">
                      <a:pos x="96" y="126"/>
                    </a:cxn>
                    <a:cxn ang="0">
                      <a:pos x="103" y="117"/>
                    </a:cxn>
                    <a:cxn ang="0">
                      <a:pos x="109" y="124"/>
                    </a:cxn>
                    <a:cxn ang="0">
                      <a:pos x="132" y="129"/>
                    </a:cxn>
                    <a:cxn ang="0">
                      <a:pos x="127" y="109"/>
                    </a:cxn>
                    <a:cxn ang="0">
                      <a:pos x="175" y="75"/>
                    </a:cxn>
                    <a:cxn ang="0">
                      <a:pos x="218" y="0"/>
                    </a:cxn>
                    <a:cxn ang="0">
                      <a:pos x="225" y="11"/>
                    </a:cxn>
                    <a:cxn ang="0">
                      <a:pos x="208" y="96"/>
                    </a:cxn>
                    <a:cxn ang="0">
                      <a:pos x="187" y="180"/>
                    </a:cxn>
                    <a:cxn ang="0">
                      <a:pos x="203" y="211"/>
                    </a:cxn>
                    <a:cxn ang="0">
                      <a:pos x="248" y="451"/>
                    </a:cxn>
                    <a:cxn ang="0">
                      <a:pos x="102" y="446"/>
                    </a:cxn>
                    <a:cxn ang="0">
                      <a:pos x="46" y="427"/>
                    </a:cxn>
                    <a:cxn ang="0">
                      <a:pos x="29" y="425"/>
                    </a:cxn>
                    <a:cxn ang="0">
                      <a:pos x="49" y="359"/>
                    </a:cxn>
                    <a:cxn ang="0">
                      <a:pos x="57" y="303"/>
                    </a:cxn>
                    <a:cxn ang="0">
                      <a:pos x="20" y="285"/>
                    </a:cxn>
                    <a:cxn ang="0">
                      <a:pos x="0" y="265"/>
                    </a:cxn>
                    <a:cxn ang="0">
                      <a:pos x="5" y="253"/>
                    </a:cxn>
                    <a:cxn ang="0">
                      <a:pos x="3" y="240"/>
                    </a:cxn>
                  </a:cxnLst>
                  <a:rect l="0" t="0" r="r" b="b"/>
                  <a:pathLst>
                    <a:path w="248" h="451">
                      <a:moveTo>
                        <a:pt x="3" y="240"/>
                      </a:moveTo>
                      <a:lnTo>
                        <a:pt x="38" y="202"/>
                      </a:lnTo>
                      <a:lnTo>
                        <a:pt x="72" y="150"/>
                      </a:lnTo>
                      <a:lnTo>
                        <a:pt x="96" y="126"/>
                      </a:lnTo>
                      <a:lnTo>
                        <a:pt x="103" y="117"/>
                      </a:lnTo>
                      <a:lnTo>
                        <a:pt x="109" y="124"/>
                      </a:lnTo>
                      <a:lnTo>
                        <a:pt x="132" y="129"/>
                      </a:lnTo>
                      <a:lnTo>
                        <a:pt x="127" y="109"/>
                      </a:lnTo>
                      <a:lnTo>
                        <a:pt x="175" y="75"/>
                      </a:lnTo>
                      <a:lnTo>
                        <a:pt x="218" y="0"/>
                      </a:lnTo>
                      <a:lnTo>
                        <a:pt x="225" y="11"/>
                      </a:lnTo>
                      <a:lnTo>
                        <a:pt x="208" y="96"/>
                      </a:lnTo>
                      <a:lnTo>
                        <a:pt x="187" y="180"/>
                      </a:lnTo>
                      <a:lnTo>
                        <a:pt x="203" y="211"/>
                      </a:lnTo>
                      <a:lnTo>
                        <a:pt x="248" y="451"/>
                      </a:lnTo>
                      <a:lnTo>
                        <a:pt x="102" y="446"/>
                      </a:lnTo>
                      <a:lnTo>
                        <a:pt x="46" y="427"/>
                      </a:lnTo>
                      <a:lnTo>
                        <a:pt x="29" y="425"/>
                      </a:lnTo>
                      <a:lnTo>
                        <a:pt x="49" y="359"/>
                      </a:lnTo>
                      <a:lnTo>
                        <a:pt x="57" y="303"/>
                      </a:lnTo>
                      <a:lnTo>
                        <a:pt x="20" y="285"/>
                      </a:lnTo>
                      <a:lnTo>
                        <a:pt x="0" y="265"/>
                      </a:lnTo>
                      <a:lnTo>
                        <a:pt x="5" y="253"/>
                      </a:lnTo>
                      <a:lnTo>
                        <a:pt x="3" y="240"/>
                      </a:lnTo>
                      <a:close/>
                    </a:path>
                  </a:pathLst>
                </a:custGeom>
                <a:solidFill>
                  <a:srgbClr val="8CBF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2" name="Freeform 744"/>
                <p:cNvSpPr>
                  <a:spLocks/>
                </p:cNvSpPr>
                <p:nvPr/>
              </p:nvSpPr>
              <p:spPr bwMode="auto">
                <a:xfrm>
                  <a:off x="6595" y="10179"/>
                  <a:ext cx="266" cy="326"/>
                </a:xfrm>
                <a:custGeom>
                  <a:avLst/>
                  <a:gdLst/>
                  <a:ahLst/>
                  <a:cxnLst>
                    <a:cxn ang="0">
                      <a:pos x="46" y="31"/>
                    </a:cxn>
                    <a:cxn ang="0">
                      <a:pos x="31" y="117"/>
                    </a:cxn>
                    <a:cxn ang="0">
                      <a:pos x="11" y="201"/>
                    </a:cxn>
                    <a:cxn ang="0">
                      <a:pos x="0" y="283"/>
                    </a:cxn>
                    <a:cxn ang="0">
                      <a:pos x="102" y="299"/>
                    </a:cxn>
                    <a:cxn ang="0">
                      <a:pos x="183" y="326"/>
                    </a:cxn>
                    <a:cxn ang="0">
                      <a:pos x="216" y="239"/>
                    </a:cxn>
                    <a:cxn ang="0">
                      <a:pos x="260" y="156"/>
                    </a:cxn>
                    <a:cxn ang="0">
                      <a:pos x="266" y="143"/>
                    </a:cxn>
                    <a:cxn ang="0">
                      <a:pos x="257" y="126"/>
                    </a:cxn>
                    <a:cxn ang="0">
                      <a:pos x="245" y="147"/>
                    </a:cxn>
                    <a:cxn ang="0">
                      <a:pos x="222" y="197"/>
                    </a:cxn>
                    <a:cxn ang="0">
                      <a:pos x="193" y="290"/>
                    </a:cxn>
                    <a:cxn ang="0">
                      <a:pos x="199" y="224"/>
                    </a:cxn>
                    <a:cxn ang="0">
                      <a:pos x="230" y="109"/>
                    </a:cxn>
                    <a:cxn ang="0">
                      <a:pos x="249" y="13"/>
                    </a:cxn>
                    <a:cxn ang="0">
                      <a:pos x="188" y="0"/>
                    </a:cxn>
                    <a:cxn ang="0">
                      <a:pos x="158" y="45"/>
                    </a:cxn>
                    <a:cxn ang="0">
                      <a:pos x="81" y="31"/>
                    </a:cxn>
                    <a:cxn ang="0">
                      <a:pos x="46" y="31"/>
                    </a:cxn>
                  </a:cxnLst>
                  <a:rect l="0" t="0" r="r" b="b"/>
                  <a:pathLst>
                    <a:path w="266" h="326">
                      <a:moveTo>
                        <a:pt x="46" y="31"/>
                      </a:moveTo>
                      <a:lnTo>
                        <a:pt x="31" y="117"/>
                      </a:lnTo>
                      <a:lnTo>
                        <a:pt x="11" y="201"/>
                      </a:lnTo>
                      <a:lnTo>
                        <a:pt x="0" y="283"/>
                      </a:lnTo>
                      <a:lnTo>
                        <a:pt x="102" y="299"/>
                      </a:lnTo>
                      <a:lnTo>
                        <a:pt x="183" y="326"/>
                      </a:lnTo>
                      <a:lnTo>
                        <a:pt x="216" y="239"/>
                      </a:lnTo>
                      <a:lnTo>
                        <a:pt x="260" y="156"/>
                      </a:lnTo>
                      <a:lnTo>
                        <a:pt x="266" y="143"/>
                      </a:lnTo>
                      <a:lnTo>
                        <a:pt x="257" y="126"/>
                      </a:lnTo>
                      <a:lnTo>
                        <a:pt x="245" y="147"/>
                      </a:lnTo>
                      <a:lnTo>
                        <a:pt x="222" y="197"/>
                      </a:lnTo>
                      <a:lnTo>
                        <a:pt x="193" y="290"/>
                      </a:lnTo>
                      <a:lnTo>
                        <a:pt x="199" y="224"/>
                      </a:lnTo>
                      <a:lnTo>
                        <a:pt x="230" y="109"/>
                      </a:lnTo>
                      <a:lnTo>
                        <a:pt x="249" y="13"/>
                      </a:lnTo>
                      <a:lnTo>
                        <a:pt x="188" y="0"/>
                      </a:lnTo>
                      <a:lnTo>
                        <a:pt x="158" y="45"/>
                      </a:lnTo>
                      <a:lnTo>
                        <a:pt x="81" y="31"/>
                      </a:lnTo>
                      <a:lnTo>
                        <a:pt x="46" y="31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3" name="Freeform 745"/>
                <p:cNvSpPr>
                  <a:spLocks/>
                </p:cNvSpPr>
                <p:nvPr/>
              </p:nvSpPr>
              <p:spPr bwMode="auto">
                <a:xfrm>
                  <a:off x="6399" y="10384"/>
                  <a:ext cx="30" cy="69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7" y="8"/>
                    </a:cxn>
                    <a:cxn ang="0">
                      <a:pos x="0" y="39"/>
                    </a:cxn>
                    <a:cxn ang="0">
                      <a:pos x="5" y="69"/>
                    </a:cxn>
                    <a:cxn ang="0">
                      <a:pos x="25" y="64"/>
                    </a:cxn>
                    <a:cxn ang="0">
                      <a:pos x="30" y="25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30" h="69">
                      <a:moveTo>
                        <a:pt x="21" y="0"/>
                      </a:moveTo>
                      <a:lnTo>
                        <a:pt x="7" y="8"/>
                      </a:lnTo>
                      <a:lnTo>
                        <a:pt x="0" y="39"/>
                      </a:lnTo>
                      <a:lnTo>
                        <a:pt x="5" y="69"/>
                      </a:lnTo>
                      <a:lnTo>
                        <a:pt x="25" y="64"/>
                      </a:lnTo>
                      <a:lnTo>
                        <a:pt x="30" y="25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4" name="Freeform 746"/>
                <p:cNvSpPr>
                  <a:spLocks/>
                </p:cNvSpPr>
                <p:nvPr/>
              </p:nvSpPr>
              <p:spPr bwMode="auto">
                <a:xfrm>
                  <a:off x="6509" y="10061"/>
                  <a:ext cx="35" cy="50"/>
                </a:xfrm>
                <a:custGeom>
                  <a:avLst/>
                  <a:gdLst/>
                  <a:ahLst/>
                  <a:cxnLst>
                    <a:cxn ang="0">
                      <a:pos x="14" y="50"/>
                    </a:cxn>
                    <a:cxn ang="0">
                      <a:pos x="0" y="32"/>
                    </a:cxn>
                    <a:cxn ang="0">
                      <a:pos x="5" y="13"/>
                    </a:cxn>
                    <a:cxn ang="0">
                      <a:pos x="14" y="12"/>
                    </a:cxn>
                    <a:cxn ang="0">
                      <a:pos x="28" y="0"/>
                    </a:cxn>
                    <a:cxn ang="0">
                      <a:pos x="35" y="20"/>
                    </a:cxn>
                    <a:cxn ang="0">
                      <a:pos x="33" y="46"/>
                    </a:cxn>
                    <a:cxn ang="0">
                      <a:pos x="14" y="50"/>
                    </a:cxn>
                  </a:cxnLst>
                  <a:rect l="0" t="0" r="r" b="b"/>
                  <a:pathLst>
                    <a:path w="35" h="50">
                      <a:moveTo>
                        <a:pt x="14" y="50"/>
                      </a:moveTo>
                      <a:lnTo>
                        <a:pt x="0" y="32"/>
                      </a:lnTo>
                      <a:lnTo>
                        <a:pt x="5" y="13"/>
                      </a:lnTo>
                      <a:lnTo>
                        <a:pt x="14" y="12"/>
                      </a:lnTo>
                      <a:lnTo>
                        <a:pt x="28" y="0"/>
                      </a:lnTo>
                      <a:lnTo>
                        <a:pt x="35" y="20"/>
                      </a:lnTo>
                      <a:lnTo>
                        <a:pt x="33" y="46"/>
                      </a:lnTo>
                      <a:lnTo>
                        <a:pt x="14" y="50"/>
                      </a:lnTo>
                      <a:close/>
                    </a:path>
                  </a:pathLst>
                </a:custGeom>
                <a:solidFill>
                  <a:srgbClr val="B2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5" name="Freeform 747"/>
                <p:cNvSpPr>
                  <a:spLocks/>
                </p:cNvSpPr>
                <p:nvPr/>
              </p:nvSpPr>
              <p:spPr bwMode="auto">
                <a:xfrm>
                  <a:off x="6485" y="10192"/>
                  <a:ext cx="131" cy="236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81" y="49"/>
                    </a:cxn>
                    <a:cxn ang="0">
                      <a:pos x="131" y="140"/>
                    </a:cxn>
                    <a:cxn ang="0">
                      <a:pos x="126" y="178"/>
                    </a:cxn>
                    <a:cxn ang="0">
                      <a:pos x="0" y="236"/>
                    </a:cxn>
                    <a:cxn ang="0">
                      <a:pos x="10" y="153"/>
                    </a:cxn>
                    <a:cxn ang="0">
                      <a:pos x="17" y="95"/>
                    </a:cxn>
                    <a:cxn ang="0">
                      <a:pos x="34" y="37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6" y="1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131" h="236">
                      <a:moveTo>
                        <a:pt x="63" y="0"/>
                      </a:moveTo>
                      <a:lnTo>
                        <a:pt x="81" y="49"/>
                      </a:lnTo>
                      <a:lnTo>
                        <a:pt x="131" y="140"/>
                      </a:lnTo>
                      <a:lnTo>
                        <a:pt x="126" y="178"/>
                      </a:lnTo>
                      <a:lnTo>
                        <a:pt x="0" y="236"/>
                      </a:lnTo>
                      <a:lnTo>
                        <a:pt x="10" y="153"/>
                      </a:lnTo>
                      <a:lnTo>
                        <a:pt x="17" y="95"/>
                      </a:lnTo>
                      <a:lnTo>
                        <a:pt x="34" y="37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6" y="1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6" name="Freeform 748"/>
                <p:cNvSpPr>
                  <a:spLocks/>
                </p:cNvSpPr>
                <p:nvPr/>
              </p:nvSpPr>
              <p:spPr bwMode="auto">
                <a:xfrm>
                  <a:off x="6481" y="10356"/>
                  <a:ext cx="168" cy="178"/>
                </a:xfrm>
                <a:custGeom>
                  <a:avLst/>
                  <a:gdLst/>
                  <a:ahLst/>
                  <a:cxnLst>
                    <a:cxn ang="0">
                      <a:pos x="4" y="53"/>
                    </a:cxn>
                    <a:cxn ang="0">
                      <a:pos x="0" y="153"/>
                    </a:cxn>
                    <a:cxn ang="0">
                      <a:pos x="66" y="176"/>
                    </a:cxn>
                    <a:cxn ang="0">
                      <a:pos x="168" y="178"/>
                    </a:cxn>
                    <a:cxn ang="0">
                      <a:pos x="155" y="112"/>
                    </a:cxn>
                    <a:cxn ang="0">
                      <a:pos x="116" y="94"/>
                    </a:cxn>
                    <a:cxn ang="0">
                      <a:pos x="131" y="3"/>
                    </a:cxn>
                    <a:cxn ang="0">
                      <a:pos x="96" y="0"/>
                    </a:cxn>
                    <a:cxn ang="0">
                      <a:pos x="47" y="21"/>
                    </a:cxn>
                    <a:cxn ang="0">
                      <a:pos x="14" y="50"/>
                    </a:cxn>
                    <a:cxn ang="0">
                      <a:pos x="4" y="53"/>
                    </a:cxn>
                  </a:cxnLst>
                  <a:rect l="0" t="0" r="r" b="b"/>
                  <a:pathLst>
                    <a:path w="168" h="178">
                      <a:moveTo>
                        <a:pt x="4" y="53"/>
                      </a:moveTo>
                      <a:lnTo>
                        <a:pt x="0" y="153"/>
                      </a:lnTo>
                      <a:lnTo>
                        <a:pt x="66" y="176"/>
                      </a:lnTo>
                      <a:lnTo>
                        <a:pt x="168" y="178"/>
                      </a:lnTo>
                      <a:lnTo>
                        <a:pt x="155" y="112"/>
                      </a:lnTo>
                      <a:lnTo>
                        <a:pt x="116" y="94"/>
                      </a:lnTo>
                      <a:lnTo>
                        <a:pt x="131" y="3"/>
                      </a:lnTo>
                      <a:lnTo>
                        <a:pt x="96" y="0"/>
                      </a:lnTo>
                      <a:lnTo>
                        <a:pt x="47" y="21"/>
                      </a:lnTo>
                      <a:lnTo>
                        <a:pt x="14" y="50"/>
                      </a:lnTo>
                      <a:lnTo>
                        <a:pt x="4" y="53"/>
                      </a:lnTo>
                      <a:close/>
                    </a:path>
                  </a:pathLst>
                </a:custGeom>
                <a:solidFill>
                  <a:srgbClr val="B3D9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7" name="Freeform 749"/>
                <p:cNvSpPr>
                  <a:spLocks/>
                </p:cNvSpPr>
                <p:nvPr/>
              </p:nvSpPr>
              <p:spPr bwMode="auto">
                <a:xfrm>
                  <a:off x="6524" y="10244"/>
                  <a:ext cx="28" cy="19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158"/>
                    </a:cxn>
                    <a:cxn ang="0">
                      <a:pos x="14" y="190"/>
                    </a:cxn>
                    <a:cxn ang="0">
                      <a:pos x="28" y="146"/>
                    </a:cxn>
                    <a:cxn ang="0">
                      <a:pos x="15" y="4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8" h="190">
                      <a:moveTo>
                        <a:pt x="7" y="0"/>
                      </a:moveTo>
                      <a:lnTo>
                        <a:pt x="0" y="158"/>
                      </a:lnTo>
                      <a:lnTo>
                        <a:pt x="14" y="190"/>
                      </a:lnTo>
                      <a:lnTo>
                        <a:pt x="28" y="146"/>
                      </a:lnTo>
                      <a:lnTo>
                        <a:pt x="15" y="4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8" name="Freeform 750"/>
                <p:cNvSpPr>
                  <a:spLocks/>
                </p:cNvSpPr>
                <p:nvPr/>
              </p:nvSpPr>
              <p:spPr bwMode="auto">
                <a:xfrm>
                  <a:off x="6712" y="10259"/>
                  <a:ext cx="41" cy="85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29" y="0"/>
                    </a:cxn>
                    <a:cxn ang="0">
                      <a:pos x="31" y="25"/>
                    </a:cxn>
                    <a:cxn ang="0">
                      <a:pos x="37" y="28"/>
                    </a:cxn>
                    <a:cxn ang="0">
                      <a:pos x="32" y="46"/>
                    </a:cxn>
                    <a:cxn ang="0">
                      <a:pos x="41" y="46"/>
                    </a:cxn>
                    <a:cxn ang="0">
                      <a:pos x="16" y="85"/>
                    </a:cxn>
                    <a:cxn ang="0">
                      <a:pos x="15" y="65"/>
                    </a:cxn>
                    <a:cxn ang="0">
                      <a:pos x="6" y="65"/>
                    </a:cxn>
                    <a:cxn ang="0">
                      <a:pos x="13" y="45"/>
                    </a:cxn>
                    <a:cxn ang="0">
                      <a:pos x="0" y="28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41" h="85">
                      <a:moveTo>
                        <a:pt x="17" y="25"/>
                      </a:moveTo>
                      <a:lnTo>
                        <a:pt x="29" y="0"/>
                      </a:lnTo>
                      <a:lnTo>
                        <a:pt x="31" y="25"/>
                      </a:lnTo>
                      <a:lnTo>
                        <a:pt x="37" y="28"/>
                      </a:lnTo>
                      <a:lnTo>
                        <a:pt x="32" y="46"/>
                      </a:lnTo>
                      <a:lnTo>
                        <a:pt x="41" y="46"/>
                      </a:lnTo>
                      <a:lnTo>
                        <a:pt x="16" y="85"/>
                      </a:lnTo>
                      <a:lnTo>
                        <a:pt x="15" y="65"/>
                      </a:lnTo>
                      <a:lnTo>
                        <a:pt x="6" y="65"/>
                      </a:lnTo>
                      <a:lnTo>
                        <a:pt x="13" y="45"/>
                      </a:lnTo>
                      <a:lnTo>
                        <a:pt x="0" y="28"/>
                      </a:lnTo>
                      <a:lnTo>
                        <a:pt x="17" y="2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399" name="Freeform 751"/>
                <p:cNvSpPr>
                  <a:spLocks/>
                </p:cNvSpPr>
                <p:nvPr/>
              </p:nvSpPr>
              <p:spPr bwMode="auto">
                <a:xfrm>
                  <a:off x="6560" y="9912"/>
                  <a:ext cx="27" cy="92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0" y="74"/>
                    </a:cxn>
                    <a:cxn ang="0">
                      <a:pos x="4" y="49"/>
                    </a:cxn>
                    <a:cxn ang="0">
                      <a:pos x="11" y="25"/>
                    </a:cxn>
                    <a:cxn ang="0">
                      <a:pos x="20" y="0"/>
                    </a:cxn>
                    <a:cxn ang="0">
                      <a:pos x="26" y="4"/>
                    </a:cxn>
                    <a:cxn ang="0">
                      <a:pos x="27" y="13"/>
                    </a:cxn>
                    <a:cxn ang="0">
                      <a:pos x="20" y="34"/>
                    </a:cxn>
                    <a:cxn ang="0">
                      <a:pos x="9" y="67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7" h="92">
                      <a:moveTo>
                        <a:pt x="0" y="92"/>
                      </a:moveTo>
                      <a:lnTo>
                        <a:pt x="0" y="74"/>
                      </a:lnTo>
                      <a:lnTo>
                        <a:pt x="4" y="49"/>
                      </a:lnTo>
                      <a:lnTo>
                        <a:pt x="11" y="25"/>
                      </a:lnTo>
                      <a:lnTo>
                        <a:pt x="20" y="0"/>
                      </a:lnTo>
                      <a:lnTo>
                        <a:pt x="26" y="4"/>
                      </a:lnTo>
                      <a:lnTo>
                        <a:pt x="27" y="13"/>
                      </a:lnTo>
                      <a:lnTo>
                        <a:pt x="20" y="34"/>
                      </a:lnTo>
                      <a:lnTo>
                        <a:pt x="9" y="6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0" name="Freeform 752"/>
                <p:cNvSpPr>
                  <a:spLocks/>
                </p:cNvSpPr>
                <p:nvPr/>
              </p:nvSpPr>
              <p:spPr bwMode="auto">
                <a:xfrm>
                  <a:off x="6567" y="10013"/>
                  <a:ext cx="16" cy="3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" y="1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7" y="31"/>
                    </a:cxn>
                    <a:cxn ang="0">
                      <a:pos x="11" y="24"/>
                    </a:cxn>
                    <a:cxn ang="0">
                      <a:pos x="16" y="11"/>
                    </a:cxn>
                    <a:cxn ang="0">
                      <a:pos x="15" y="3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6" h="31">
                      <a:moveTo>
                        <a:pt x="10" y="0"/>
                      </a:moveTo>
                      <a:lnTo>
                        <a:pt x="2" y="1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7" y="31"/>
                      </a:lnTo>
                      <a:lnTo>
                        <a:pt x="11" y="24"/>
                      </a:lnTo>
                      <a:lnTo>
                        <a:pt x="16" y="11"/>
                      </a:lnTo>
                      <a:lnTo>
                        <a:pt x="15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1" name="Freeform 753"/>
                <p:cNvSpPr>
                  <a:spLocks/>
                </p:cNvSpPr>
                <p:nvPr/>
              </p:nvSpPr>
              <p:spPr bwMode="auto">
                <a:xfrm>
                  <a:off x="6589" y="10031"/>
                  <a:ext cx="12" cy="1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" y="5"/>
                    </a:cxn>
                    <a:cxn ang="0">
                      <a:pos x="0" y="13"/>
                    </a:cxn>
                    <a:cxn ang="0">
                      <a:pos x="4" y="17"/>
                    </a:cxn>
                    <a:cxn ang="0">
                      <a:pos x="10" y="13"/>
                    </a:cxn>
                    <a:cxn ang="0">
                      <a:pos x="12" y="6"/>
                    </a:cxn>
                    <a:cxn ang="0">
                      <a:pos x="11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17">
                      <a:moveTo>
                        <a:pt x="6" y="0"/>
                      </a:moveTo>
                      <a:lnTo>
                        <a:pt x="1" y="5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10" y="13"/>
                      </a:lnTo>
                      <a:lnTo>
                        <a:pt x="12" y="6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2" name="Freeform 754"/>
                <p:cNvSpPr>
                  <a:spLocks/>
                </p:cNvSpPr>
                <p:nvPr/>
              </p:nvSpPr>
              <p:spPr bwMode="auto">
                <a:xfrm>
                  <a:off x="6606" y="9952"/>
                  <a:ext cx="38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6" y="40"/>
                    </a:cxn>
                    <a:cxn ang="0">
                      <a:pos x="16" y="20"/>
                    </a:cxn>
                    <a:cxn ang="0">
                      <a:pos x="30" y="0"/>
                    </a:cxn>
                    <a:cxn ang="0">
                      <a:pos x="35" y="3"/>
                    </a:cxn>
                    <a:cxn ang="0">
                      <a:pos x="38" y="9"/>
                    </a:cxn>
                    <a:cxn ang="0">
                      <a:pos x="34" y="20"/>
                    </a:cxn>
                    <a:cxn ang="0">
                      <a:pos x="15" y="46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38" h="59">
                      <a:moveTo>
                        <a:pt x="0" y="59"/>
                      </a:moveTo>
                      <a:lnTo>
                        <a:pt x="6" y="40"/>
                      </a:lnTo>
                      <a:lnTo>
                        <a:pt x="16" y="20"/>
                      </a:lnTo>
                      <a:lnTo>
                        <a:pt x="30" y="0"/>
                      </a:lnTo>
                      <a:lnTo>
                        <a:pt x="35" y="3"/>
                      </a:lnTo>
                      <a:lnTo>
                        <a:pt x="38" y="9"/>
                      </a:lnTo>
                      <a:lnTo>
                        <a:pt x="34" y="20"/>
                      </a:lnTo>
                      <a:lnTo>
                        <a:pt x="15" y="46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3" name="Freeform 755"/>
                <p:cNvSpPr>
                  <a:spLocks/>
                </p:cNvSpPr>
                <p:nvPr/>
              </p:nvSpPr>
              <p:spPr bwMode="auto">
                <a:xfrm>
                  <a:off x="6583" y="9915"/>
                  <a:ext cx="39" cy="89"/>
                </a:xfrm>
                <a:custGeom>
                  <a:avLst/>
                  <a:gdLst/>
                  <a:ahLst/>
                  <a:cxnLst>
                    <a:cxn ang="0">
                      <a:pos x="1" y="89"/>
                    </a:cxn>
                    <a:cxn ang="0">
                      <a:pos x="18" y="55"/>
                    </a:cxn>
                    <a:cxn ang="0">
                      <a:pos x="35" y="25"/>
                    </a:cxn>
                    <a:cxn ang="0">
                      <a:pos x="39" y="14"/>
                    </a:cxn>
                    <a:cxn ang="0">
                      <a:pos x="37" y="5"/>
                    </a:cxn>
                    <a:cxn ang="0">
                      <a:pos x="34" y="0"/>
                    </a:cxn>
                    <a:cxn ang="0">
                      <a:pos x="26" y="6"/>
                    </a:cxn>
                    <a:cxn ang="0">
                      <a:pos x="15" y="30"/>
                    </a:cxn>
                    <a:cxn ang="0">
                      <a:pos x="3" y="57"/>
                    </a:cxn>
                    <a:cxn ang="0">
                      <a:pos x="0" y="73"/>
                    </a:cxn>
                    <a:cxn ang="0">
                      <a:pos x="1" y="89"/>
                    </a:cxn>
                  </a:cxnLst>
                  <a:rect l="0" t="0" r="r" b="b"/>
                  <a:pathLst>
                    <a:path w="39" h="89">
                      <a:moveTo>
                        <a:pt x="1" y="89"/>
                      </a:moveTo>
                      <a:lnTo>
                        <a:pt x="18" y="55"/>
                      </a:lnTo>
                      <a:lnTo>
                        <a:pt x="35" y="25"/>
                      </a:lnTo>
                      <a:lnTo>
                        <a:pt x="39" y="14"/>
                      </a:lnTo>
                      <a:lnTo>
                        <a:pt x="37" y="5"/>
                      </a:lnTo>
                      <a:lnTo>
                        <a:pt x="34" y="0"/>
                      </a:lnTo>
                      <a:lnTo>
                        <a:pt x="26" y="6"/>
                      </a:lnTo>
                      <a:lnTo>
                        <a:pt x="15" y="30"/>
                      </a:lnTo>
                      <a:lnTo>
                        <a:pt x="3" y="57"/>
                      </a:lnTo>
                      <a:lnTo>
                        <a:pt x="0" y="73"/>
                      </a:lnTo>
                      <a:lnTo>
                        <a:pt x="1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4" name="Freeform 756"/>
                <p:cNvSpPr>
                  <a:spLocks/>
                </p:cNvSpPr>
                <p:nvPr/>
              </p:nvSpPr>
              <p:spPr bwMode="auto">
                <a:xfrm>
                  <a:off x="6507" y="10056"/>
                  <a:ext cx="43" cy="69"/>
                </a:xfrm>
                <a:custGeom>
                  <a:avLst/>
                  <a:gdLst/>
                  <a:ahLst/>
                  <a:cxnLst>
                    <a:cxn ang="0">
                      <a:pos x="15" y="58"/>
                    </a:cxn>
                    <a:cxn ang="0">
                      <a:pos x="6" y="54"/>
                    </a:cxn>
                    <a:cxn ang="0">
                      <a:pos x="1" y="42"/>
                    </a:cxn>
                    <a:cxn ang="0">
                      <a:pos x="0" y="29"/>
                    </a:cxn>
                    <a:cxn ang="0">
                      <a:pos x="3" y="13"/>
                    </a:cxn>
                    <a:cxn ang="0">
                      <a:pos x="9" y="6"/>
                    </a:cxn>
                    <a:cxn ang="0">
                      <a:pos x="15" y="7"/>
                    </a:cxn>
                    <a:cxn ang="0">
                      <a:pos x="18" y="10"/>
                    </a:cxn>
                    <a:cxn ang="0">
                      <a:pos x="23" y="3"/>
                    </a:cxn>
                    <a:cxn ang="0">
                      <a:pos x="28" y="0"/>
                    </a:cxn>
                    <a:cxn ang="0">
                      <a:pos x="33" y="2"/>
                    </a:cxn>
                    <a:cxn ang="0">
                      <a:pos x="36" y="7"/>
                    </a:cxn>
                    <a:cxn ang="0">
                      <a:pos x="37" y="16"/>
                    </a:cxn>
                    <a:cxn ang="0">
                      <a:pos x="43" y="22"/>
                    </a:cxn>
                    <a:cxn ang="0">
                      <a:pos x="42" y="31"/>
                    </a:cxn>
                    <a:cxn ang="0">
                      <a:pos x="40" y="39"/>
                    </a:cxn>
                    <a:cxn ang="0">
                      <a:pos x="37" y="53"/>
                    </a:cxn>
                    <a:cxn ang="0">
                      <a:pos x="35" y="67"/>
                    </a:cxn>
                    <a:cxn ang="0">
                      <a:pos x="33" y="69"/>
                    </a:cxn>
                    <a:cxn ang="0">
                      <a:pos x="27" y="64"/>
                    </a:cxn>
                    <a:cxn ang="0">
                      <a:pos x="25" y="52"/>
                    </a:cxn>
                    <a:cxn ang="0">
                      <a:pos x="25" y="40"/>
                    </a:cxn>
                    <a:cxn ang="0">
                      <a:pos x="31" y="45"/>
                    </a:cxn>
                    <a:cxn ang="0">
                      <a:pos x="34" y="36"/>
                    </a:cxn>
                    <a:cxn ang="0">
                      <a:pos x="34" y="29"/>
                    </a:cxn>
                    <a:cxn ang="0">
                      <a:pos x="29" y="26"/>
                    </a:cxn>
                    <a:cxn ang="0">
                      <a:pos x="28" y="18"/>
                    </a:cxn>
                    <a:cxn ang="0">
                      <a:pos x="25" y="18"/>
                    </a:cxn>
                    <a:cxn ang="0">
                      <a:pos x="20" y="25"/>
                    </a:cxn>
                    <a:cxn ang="0">
                      <a:pos x="17" y="25"/>
                    </a:cxn>
                    <a:cxn ang="0">
                      <a:pos x="13" y="22"/>
                    </a:cxn>
                    <a:cxn ang="0">
                      <a:pos x="8" y="25"/>
                    </a:cxn>
                    <a:cxn ang="0">
                      <a:pos x="6" y="31"/>
                    </a:cxn>
                    <a:cxn ang="0">
                      <a:pos x="7" y="39"/>
                    </a:cxn>
                    <a:cxn ang="0">
                      <a:pos x="12" y="41"/>
                    </a:cxn>
                    <a:cxn ang="0">
                      <a:pos x="17" y="42"/>
                    </a:cxn>
                    <a:cxn ang="0">
                      <a:pos x="18" y="51"/>
                    </a:cxn>
                    <a:cxn ang="0">
                      <a:pos x="15" y="58"/>
                    </a:cxn>
                  </a:cxnLst>
                  <a:rect l="0" t="0" r="r" b="b"/>
                  <a:pathLst>
                    <a:path w="43" h="69">
                      <a:moveTo>
                        <a:pt x="15" y="58"/>
                      </a:moveTo>
                      <a:lnTo>
                        <a:pt x="6" y="54"/>
                      </a:lnTo>
                      <a:lnTo>
                        <a:pt x="1" y="42"/>
                      </a:lnTo>
                      <a:lnTo>
                        <a:pt x="0" y="29"/>
                      </a:lnTo>
                      <a:lnTo>
                        <a:pt x="3" y="13"/>
                      </a:lnTo>
                      <a:lnTo>
                        <a:pt x="9" y="6"/>
                      </a:lnTo>
                      <a:lnTo>
                        <a:pt x="15" y="7"/>
                      </a:lnTo>
                      <a:lnTo>
                        <a:pt x="18" y="10"/>
                      </a:lnTo>
                      <a:lnTo>
                        <a:pt x="23" y="3"/>
                      </a:ln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6" y="7"/>
                      </a:lnTo>
                      <a:lnTo>
                        <a:pt x="37" y="16"/>
                      </a:lnTo>
                      <a:lnTo>
                        <a:pt x="43" y="22"/>
                      </a:lnTo>
                      <a:lnTo>
                        <a:pt x="42" y="31"/>
                      </a:lnTo>
                      <a:lnTo>
                        <a:pt x="40" y="39"/>
                      </a:lnTo>
                      <a:lnTo>
                        <a:pt x="37" y="53"/>
                      </a:lnTo>
                      <a:lnTo>
                        <a:pt x="35" y="67"/>
                      </a:lnTo>
                      <a:lnTo>
                        <a:pt x="33" y="69"/>
                      </a:lnTo>
                      <a:lnTo>
                        <a:pt x="27" y="64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31" y="45"/>
                      </a:lnTo>
                      <a:lnTo>
                        <a:pt x="34" y="36"/>
                      </a:lnTo>
                      <a:lnTo>
                        <a:pt x="34" y="29"/>
                      </a:lnTo>
                      <a:lnTo>
                        <a:pt x="29" y="26"/>
                      </a:lnTo>
                      <a:lnTo>
                        <a:pt x="28" y="18"/>
                      </a:lnTo>
                      <a:lnTo>
                        <a:pt x="25" y="18"/>
                      </a:lnTo>
                      <a:lnTo>
                        <a:pt x="20" y="25"/>
                      </a:lnTo>
                      <a:lnTo>
                        <a:pt x="17" y="25"/>
                      </a:lnTo>
                      <a:lnTo>
                        <a:pt x="13" y="22"/>
                      </a:lnTo>
                      <a:lnTo>
                        <a:pt x="8" y="25"/>
                      </a:lnTo>
                      <a:lnTo>
                        <a:pt x="6" y="31"/>
                      </a:lnTo>
                      <a:lnTo>
                        <a:pt x="7" y="39"/>
                      </a:lnTo>
                      <a:lnTo>
                        <a:pt x="12" y="41"/>
                      </a:lnTo>
                      <a:lnTo>
                        <a:pt x="17" y="42"/>
                      </a:lnTo>
                      <a:lnTo>
                        <a:pt x="18" y="51"/>
                      </a:ln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5" name="Freeform 757"/>
                <p:cNvSpPr>
                  <a:spLocks/>
                </p:cNvSpPr>
                <p:nvPr/>
              </p:nvSpPr>
              <p:spPr bwMode="auto">
                <a:xfrm>
                  <a:off x="6546" y="10090"/>
                  <a:ext cx="90" cy="106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16" y="86"/>
                    </a:cxn>
                    <a:cxn ang="0">
                      <a:pos x="34" y="74"/>
                    </a:cxn>
                    <a:cxn ang="0">
                      <a:pos x="46" y="61"/>
                    </a:cxn>
                    <a:cxn ang="0">
                      <a:pos x="56" y="51"/>
                    </a:cxn>
                    <a:cxn ang="0">
                      <a:pos x="67" y="36"/>
                    </a:cxn>
                    <a:cxn ang="0">
                      <a:pos x="76" y="23"/>
                    </a:cxn>
                    <a:cxn ang="0">
                      <a:pos x="90" y="0"/>
                    </a:cxn>
                    <a:cxn ang="0">
                      <a:pos x="90" y="8"/>
                    </a:cxn>
                    <a:cxn ang="0">
                      <a:pos x="82" y="27"/>
                    </a:cxn>
                    <a:cxn ang="0">
                      <a:pos x="73" y="44"/>
                    </a:cxn>
                    <a:cxn ang="0">
                      <a:pos x="65" y="57"/>
                    </a:cxn>
                    <a:cxn ang="0">
                      <a:pos x="54" y="70"/>
                    </a:cxn>
                    <a:cxn ang="0">
                      <a:pos x="42" y="81"/>
                    </a:cxn>
                    <a:cxn ang="0">
                      <a:pos x="30" y="94"/>
                    </a:cxn>
                    <a:cxn ang="0">
                      <a:pos x="18" y="101"/>
                    </a:cxn>
                    <a:cxn ang="0">
                      <a:pos x="4" y="106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90" h="106">
                      <a:moveTo>
                        <a:pt x="0" y="94"/>
                      </a:moveTo>
                      <a:lnTo>
                        <a:pt x="16" y="86"/>
                      </a:lnTo>
                      <a:lnTo>
                        <a:pt x="34" y="74"/>
                      </a:lnTo>
                      <a:lnTo>
                        <a:pt x="46" y="61"/>
                      </a:lnTo>
                      <a:lnTo>
                        <a:pt x="56" y="51"/>
                      </a:lnTo>
                      <a:lnTo>
                        <a:pt x="67" y="36"/>
                      </a:lnTo>
                      <a:lnTo>
                        <a:pt x="76" y="23"/>
                      </a:lnTo>
                      <a:lnTo>
                        <a:pt x="90" y="0"/>
                      </a:lnTo>
                      <a:lnTo>
                        <a:pt x="90" y="8"/>
                      </a:lnTo>
                      <a:lnTo>
                        <a:pt x="82" y="27"/>
                      </a:lnTo>
                      <a:lnTo>
                        <a:pt x="73" y="44"/>
                      </a:lnTo>
                      <a:lnTo>
                        <a:pt x="65" y="57"/>
                      </a:lnTo>
                      <a:lnTo>
                        <a:pt x="54" y="70"/>
                      </a:lnTo>
                      <a:lnTo>
                        <a:pt x="42" y="81"/>
                      </a:lnTo>
                      <a:lnTo>
                        <a:pt x="30" y="94"/>
                      </a:lnTo>
                      <a:lnTo>
                        <a:pt x="18" y="101"/>
                      </a:lnTo>
                      <a:lnTo>
                        <a:pt x="4" y="106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6" name="Freeform 758"/>
                <p:cNvSpPr>
                  <a:spLocks/>
                </p:cNvSpPr>
                <p:nvPr/>
              </p:nvSpPr>
              <p:spPr bwMode="auto">
                <a:xfrm>
                  <a:off x="6409" y="9873"/>
                  <a:ext cx="223" cy="39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0" y="45"/>
                    </a:cxn>
                    <a:cxn ang="0">
                      <a:pos x="16" y="86"/>
                    </a:cxn>
                    <a:cxn ang="0">
                      <a:pos x="20" y="113"/>
                    </a:cxn>
                    <a:cxn ang="0">
                      <a:pos x="25" y="141"/>
                    </a:cxn>
                    <a:cxn ang="0">
                      <a:pos x="31" y="169"/>
                    </a:cxn>
                    <a:cxn ang="0">
                      <a:pos x="38" y="198"/>
                    </a:cxn>
                    <a:cxn ang="0">
                      <a:pos x="45" y="228"/>
                    </a:cxn>
                    <a:cxn ang="0">
                      <a:pos x="55" y="262"/>
                    </a:cxn>
                    <a:cxn ang="0">
                      <a:pos x="66" y="291"/>
                    </a:cxn>
                    <a:cxn ang="0">
                      <a:pos x="76" y="316"/>
                    </a:cxn>
                    <a:cxn ang="0">
                      <a:pos x="93" y="346"/>
                    </a:cxn>
                    <a:cxn ang="0">
                      <a:pos x="105" y="364"/>
                    </a:cxn>
                    <a:cxn ang="0">
                      <a:pos x="115" y="373"/>
                    </a:cxn>
                    <a:cxn ang="0">
                      <a:pos x="126" y="380"/>
                    </a:cxn>
                    <a:cxn ang="0">
                      <a:pos x="134" y="380"/>
                    </a:cxn>
                    <a:cxn ang="0">
                      <a:pos x="148" y="376"/>
                    </a:cxn>
                    <a:cxn ang="0">
                      <a:pos x="159" y="367"/>
                    </a:cxn>
                    <a:cxn ang="0">
                      <a:pos x="174" y="346"/>
                    </a:cxn>
                    <a:cxn ang="0">
                      <a:pos x="187" y="323"/>
                    </a:cxn>
                    <a:cxn ang="0">
                      <a:pos x="200" y="293"/>
                    </a:cxn>
                    <a:cxn ang="0">
                      <a:pos x="212" y="269"/>
                    </a:cxn>
                    <a:cxn ang="0">
                      <a:pos x="223" y="238"/>
                    </a:cxn>
                    <a:cxn ang="0">
                      <a:pos x="221" y="259"/>
                    </a:cxn>
                    <a:cxn ang="0">
                      <a:pos x="214" y="280"/>
                    </a:cxn>
                    <a:cxn ang="0">
                      <a:pos x="205" y="302"/>
                    </a:cxn>
                    <a:cxn ang="0">
                      <a:pos x="194" y="326"/>
                    </a:cxn>
                    <a:cxn ang="0">
                      <a:pos x="182" y="351"/>
                    </a:cxn>
                    <a:cxn ang="0">
                      <a:pos x="169" y="370"/>
                    </a:cxn>
                    <a:cxn ang="0">
                      <a:pos x="155" y="384"/>
                    </a:cxn>
                    <a:cxn ang="0">
                      <a:pos x="142" y="392"/>
                    </a:cxn>
                    <a:cxn ang="0">
                      <a:pos x="132" y="394"/>
                    </a:cxn>
                    <a:cxn ang="0">
                      <a:pos x="118" y="389"/>
                    </a:cxn>
                    <a:cxn ang="0">
                      <a:pos x="110" y="384"/>
                    </a:cxn>
                    <a:cxn ang="0">
                      <a:pos x="101" y="375"/>
                    </a:cxn>
                    <a:cxn ang="0">
                      <a:pos x="91" y="363"/>
                    </a:cxn>
                    <a:cxn ang="0">
                      <a:pos x="81" y="345"/>
                    </a:cxn>
                    <a:cxn ang="0">
                      <a:pos x="70" y="320"/>
                    </a:cxn>
                    <a:cxn ang="0">
                      <a:pos x="56" y="287"/>
                    </a:cxn>
                    <a:cxn ang="0">
                      <a:pos x="46" y="255"/>
                    </a:cxn>
                    <a:cxn ang="0">
                      <a:pos x="35" y="216"/>
                    </a:cxn>
                    <a:cxn ang="0">
                      <a:pos x="28" y="183"/>
                    </a:cxn>
                    <a:cxn ang="0">
                      <a:pos x="20" y="150"/>
                    </a:cxn>
                    <a:cxn ang="0">
                      <a:pos x="13" y="110"/>
                    </a:cxn>
                    <a:cxn ang="0">
                      <a:pos x="8" y="71"/>
                    </a:cxn>
                    <a:cxn ang="0">
                      <a:pos x="3" y="28"/>
                    </a:cxn>
                    <a:cxn ang="0">
                      <a:pos x="0" y="7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23" h="394">
                      <a:moveTo>
                        <a:pt x="3" y="0"/>
                      </a:moveTo>
                      <a:lnTo>
                        <a:pt x="10" y="45"/>
                      </a:lnTo>
                      <a:lnTo>
                        <a:pt x="16" y="86"/>
                      </a:lnTo>
                      <a:lnTo>
                        <a:pt x="20" y="113"/>
                      </a:lnTo>
                      <a:lnTo>
                        <a:pt x="25" y="141"/>
                      </a:lnTo>
                      <a:lnTo>
                        <a:pt x="31" y="169"/>
                      </a:lnTo>
                      <a:lnTo>
                        <a:pt x="38" y="198"/>
                      </a:lnTo>
                      <a:lnTo>
                        <a:pt x="45" y="228"/>
                      </a:lnTo>
                      <a:lnTo>
                        <a:pt x="55" y="262"/>
                      </a:lnTo>
                      <a:lnTo>
                        <a:pt x="66" y="291"/>
                      </a:lnTo>
                      <a:lnTo>
                        <a:pt x="76" y="316"/>
                      </a:lnTo>
                      <a:lnTo>
                        <a:pt x="93" y="346"/>
                      </a:lnTo>
                      <a:lnTo>
                        <a:pt x="105" y="364"/>
                      </a:lnTo>
                      <a:lnTo>
                        <a:pt x="115" y="373"/>
                      </a:lnTo>
                      <a:lnTo>
                        <a:pt x="126" y="380"/>
                      </a:lnTo>
                      <a:lnTo>
                        <a:pt x="134" y="380"/>
                      </a:lnTo>
                      <a:lnTo>
                        <a:pt x="148" y="376"/>
                      </a:lnTo>
                      <a:lnTo>
                        <a:pt x="159" y="367"/>
                      </a:lnTo>
                      <a:lnTo>
                        <a:pt x="174" y="346"/>
                      </a:lnTo>
                      <a:lnTo>
                        <a:pt x="187" y="323"/>
                      </a:lnTo>
                      <a:lnTo>
                        <a:pt x="200" y="293"/>
                      </a:lnTo>
                      <a:lnTo>
                        <a:pt x="212" y="269"/>
                      </a:lnTo>
                      <a:lnTo>
                        <a:pt x="223" y="238"/>
                      </a:lnTo>
                      <a:lnTo>
                        <a:pt x="221" y="259"/>
                      </a:lnTo>
                      <a:lnTo>
                        <a:pt x="214" y="280"/>
                      </a:lnTo>
                      <a:lnTo>
                        <a:pt x="205" y="302"/>
                      </a:lnTo>
                      <a:lnTo>
                        <a:pt x="194" y="326"/>
                      </a:lnTo>
                      <a:lnTo>
                        <a:pt x="182" y="351"/>
                      </a:lnTo>
                      <a:lnTo>
                        <a:pt x="169" y="370"/>
                      </a:lnTo>
                      <a:lnTo>
                        <a:pt x="155" y="384"/>
                      </a:lnTo>
                      <a:lnTo>
                        <a:pt x="142" y="392"/>
                      </a:lnTo>
                      <a:lnTo>
                        <a:pt x="132" y="394"/>
                      </a:lnTo>
                      <a:lnTo>
                        <a:pt x="118" y="389"/>
                      </a:lnTo>
                      <a:lnTo>
                        <a:pt x="110" y="384"/>
                      </a:lnTo>
                      <a:lnTo>
                        <a:pt x="101" y="375"/>
                      </a:lnTo>
                      <a:lnTo>
                        <a:pt x="91" y="363"/>
                      </a:lnTo>
                      <a:lnTo>
                        <a:pt x="81" y="345"/>
                      </a:lnTo>
                      <a:lnTo>
                        <a:pt x="70" y="320"/>
                      </a:lnTo>
                      <a:lnTo>
                        <a:pt x="56" y="287"/>
                      </a:lnTo>
                      <a:lnTo>
                        <a:pt x="46" y="255"/>
                      </a:lnTo>
                      <a:lnTo>
                        <a:pt x="35" y="216"/>
                      </a:lnTo>
                      <a:lnTo>
                        <a:pt x="28" y="183"/>
                      </a:lnTo>
                      <a:lnTo>
                        <a:pt x="20" y="150"/>
                      </a:lnTo>
                      <a:lnTo>
                        <a:pt x="13" y="110"/>
                      </a:lnTo>
                      <a:lnTo>
                        <a:pt x="8" y="71"/>
                      </a:lnTo>
                      <a:lnTo>
                        <a:pt x="3" y="28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7" name="Freeform 759"/>
                <p:cNvSpPr>
                  <a:spLocks/>
                </p:cNvSpPr>
                <p:nvPr/>
              </p:nvSpPr>
              <p:spPr bwMode="auto">
                <a:xfrm>
                  <a:off x="6505" y="10104"/>
                  <a:ext cx="29" cy="10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17"/>
                    </a:cxn>
                    <a:cxn ang="0">
                      <a:pos x="7" y="27"/>
                    </a:cxn>
                    <a:cxn ang="0">
                      <a:pos x="4" y="37"/>
                    </a:cxn>
                    <a:cxn ang="0">
                      <a:pos x="0" y="49"/>
                    </a:cxn>
                    <a:cxn ang="0">
                      <a:pos x="0" y="60"/>
                    </a:cxn>
                    <a:cxn ang="0">
                      <a:pos x="4" y="62"/>
                    </a:cxn>
                    <a:cxn ang="0">
                      <a:pos x="11" y="59"/>
                    </a:cxn>
                    <a:cxn ang="0">
                      <a:pos x="14" y="60"/>
                    </a:cxn>
                    <a:cxn ang="0">
                      <a:pos x="16" y="72"/>
                    </a:cxn>
                    <a:cxn ang="0">
                      <a:pos x="19" y="86"/>
                    </a:cxn>
                    <a:cxn ang="0">
                      <a:pos x="22" y="98"/>
                    </a:cxn>
                    <a:cxn ang="0">
                      <a:pos x="28" y="107"/>
                    </a:cxn>
                    <a:cxn ang="0">
                      <a:pos x="29" y="101"/>
                    </a:cxn>
                    <a:cxn ang="0">
                      <a:pos x="26" y="92"/>
                    </a:cxn>
                    <a:cxn ang="0">
                      <a:pos x="23" y="79"/>
                    </a:cxn>
                    <a:cxn ang="0">
                      <a:pos x="20" y="62"/>
                    </a:cxn>
                    <a:cxn ang="0">
                      <a:pos x="20" y="47"/>
                    </a:cxn>
                    <a:cxn ang="0">
                      <a:pos x="17" y="46"/>
                    </a:cxn>
                    <a:cxn ang="0">
                      <a:pos x="12" y="51"/>
                    </a:cxn>
                    <a:cxn ang="0">
                      <a:pos x="6" y="54"/>
                    </a:cxn>
                    <a:cxn ang="0">
                      <a:pos x="6" y="48"/>
                    </a:cxn>
                    <a:cxn ang="0">
                      <a:pos x="10" y="40"/>
                    </a:cxn>
                    <a:cxn ang="0">
                      <a:pos x="15" y="29"/>
                    </a:cxn>
                    <a:cxn ang="0">
                      <a:pos x="18" y="17"/>
                    </a:cxn>
                    <a:cxn ang="0">
                      <a:pos x="19" y="5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9" h="107">
                      <a:moveTo>
                        <a:pt x="12" y="0"/>
                      </a:moveTo>
                      <a:lnTo>
                        <a:pt x="12" y="17"/>
                      </a:lnTo>
                      <a:lnTo>
                        <a:pt x="7" y="27"/>
                      </a:lnTo>
                      <a:lnTo>
                        <a:pt x="4" y="37"/>
                      </a:lnTo>
                      <a:lnTo>
                        <a:pt x="0" y="49"/>
                      </a:lnTo>
                      <a:lnTo>
                        <a:pt x="0" y="60"/>
                      </a:lnTo>
                      <a:lnTo>
                        <a:pt x="4" y="62"/>
                      </a:lnTo>
                      <a:lnTo>
                        <a:pt x="11" y="59"/>
                      </a:lnTo>
                      <a:lnTo>
                        <a:pt x="14" y="60"/>
                      </a:lnTo>
                      <a:lnTo>
                        <a:pt x="16" y="72"/>
                      </a:lnTo>
                      <a:lnTo>
                        <a:pt x="19" y="86"/>
                      </a:lnTo>
                      <a:lnTo>
                        <a:pt x="22" y="98"/>
                      </a:lnTo>
                      <a:lnTo>
                        <a:pt x="28" y="107"/>
                      </a:lnTo>
                      <a:lnTo>
                        <a:pt x="29" y="101"/>
                      </a:lnTo>
                      <a:lnTo>
                        <a:pt x="26" y="92"/>
                      </a:lnTo>
                      <a:lnTo>
                        <a:pt x="23" y="79"/>
                      </a:lnTo>
                      <a:lnTo>
                        <a:pt x="20" y="62"/>
                      </a:lnTo>
                      <a:lnTo>
                        <a:pt x="20" y="47"/>
                      </a:lnTo>
                      <a:lnTo>
                        <a:pt x="17" y="46"/>
                      </a:lnTo>
                      <a:lnTo>
                        <a:pt x="12" y="51"/>
                      </a:lnTo>
                      <a:lnTo>
                        <a:pt x="6" y="54"/>
                      </a:lnTo>
                      <a:lnTo>
                        <a:pt x="6" y="48"/>
                      </a:lnTo>
                      <a:lnTo>
                        <a:pt x="10" y="40"/>
                      </a:lnTo>
                      <a:lnTo>
                        <a:pt x="15" y="29"/>
                      </a:lnTo>
                      <a:lnTo>
                        <a:pt x="18" y="17"/>
                      </a:lnTo>
                      <a:lnTo>
                        <a:pt x="19" y="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8" name="Freeform 760"/>
                <p:cNvSpPr>
                  <a:spLocks/>
                </p:cNvSpPr>
                <p:nvPr/>
              </p:nvSpPr>
              <p:spPr bwMode="auto">
                <a:xfrm>
                  <a:off x="6534" y="10111"/>
                  <a:ext cx="82" cy="2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5"/>
                    </a:cxn>
                    <a:cxn ang="0">
                      <a:pos x="3" y="42"/>
                    </a:cxn>
                    <a:cxn ang="0">
                      <a:pos x="8" y="59"/>
                    </a:cxn>
                    <a:cxn ang="0">
                      <a:pos x="12" y="74"/>
                    </a:cxn>
                    <a:cxn ang="0">
                      <a:pos x="11" y="81"/>
                    </a:cxn>
                    <a:cxn ang="0">
                      <a:pos x="14" y="85"/>
                    </a:cxn>
                    <a:cxn ang="0">
                      <a:pos x="20" y="105"/>
                    </a:cxn>
                    <a:cxn ang="0">
                      <a:pos x="27" y="126"/>
                    </a:cxn>
                    <a:cxn ang="0">
                      <a:pos x="40" y="152"/>
                    </a:cxn>
                    <a:cxn ang="0">
                      <a:pos x="51" y="170"/>
                    </a:cxn>
                    <a:cxn ang="0">
                      <a:pos x="62" y="188"/>
                    </a:cxn>
                    <a:cxn ang="0">
                      <a:pos x="68" y="202"/>
                    </a:cxn>
                    <a:cxn ang="0">
                      <a:pos x="75" y="221"/>
                    </a:cxn>
                    <a:cxn ang="0">
                      <a:pos x="80" y="239"/>
                    </a:cxn>
                    <a:cxn ang="0">
                      <a:pos x="82" y="227"/>
                    </a:cxn>
                    <a:cxn ang="0">
                      <a:pos x="79" y="208"/>
                    </a:cxn>
                    <a:cxn ang="0">
                      <a:pos x="74" y="194"/>
                    </a:cxn>
                    <a:cxn ang="0">
                      <a:pos x="64" y="176"/>
                    </a:cxn>
                    <a:cxn ang="0">
                      <a:pos x="50" y="150"/>
                    </a:cxn>
                    <a:cxn ang="0">
                      <a:pos x="41" y="135"/>
                    </a:cxn>
                    <a:cxn ang="0">
                      <a:pos x="31" y="115"/>
                    </a:cxn>
                    <a:cxn ang="0">
                      <a:pos x="25" y="98"/>
                    </a:cxn>
                    <a:cxn ang="0">
                      <a:pos x="21" y="87"/>
                    </a:cxn>
                    <a:cxn ang="0">
                      <a:pos x="19" y="76"/>
                    </a:cxn>
                    <a:cxn ang="0">
                      <a:pos x="14" y="65"/>
                    </a:cxn>
                    <a:cxn ang="0">
                      <a:pos x="10" y="45"/>
                    </a:cxn>
                    <a:cxn ang="0">
                      <a:pos x="8" y="26"/>
                    </a:cxn>
                    <a:cxn ang="0">
                      <a:pos x="8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2" h="239">
                      <a:moveTo>
                        <a:pt x="0" y="0"/>
                      </a:moveTo>
                      <a:lnTo>
                        <a:pt x="1" y="25"/>
                      </a:lnTo>
                      <a:lnTo>
                        <a:pt x="3" y="42"/>
                      </a:lnTo>
                      <a:lnTo>
                        <a:pt x="8" y="59"/>
                      </a:lnTo>
                      <a:lnTo>
                        <a:pt x="12" y="74"/>
                      </a:lnTo>
                      <a:lnTo>
                        <a:pt x="11" y="81"/>
                      </a:lnTo>
                      <a:lnTo>
                        <a:pt x="14" y="85"/>
                      </a:lnTo>
                      <a:lnTo>
                        <a:pt x="20" y="105"/>
                      </a:lnTo>
                      <a:lnTo>
                        <a:pt x="27" y="126"/>
                      </a:lnTo>
                      <a:lnTo>
                        <a:pt x="40" y="152"/>
                      </a:lnTo>
                      <a:lnTo>
                        <a:pt x="51" y="170"/>
                      </a:lnTo>
                      <a:lnTo>
                        <a:pt x="62" y="188"/>
                      </a:lnTo>
                      <a:lnTo>
                        <a:pt x="68" y="202"/>
                      </a:lnTo>
                      <a:lnTo>
                        <a:pt x="75" y="221"/>
                      </a:lnTo>
                      <a:lnTo>
                        <a:pt x="80" y="239"/>
                      </a:lnTo>
                      <a:lnTo>
                        <a:pt x="82" y="227"/>
                      </a:lnTo>
                      <a:lnTo>
                        <a:pt x="79" y="208"/>
                      </a:lnTo>
                      <a:lnTo>
                        <a:pt x="74" y="194"/>
                      </a:lnTo>
                      <a:lnTo>
                        <a:pt x="64" y="176"/>
                      </a:lnTo>
                      <a:lnTo>
                        <a:pt x="50" y="150"/>
                      </a:lnTo>
                      <a:lnTo>
                        <a:pt x="41" y="135"/>
                      </a:lnTo>
                      <a:lnTo>
                        <a:pt x="31" y="115"/>
                      </a:lnTo>
                      <a:lnTo>
                        <a:pt x="25" y="98"/>
                      </a:lnTo>
                      <a:lnTo>
                        <a:pt x="21" y="87"/>
                      </a:lnTo>
                      <a:lnTo>
                        <a:pt x="19" y="76"/>
                      </a:lnTo>
                      <a:lnTo>
                        <a:pt x="14" y="65"/>
                      </a:lnTo>
                      <a:lnTo>
                        <a:pt x="10" y="45"/>
                      </a:lnTo>
                      <a:lnTo>
                        <a:pt x="8" y="26"/>
                      </a:lnTo>
                      <a:lnTo>
                        <a:pt x="8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09" name="Freeform 761"/>
                <p:cNvSpPr>
                  <a:spLocks/>
                </p:cNvSpPr>
                <p:nvPr/>
              </p:nvSpPr>
              <p:spPr bwMode="auto">
                <a:xfrm>
                  <a:off x="6606" y="10084"/>
                  <a:ext cx="45" cy="225"/>
                </a:xfrm>
                <a:custGeom>
                  <a:avLst/>
                  <a:gdLst/>
                  <a:ahLst/>
                  <a:cxnLst>
                    <a:cxn ang="0">
                      <a:pos x="21" y="206"/>
                    </a:cxn>
                    <a:cxn ang="0">
                      <a:pos x="15" y="190"/>
                    </a:cxn>
                    <a:cxn ang="0">
                      <a:pos x="9" y="173"/>
                    </a:cxn>
                    <a:cxn ang="0">
                      <a:pos x="8" y="167"/>
                    </a:cxn>
                    <a:cxn ang="0">
                      <a:pos x="11" y="160"/>
                    </a:cxn>
                    <a:cxn ang="0">
                      <a:pos x="16" y="147"/>
                    </a:cxn>
                    <a:cxn ang="0">
                      <a:pos x="21" y="133"/>
                    </a:cxn>
                    <a:cxn ang="0">
                      <a:pos x="26" y="113"/>
                    </a:cxn>
                    <a:cxn ang="0">
                      <a:pos x="30" y="87"/>
                    </a:cxn>
                    <a:cxn ang="0">
                      <a:pos x="34" y="61"/>
                    </a:cxn>
                    <a:cxn ang="0">
                      <a:pos x="37" y="41"/>
                    </a:cxn>
                    <a:cxn ang="0">
                      <a:pos x="43" y="22"/>
                    </a:cxn>
                    <a:cxn ang="0">
                      <a:pos x="45" y="11"/>
                    </a:cxn>
                    <a:cxn ang="0">
                      <a:pos x="45" y="0"/>
                    </a:cxn>
                    <a:cxn ang="0">
                      <a:pos x="40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4" y="25"/>
                    </a:cxn>
                    <a:cxn ang="0">
                      <a:pos x="31" y="36"/>
                    </a:cxn>
                    <a:cxn ang="0">
                      <a:pos x="28" y="50"/>
                    </a:cxn>
                    <a:cxn ang="0">
                      <a:pos x="23" y="74"/>
                    </a:cxn>
                    <a:cxn ang="0">
                      <a:pos x="20" y="92"/>
                    </a:cxn>
                    <a:cxn ang="0">
                      <a:pos x="16" y="114"/>
                    </a:cxn>
                    <a:cxn ang="0">
                      <a:pos x="11" y="136"/>
                    </a:cxn>
                    <a:cxn ang="0">
                      <a:pos x="5" y="152"/>
                    </a:cxn>
                    <a:cxn ang="0">
                      <a:pos x="0" y="165"/>
                    </a:cxn>
                    <a:cxn ang="0">
                      <a:pos x="0" y="173"/>
                    </a:cxn>
                    <a:cxn ang="0">
                      <a:pos x="2" y="184"/>
                    </a:cxn>
                    <a:cxn ang="0">
                      <a:pos x="7" y="199"/>
                    </a:cxn>
                    <a:cxn ang="0">
                      <a:pos x="18" y="225"/>
                    </a:cxn>
                    <a:cxn ang="0">
                      <a:pos x="21" y="206"/>
                    </a:cxn>
                  </a:cxnLst>
                  <a:rect l="0" t="0" r="r" b="b"/>
                  <a:pathLst>
                    <a:path w="45" h="225">
                      <a:moveTo>
                        <a:pt x="21" y="206"/>
                      </a:moveTo>
                      <a:lnTo>
                        <a:pt x="15" y="190"/>
                      </a:lnTo>
                      <a:lnTo>
                        <a:pt x="9" y="173"/>
                      </a:lnTo>
                      <a:lnTo>
                        <a:pt x="8" y="167"/>
                      </a:lnTo>
                      <a:lnTo>
                        <a:pt x="11" y="160"/>
                      </a:lnTo>
                      <a:lnTo>
                        <a:pt x="16" y="147"/>
                      </a:lnTo>
                      <a:lnTo>
                        <a:pt x="21" y="133"/>
                      </a:lnTo>
                      <a:lnTo>
                        <a:pt x="26" y="113"/>
                      </a:lnTo>
                      <a:lnTo>
                        <a:pt x="30" y="87"/>
                      </a:lnTo>
                      <a:lnTo>
                        <a:pt x="34" y="61"/>
                      </a:lnTo>
                      <a:lnTo>
                        <a:pt x="37" y="41"/>
                      </a:lnTo>
                      <a:lnTo>
                        <a:pt x="43" y="22"/>
                      </a:lnTo>
                      <a:lnTo>
                        <a:pt x="45" y="11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4" y="25"/>
                      </a:lnTo>
                      <a:lnTo>
                        <a:pt x="31" y="36"/>
                      </a:lnTo>
                      <a:lnTo>
                        <a:pt x="28" y="50"/>
                      </a:lnTo>
                      <a:lnTo>
                        <a:pt x="23" y="74"/>
                      </a:lnTo>
                      <a:lnTo>
                        <a:pt x="20" y="92"/>
                      </a:lnTo>
                      <a:lnTo>
                        <a:pt x="16" y="114"/>
                      </a:lnTo>
                      <a:lnTo>
                        <a:pt x="11" y="136"/>
                      </a:lnTo>
                      <a:lnTo>
                        <a:pt x="5" y="152"/>
                      </a:lnTo>
                      <a:lnTo>
                        <a:pt x="0" y="165"/>
                      </a:lnTo>
                      <a:lnTo>
                        <a:pt x="0" y="173"/>
                      </a:lnTo>
                      <a:lnTo>
                        <a:pt x="2" y="184"/>
                      </a:lnTo>
                      <a:lnTo>
                        <a:pt x="7" y="199"/>
                      </a:lnTo>
                      <a:lnTo>
                        <a:pt x="18" y="225"/>
                      </a:lnTo>
                      <a:lnTo>
                        <a:pt x="21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0" name="Freeform 762"/>
                <p:cNvSpPr>
                  <a:spLocks/>
                </p:cNvSpPr>
                <p:nvPr/>
              </p:nvSpPr>
              <p:spPr bwMode="auto">
                <a:xfrm>
                  <a:off x="6528" y="10219"/>
                  <a:ext cx="14" cy="37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0" y="13"/>
                    </a:cxn>
                    <a:cxn ang="0">
                      <a:pos x="2" y="1"/>
                    </a:cxn>
                    <a:cxn ang="0">
                      <a:pos x="9" y="0"/>
                    </a:cxn>
                    <a:cxn ang="0">
                      <a:pos x="13" y="7"/>
                    </a:cxn>
                    <a:cxn ang="0">
                      <a:pos x="14" y="3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" h="37">
                      <a:moveTo>
                        <a:pt x="0" y="34"/>
                      </a:moveTo>
                      <a:lnTo>
                        <a:pt x="0" y="13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7"/>
                      </a:lnTo>
                      <a:lnTo>
                        <a:pt x="14" y="3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1" name="Freeform 763"/>
                <p:cNvSpPr>
                  <a:spLocks/>
                </p:cNvSpPr>
                <p:nvPr/>
              </p:nvSpPr>
              <p:spPr bwMode="auto">
                <a:xfrm>
                  <a:off x="6522" y="10256"/>
                  <a:ext cx="32" cy="184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5" y="34"/>
                    </a:cxn>
                    <a:cxn ang="0">
                      <a:pos x="4" y="81"/>
                    </a:cxn>
                    <a:cxn ang="0">
                      <a:pos x="1" y="123"/>
                    </a:cxn>
                    <a:cxn ang="0">
                      <a:pos x="0" y="146"/>
                    </a:cxn>
                    <a:cxn ang="0">
                      <a:pos x="5" y="162"/>
                    </a:cxn>
                    <a:cxn ang="0">
                      <a:pos x="16" y="184"/>
                    </a:cxn>
                    <a:cxn ang="0">
                      <a:pos x="21" y="179"/>
                    </a:cxn>
                    <a:cxn ang="0">
                      <a:pos x="27" y="165"/>
                    </a:cxn>
                    <a:cxn ang="0">
                      <a:pos x="32" y="139"/>
                    </a:cxn>
                    <a:cxn ang="0">
                      <a:pos x="32" y="126"/>
                    </a:cxn>
                    <a:cxn ang="0">
                      <a:pos x="28" y="101"/>
                    </a:cxn>
                    <a:cxn ang="0">
                      <a:pos x="25" y="72"/>
                    </a:cxn>
                    <a:cxn ang="0">
                      <a:pos x="22" y="38"/>
                    </a:cxn>
                    <a:cxn ang="0">
                      <a:pos x="20" y="7"/>
                    </a:cxn>
                    <a:cxn ang="0">
                      <a:pos x="14" y="6"/>
                    </a:cxn>
                    <a:cxn ang="0">
                      <a:pos x="17" y="41"/>
                    </a:cxn>
                    <a:cxn ang="0">
                      <a:pos x="21" y="89"/>
                    </a:cxn>
                    <a:cxn ang="0">
                      <a:pos x="23" y="110"/>
                    </a:cxn>
                    <a:cxn ang="0">
                      <a:pos x="27" y="132"/>
                    </a:cxn>
                    <a:cxn ang="0">
                      <a:pos x="23" y="145"/>
                    </a:cxn>
                    <a:cxn ang="0">
                      <a:pos x="17" y="167"/>
                    </a:cxn>
                    <a:cxn ang="0">
                      <a:pos x="12" y="156"/>
                    </a:cxn>
                    <a:cxn ang="0">
                      <a:pos x="5" y="140"/>
                    </a:cxn>
                    <a:cxn ang="0">
                      <a:pos x="6" y="110"/>
                    </a:cxn>
                    <a:cxn ang="0">
                      <a:pos x="9" y="64"/>
                    </a:cxn>
                    <a:cxn ang="0">
                      <a:pos x="10" y="25"/>
                    </a:cxn>
                    <a:cxn ang="0">
                      <a:pos x="12" y="0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32" h="184">
                      <a:moveTo>
                        <a:pt x="7" y="1"/>
                      </a:moveTo>
                      <a:lnTo>
                        <a:pt x="5" y="34"/>
                      </a:lnTo>
                      <a:lnTo>
                        <a:pt x="4" y="81"/>
                      </a:lnTo>
                      <a:lnTo>
                        <a:pt x="1" y="123"/>
                      </a:lnTo>
                      <a:lnTo>
                        <a:pt x="0" y="146"/>
                      </a:lnTo>
                      <a:lnTo>
                        <a:pt x="5" y="162"/>
                      </a:lnTo>
                      <a:lnTo>
                        <a:pt x="16" y="184"/>
                      </a:lnTo>
                      <a:lnTo>
                        <a:pt x="21" y="179"/>
                      </a:lnTo>
                      <a:lnTo>
                        <a:pt x="27" y="165"/>
                      </a:lnTo>
                      <a:lnTo>
                        <a:pt x="32" y="139"/>
                      </a:lnTo>
                      <a:lnTo>
                        <a:pt x="32" y="126"/>
                      </a:lnTo>
                      <a:lnTo>
                        <a:pt x="28" y="101"/>
                      </a:lnTo>
                      <a:lnTo>
                        <a:pt x="25" y="72"/>
                      </a:lnTo>
                      <a:lnTo>
                        <a:pt x="22" y="38"/>
                      </a:lnTo>
                      <a:lnTo>
                        <a:pt x="20" y="7"/>
                      </a:lnTo>
                      <a:lnTo>
                        <a:pt x="14" y="6"/>
                      </a:lnTo>
                      <a:lnTo>
                        <a:pt x="17" y="41"/>
                      </a:lnTo>
                      <a:lnTo>
                        <a:pt x="21" y="89"/>
                      </a:lnTo>
                      <a:lnTo>
                        <a:pt x="23" y="110"/>
                      </a:lnTo>
                      <a:lnTo>
                        <a:pt x="27" y="132"/>
                      </a:lnTo>
                      <a:lnTo>
                        <a:pt x="23" y="145"/>
                      </a:lnTo>
                      <a:lnTo>
                        <a:pt x="17" y="167"/>
                      </a:lnTo>
                      <a:lnTo>
                        <a:pt x="12" y="156"/>
                      </a:lnTo>
                      <a:lnTo>
                        <a:pt x="5" y="140"/>
                      </a:lnTo>
                      <a:lnTo>
                        <a:pt x="6" y="110"/>
                      </a:lnTo>
                      <a:lnTo>
                        <a:pt x="9" y="64"/>
                      </a:lnTo>
                      <a:lnTo>
                        <a:pt x="10" y="25"/>
                      </a:lnTo>
                      <a:lnTo>
                        <a:pt x="12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2" name="Freeform 764"/>
                <p:cNvSpPr>
                  <a:spLocks/>
                </p:cNvSpPr>
                <p:nvPr/>
              </p:nvSpPr>
              <p:spPr bwMode="auto">
                <a:xfrm>
                  <a:off x="6552" y="10348"/>
                  <a:ext cx="60" cy="21"/>
                </a:xfrm>
                <a:custGeom>
                  <a:avLst/>
                  <a:gdLst/>
                  <a:ahLst/>
                  <a:cxnLst>
                    <a:cxn ang="0">
                      <a:pos x="60" y="3"/>
                    </a:cxn>
                    <a:cxn ang="0">
                      <a:pos x="38" y="0"/>
                    </a:cxn>
                    <a:cxn ang="0">
                      <a:pos x="21" y="3"/>
                    </a:cxn>
                    <a:cxn ang="0">
                      <a:pos x="5" y="8"/>
                    </a:cxn>
                    <a:cxn ang="0">
                      <a:pos x="0" y="12"/>
                    </a:cxn>
                    <a:cxn ang="0">
                      <a:pos x="1" y="19"/>
                    </a:cxn>
                    <a:cxn ang="0">
                      <a:pos x="4" y="21"/>
                    </a:cxn>
                    <a:cxn ang="0">
                      <a:pos x="16" y="16"/>
                    </a:cxn>
                    <a:cxn ang="0">
                      <a:pos x="28" y="12"/>
                    </a:cxn>
                    <a:cxn ang="0">
                      <a:pos x="40" y="11"/>
                    </a:cxn>
                    <a:cxn ang="0">
                      <a:pos x="51" y="12"/>
                    </a:cxn>
                    <a:cxn ang="0">
                      <a:pos x="57" y="13"/>
                    </a:cxn>
                    <a:cxn ang="0">
                      <a:pos x="60" y="3"/>
                    </a:cxn>
                  </a:cxnLst>
                  <a:rect l="0" t="0" r="r" b="b"/>
                  <a:pathLst>
                    <a:path w="60" h="21">
                      <a:moveTo>
                        <a:pt x="60" y="3"/>
                      </a:moveTo>
                      <a:lnTo>
                        <a:pt x="38" y="0"/>
                      </a:lnTo>
                      <a:lnTo>
                        <a:pt x="21" y="3"/>
                      </a:lnTo>
                      <a:lnTo>
                        <a:pt x="5" y="8"/>
                      </a:lnTo>
                      <a:lnTo>
                        <a:pt x="0" y="12"/>
                      </a:lnTo>
                      <a:lnTo>
                        <a:pt x="1" y="19"/>
                      </a:lnTo>
                      <a:lnTo>
                        <a:pt x="4" y="21"/>
                      </a:lnTo>
                      <a:lnTo>
                        <a:pt x="16" y="16"/>
                      </a:lnTo>
                      <a:lnTo>
                        <a:pt x="28" y="12"/>
                      </a:lnTo>
                      <a:lnTo>
                        <a:pt x="40" y="11"/>
                      </a:lnTo>
                      <a:lnTo>
                        <a:pt x="51" y="12"/>
                      </a:lnTo>
                      <a:lnTo>
                        <a:pt x="57" y="13"/>
                      </a:lnTo>
                      <a:lnTo>
                        <a:pt x="6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3" name="Freeform 765"/>
                <p:cNvSpPr>
                  <a:spLocks/>
                </p:cNvSpPr>
                <p:nvPr/>
              </p:nvSpPr>
              <p:spPr bwMode="auto">
                <a:xfrm>
                  <a:off x="6487" y="10375"/>
                  <a:ext cx="39" cy="44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9" y="25"/>
                    </a:cxn>
                    <a:cxn ang="0">
                      <a:pos x="23" y="11"/>
                    </a:cxn>
                    <a:cxn ang="0">
                      <a:pos x="39" y="0"/>
                    </a:cxn>
                    <a:cxn ang="0">
                      <a:pos x="38" y="9"/>
                    </a:cxn>
                    <a:cxn ang="0">
                      <a:pos x="32" y="14"/>
                    </a:cxn>
                    <a:cxn ang="0">
                      <a:pos x="24" y="21"/>
                    </a:cxn>
                    <a:cxn ang="0">
                      <a:pos x="18" y="30"/>
                    </a:cxn>
                    <a:cxn ang="0">
                      <a:pos x="9" y="42"/>
                    </a:cxn>
                    <a:cxn ang="0">
                      <a:pos x="5" y="44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39" h="44">
                      <a:moveTo>
                        <a:pt x="0" y="40"/>
                      </a:moveTo>
                      <a:lnTo>
                        <a:pt x="9" y="25"/>
                      </a:lnTo>
                      <a:lnTo>
                        <a:pt x="23" y="11"/>
                      </a:lnTo>
                      <a:lnTo>
                        <a:pt x="39" y="0"/>
                      </a:lnTo>
                      <a:lnTo>
                        <a:pt x="38" y="9"/>
                      </a:lnTo>
                      <a:lnTo>
                        <a:pt x="32" y="14"/>
                      </a:lnTo>
                      <a:lnTo>
                        <a:pt x="24" y="21"/>
                      </a:lnTo>
                      <a:lnTo>
                        <a:pt x="18" y="30"/>
                      </a:lnTo>
                      <a:lnTo>
                        <a:pt x="9" y="42"/>
                      </a:lnTo>
                      <a:lnTo>
                        <a:pt x="5" y="4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4" name="Freeform 766"/>
                <p:cNvSpPr>
                  <a:spLocks/>
                </p:cNvSpPr>
                <p:nvPr/>
              </p:nvSpPr>
              <p:spPr bwMode="auto">
                <a:xfrm>
                  <a:off x="6638" y="10056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6" y="36"/>
                    </a:cxn>
                    <a:cxn ang="0">
                      <a:pos x="1" y="34"/>
                    </a:cxn>
                    <a:cxn ang="0">
                      <a:pos x="0" y="24"/>
                    </a:cxn>
                    <a:cxn ang="0">
                      <a:pos x="4" y="7"/>
                    </a:cxn>
                    <a:cxn ang="0">
                      <a:pos x="9" y="1"/>
                    </a:cxn>
                    <a:cxn ang="0">
                      <a:pos x="18" y="0"/>
                    </a:cxn>
                    <a:cxn ang="0">
                      <a:pos x="25" y="4"/>
                    </a:cxn>
                    <a:cxn ang="0">
                      <a:pos x="27" y="16"/>
                    </a:cxn>
                    <a:cxn ang="0">
                      <a:pos x="25" y="28"/>
                    </a:cxn>
                    <a:cxn ang="0">
                      <a:pos x="19" y="36"/>
                    </a:cxn>
                    <a:cxn ang="0">
                      <a:pos x="14" y="39"/>
                    </a:cxn>
                    <a:cxn ang="0">
                      <a:pos x="10" y="40"/>
                    </a:cxn>
                    <a:cxn ang="0">
                      <a:pos x="11" y="29"/>
                    </a:cxn>
                    <a:cxn ang="0">
                      <a:pos x="16" y="24"/>
                    </a:cxn>
                    <a:cxn ang="0">
                      <a:pos x="20" y="18"/>
                    </a:cxn>
                    <a:cxn ang="0">
                      <a:pos x="19" y="14"/>
                    </a:cxn>
                    <a:cxn ang="0">
                      <a:pos x="12" y="15"/>
                    </a:cxn>
                    <a:cxn ang="0">
                      <a:pos x="10" y="21"/>
                    </a:cxn>
                    <a:cxn ang="0">
                      <a:pos x="9" y="29"/>
                    </a:cxn>
                    <a:cxn ang="0">
                      <a:pos x="6" y="36"/>
                    </a:cxn>
                  </a:cxnLst>
                  <a:rect l="0" t="0" r="r" b="b"/>
                  <a:pathLst>
                    <a:path w="27" h="40">
                      <a:moveTo>
                        <a:pt x="6" y="36"/>
                      </a:moveTo>
                      <a:lnTo>
                        <a:pt x="1" y="34"/>
                      </a:lnTo>
                      <a:lnTo>
                        <a:pt x="0" y="24"/>
                      </a:lnTo>
                      <a:lnTo>
                        <a:pt x="4" y="7"/>
                      </a:lnTo>
                      <a:lnTo>
                        <a:pt x="9" y="1"/>
                      </a:lnTo>
                      <a:lnTo>
                        <a:pt x="18" y="0"/>
                      </a:lnTo>
                      <a:lnTo>
                        <a:pt x="25" y="4"/>
                      </a:lnTo>
                      <a:lnTo>
                        <a:pt x="27" y="16"/>
                      </a:lnTo>
                      <a:lnTo>
                        <a:pt x="25" y="28"/>
                      </a:lnTo>
                      <a:lnTo>
                        <a:pt x="19" y="36"/>
                      </a:lnTo>
                      <a:lnTo>
                        <a:pt x="14" y="39"/>
                      </a:lnTo>
                      <a:lnTo>
                        <a:pt x="10" y="40"/>
                      </a:lnTo>
                      <a:lnTo>
                        <a:pt x="11" y="29"/>
                      </a:lnTo>
                      <a:lnTo>
                        <a:pt x="16" y="24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2" y="15"/>
                      </a:lnTo>
                      <a:lnTo>
                        <a:pt x="10" y="21"/>
                      </a:lnTo>
                      <a:lnTo>
                        <a:pt x="9" y="29"/>
                      </a:lnTo>
                      <a:lnTo>
                        <a:pt x="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5" name="Freeform 767"/>
                <p:cNvSpPr>
                  <a:spLocks/>
                </p:cNvSpPr>
                <p:nvPr/>
              </p:nvSpPr>
              <p:spPr bwMode="auto">
                <a:xfrm>
                  <a:off x="6401" y="10198"/>
                  <a:ext cx="127" cy="156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112" y="4"/>
                    </a:cxn>
                    <a:cxn ang="0">
                      <a:pos x="103" y="14"/>
                    </a:cxn>
                    <a:cxn ang="0">
                      <a:pos x="92" y="28"/>
                    </a:cxn>
                    <a:cxn ang="0">
                      <a:pos x="80" y="45"/>
                    </a:cxn>
                    <a:cxn ang="0">
                      <a:pos x="73" y="54"/>
                    </a:cxn>
                    <a:cxn ang="0">
                      <a:pos x="66" y="66"/>
                    </a:cxn>
                    <a:cxn ang="0">
                      <a:pos x="59" y="79"/>
                    </a:cxn>
                    <a:cxn ang="0">
                      <a:pos x="51" y="90"/>
                    </a:cxn>
                    <a:cxn ang="0">
                      <a:pos x="43" y="100"/>
                    </a:cxn>
                    <a:cxn ang="0">
                      <a:pos x="36" y="108"/>
                    </a:cxn>
                    <a:cxn ang="0">
                      <a:pos x="29" y="115"/>
                    </a:cxn>
                    <a:cxn ang="0">
                      <a:pos x="24" y="117"/>
                    </a:cxn>
                    <a:cxn ang="0">
                      <a:pos x="15" y="120"/>
                    </a:cxn>
                    <a:cxn ang="0">
                      <a:pos x="8" y="121"/>
                    </a:cxn>
                    <a:cxn ang="0">
                      <a:pos x="2" y="122"/>
                    </a:cxn>
                    <a:cxn ang="0">
                      <a:pos x="0" y="129"/>
                    </a:cxn>
                    <a:cxn ang="0">
                      <a:pos x="4" y="141"/>
                    </a:cxn>
                    <a:cxn ang="0">
                      <a:pos x="8" y="151"/>
                    </a:cxn>
                    <a:cxn ang="0">
                      <a:pos x="10" y="156"/>
                    </a:cxn>
                    <a:cxn ang="0">
                      <a:pos x="16" y="156"/>
                    </a:cxn>
                    <a:cxn ang="0">
                      <a:pos x="22" y="152"/>
                    </a:cxn>
                    <a:cxn ang="0">
                      <a:pos x="22" y="140"/>
                    </a:cxn>
                    <a:cxn ang="0">
                      <a:pos x="15" y="143"/>
                    </a:cxn>
                    <a:cxn ang="0">
                      <a:pos x="10" y="141"/>
                    </a:cxn>
                    <a:cxn ang="0">
                      <a:pos x="9" y="134"/>
                    </a:cxn>
                    <a:cxn ang="0">
                      <a:pos x="13" y="129"/>
                    </a:cxn>
                    <a:cxn ang="0">
                      <a:pos x="24" y="128"/>
                    </a:cxn>
                    <a:cxn ang="0">
                      <a:pos x="32" y="125"/>
                    </a:cxn>
                    <a:cxn ang="0">
                      <a:pos x="45" y="114"/>
                    </a:cxn>
                    <a:cxn ang="0">
                      <a:pos x="58" y="100"/>
                    </a:cxn>
                    <a:cxn ang="0">
                      <a:pos x="69" y="84"/>
                    </a:cxn>
                    <a:cxn ang="0">
                      <a:pos x="82" y="64"/>
                    </a:cxn>
                    <a:cxn ang="0">
                      <a:pos x="92" y="48"/>
                    </a:cxn>
                    <a:cxn ang="0">
                      <a:pos x="103" y="33"/>
                    </a:cxn>
                    <a:cxn ang="0">
                      <a:pos x="112" y="21"/>
                    </a:cxn>
                    <a:cxn ang="0">
                      <a:pos x="119" y="15"/>
                    </a:cxn>
                    <a:cxn ang="0">
                      <a:pos x="125" y="14"/>
                    </a:cxn>
                    <a:cxn ang="0">
                      <a:pos x="127" y="11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127" h="156">
                      <a:moveTo>
                        <a:pt x="122" y="0"/>
                      </a:moveTo>
                      <a:lnTo>
                        <a:pt x="112" y="4"/>
                      </a:lnTo>
                      <a:lnTo>
                        <a:pt x="103" y="14"/>
                      </a:lnTo>
                      <a:lnTo>
                        <a:pt x="92" y="28"/>
                      </a:lnTo>
                      <a:lnTo>
                        <a:pt x="80" y="45"/>
                      </a:lnTo>
                      <a:lnTo>
                        <a:pt x="73" y="54"/>
                      </a:lnTo>
                      <a:lnTo>
                        <a:pt x="66" y="66"/>
                      </a:lnTo>
                      <a:lnTo>
                        <a:pt x="59" y="79"/>
                      </a:lnTo>
                      <a:lnTo>
                        <a:pt x="51" y="90"/>
                      </a:lnTo>
                      <a:lnTo>
                        <a:pt x="43" y="100"/>
                      </a:lnTo>
                      <a:lnTo>
                        <a:pt x="36" y="108"/>
                      </a:lnTo>
                      <a:lnTo>
                        <a:pt x="29" y="115"/>
                      </a:lnTo>
                      <a:lnTo>
                        <a:pt x="24" y="117"/>
                      </a:lnTo>
                      <a:lnTo>
                        <a:pt x="15" y="120"/>
                      </a:lnTo>
                      <a:lnTo>
                        <a:pt x="8" y="121"/>
                      </a:lnTo>
                      <a:lnTo>
                        <a:pt x="2" y="122"/>
                      </a:lnTo>
                      <a:lnTo>
                        <a:pt x="0" y="129"/>
                      </a:lnTo>
                      <a:lnTo>
                        <a:pt x="4" y="141"/>
                      </a:lnTo>
                      <a:lnTo>
                        <a:pt x="8" y="151"/>
                      </a:lnTo>
                      <a:lnTo>
                        <a:pt x="10" y="156"/>
                      </a:lnTo>
                      <a:lnTo>
                        <a:pt x="16" y="156"/>
                      </a:lnTo>
                      <a:lnTo>
                        <a:pt x="22" y="152"/>
                      </a:lnTo>
                      <a:lnTo>
                        <a:pt x="22" y="140"/>
                      </a:lnTo>
                      <a:lnTo>
                        <a:pt x="15" y="143"/>
                      </a:lnTo>
                      <a:lnTo>
                        <a:pt x="10" y="141"/>
                      </a:lnTo>
                      <a:lnTo>
                        <a:pt x="9" y="134"/>
                      </a:lnTo>
                      <a:lnTo>
                        <a:pt x="13" y="129"/>
                      </a:lnTo>
                      <a:lnTo>
                        <a:pt x="24" y="128"/>
                      </a:lnTo>
                      <a:lnTo>
                        <a:pt x="32" y="125"/>
                      </a:lnTo>
                      <a:lnTo>
                        <a:pt x="45" y="114"/>
                      </a:lnTo>
                      <a:lnTo>
                        <a:pt x="58" y="100"/>
                      </a:lnTo>
                      <a:lnTo>
                        <a:pt x="69" y="84"/>
                      </a:lnTo>
                      <a:lnTo>
                        <a:pt x="82" y="64"/>
                      </a:lnTo>
                      <a:lnTo>
                        <a:pt x="92" y="48"/>
                      </a:lnTo>
                      <a:lnTo>
                        <a:pt x="103" y="33"/>
                      </a:lnTo>
                      <a:lnTo>
                        <a:pt x="112" y="21"/>
                      </a:lnTo>
                      <a:lnTo>
                        <a:pt x="119" y="15"/>
                      </a:lnTo>
                      <a:lnTo>
                        <a:pt x="125" y="14"/>
                      </a:lnTo>
                      <a:lnTo>
                        <a:pt x="127" y="11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6" name="Freeform 768"/>
                <p:cNvSpPr>
                  <a:spLocks/>
                </p:cNvSpPr>
                <p:nvPr/>
              </p:nvSpPr>
              <p:spPr bwMode="auto">
                <a:xfrm>
                  <a:off x="6659" y="10075"/>
                  <a:ext cx="33" cy="13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28"/>
                    </a:cxn>
                    <a:cxn ang="0">
                      <a:pos x="6" y="49"/>
                    </a:cxn>
                    <a:cxn ang="0">
                      <a:pos x="9" y="69"/>
                    </a:cxn>
                    <a:cxn ang="0">
                      <a:pos x="13" y="89"/>
                    </a:cxn>
                    <a:cxn ang="0">
                      <a:pos x="18" y="107"/>
                    </a:cxn>
                    <a:cxn ang="0">
                      <a:pos x="24" y="134"/>
                    </a:cxn>
                    <a:cxn ang="0">
                      <a:pos x="33" y="133"/>
                    </a:cxn>
                    <a:cxn ang="0">
                      <a:pos x="25" y="111"/>
                    </a:cxn>
                    <a:cxn ang="0">
                      <a:pos x="18" y="79"/>
                    </a:cxn>
                    <a:cxn ang="0">
                      <a:pos x="13" y="53"/>
                    </a:cxn>
                    <a:cxn ang="0">
                      <a:pos x="9" y="33"/>
                    </a:cxn>
                    <a:cxn ang="0">
                      <a:pos x="7" y="14"/>
                    </a:cxn>
                    <a:cxn ang="0">
                      <a:pos x="6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3" h="134">
                      <a:moveTo>
                        <a:pt x="0" y="5"/>
                      </a:moveTo>
                      <a:lnTo>
                        <a:pt x="2" y="28"/>
                      </a:lnTo>
                      <a:lnTo>
                        <a:pt x="6" y="49"/>
                      </a:lnTo>
                      <a:lnTo>
                        <a:pt x="9" y="69"/>
                      </a:lnTo>
                      <a:lnTo>
                        <a:pt x="13" y="89"/>
                      </a:lnTo>
                      <a:lnTo>
                        <a:pt x="18" y="107"/>
                      </a:lnTo>
                      <a:lnTo>
                        <a:pt x="24" y="134"/>
                      </a:lnTo>
                      <a:lnTo>
                        <a:pt x="33" y="133"/>
                      </a:lnTo>
                      <a:lnTo>
                        <a:pt x="25" y="111"/>
                      </a:lnTo>
                      <a:lnTo>
                        <a:pt x="18" y="79"/>
                      </a:lnTo>
                      <a:lnTo>
                        <a:pt x="13" y="53"/>
                      </a:lnTo>
                      <a:lnTo>
                        <a:pt x="9" y="33"/>
                      </a:lnTo>
                      <a:lnTo>
                        <a:pt x="7" y="14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7" name="Freeform 769"/>
                <p:cNvSpPr>
                  <a:spLocks/>
                </p:cNvSpPr>
                <p:nvPr/>
              </p:nvSpPr>
              <p:spPr bwMode="auto">
                <a:xfrm>
                  <a:off x="6477" y="10221"/>
                  <a:ext cx="49" cy="294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0" y="10"/>
                    </a:cxn>
                    <a:cxn ang="0">
                      <a:pos x="36" y="26"/>
                    </a:cxn>
                    <a:cxn ang="0">
                      <a:pos x="31" y="39"/>
                    </a:cxn>
                    <a:cxn ang="0">
                      <a:pos x="26" y="58"/>
                    </a:cxn>
                    <a:cxn ang="0">
                      <a:pos x="21" y="81"/>
                    </a:cxn>
                    <a:cxn ang="0">
                      <a:pos x="18" y="109"/>
                    </a:cxn>
                    <a:cxn ang="0">
                      <a:pos x="13" y="140"/>
                    </a:cxn>
                    <a:cxn ang="0">
                      <a:pos x="10" y="165"/>
                    </a:cxn>
                    <a:cxn ang="0">
                      <a:pos x="7" y="188"/>
                    </a:cxn>
                    <a:cxn ang="0">
                      <a:pos x="4" y="216"/>
                    </a:cxn>
                    <a:cxn ang="0">
                      <a:pos x="2" y="246"/>
                    </a:cxn>
                    <a:cxn ang="0">
                      <a:pos x="0" y="285"/>
                    </a:cxn>
                    <a:cxn ang="0">
                      <a:pos x="6" y="294"/>
                    </a:cxn>
                    <a:cxn ang="0">
                      <a:pos x="6" y="279"/>
                    </a:cxn>
                    <a:cxn ang="0">
                      <a:pos x="8" y="230"/>
                    </a:cxn>
                    <a:cxn ang="0">
                      <a:pos x="13" y="181"/>
                    </a:cxn>
                    <a:cxn ang="0">
                      <a:pos x="17" y="148"/>
                    </a:cxn>
                    <a:cxn ang="0">
                      <a:pos x="21" y="116"/>
                    </a:cxn>
                    <a:cxn ang="0">
                      <a:pos x="26" y="88"/>
                    </a:cxn>
                    <a:cxn ang="0">
                      <a:pos x="31" y="58"/>
                    </a:cxn>
                    <a:cxn ang="0">
                      <a:pos x="36" y="41"/>
                    </a:cxn>
                    <a:cxn ang="0">
                      <a:pos x="44" y="19"/>
                    </a:cxn>
                    <a:cxn ang="0">
                      <a:pos x="49" y="0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49" h="294">
                      <a:moveTo>
                        <a:pt x="45" y="1"/>
                      </a:moveTo>
                      <a:lnTo>
                        <a:pt x="40" y="10"/>
                      </a:lnTo>
                      <a:lnTo>
                        <a:pt x="36" y="26"/>
                      </a:lnTo>
                      <a:lnTo>
                        <a:pt x="31" y="39"/>
                      </a:lnTo>
                      <a:lnTo>
                        <a:pt x="26" y="58"/>
                      </a:lnTo>
                      <a:lnTo>
                        <a:pt x="21" y="81"/>
                      </a:lnTo>
                      <a:lnTo>
                        <a:pt x="18" y="109"/>
                      </a:lnTo>
                      <a:lnTo>
                        <a:pt x="13" y="140"/>
                      </a:lnTo>
                      <a:lnTo>
                        <a:pt x="10" y="165"/>
                      </a:lnTo>
                      <a:lnTo>
                        <a:pt x="7" y="188"/>
                      </a:lnTo>
                      <a:lnTo>
                        <a:pt x="4" y="216"/>
                      </a:lnTo>
                      <a:lnTo>
                        <a:pt x="2" y="246"/>
                      </a:lnTo>
                      <a:lnTo>
                        <a:pt x="0" y="285"/>
                      </a:lnTo>
                      <a:lnTo>
                        <a:pt x="6" y="294"/>
                      </a:lnTo>
                      <a:lnTo>
                        <a:pt x="6" y="279"/>
                      </a:lnTo>
                      <a:lnTo>
                        <a:pt x="8" y="230"/>
                      </a:lnTo>
                      <a:lnTo>
                        <a:pt x="13" y="181"/>
                      </a:lnTo>
                      <a:lnTo>
                        <a:pt x="17" y="148"/>
                      </a:lnTo>
                      <a:lnTo>
                        <a:pt x="21" y="116"/>
                      </a:lnTo>
                      <a:lnTo>
                        <a:pt x="26" y="88"/>
                      </a:lnTo>
                      <a:lnTo>
                        <a:pt x="31" y="58"/>
                      </a:lnTo>
                      <a:lnTo>
                        <a:pt x="36" y="41"/>
                      </a:lnTo>
                      <a:lnTo>
                        <a:pt x="44" y="19"/>
                      </a:lnTo>
                      <a:lnTo>
                        <a:pt x="49" y="0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8" name="Freeform 770"/>
                <p:cNvSpPr>
                  <a:spLocks/>
                </p:cNvSpPr>
                <p:nvPr/>
              </p:nvSpPr>
              <p:spPr bwMode="auto">
                <a:xfrm>
                  <a:off x="6415" y="10319"/>
                  <a:ext cx="279" cy="229"/>
                </a:xfrm>
                <a:custGeom>
                  <a:avLst/>
                  <a:gdLst/>
                  <a:ahLst/>
                  <a:cxnLst>
                    <a:cxn ang="0">
                      <a:pos x="15" y="8"/>
                    </a:cxn>
                    <a:cxn ang="0">
                      <a:pos x="17" y="23"/>
                    </a:cxn>
                    <a:cxn ang="0">
                      <a:pos x="34" y="42"/>
                    </a:cxn>
                    <a:cxn ang="0">
                      <a:pos x="55" y="52"/>
                    </a:cxn>
                    <a:cxn ang="0">
                      <a:pos x="68" y="63"/>
                    </a:cxn>
                    <a:cxn ang="0">
                      <a:pos x="64" y="100"/>
                    </a:cxn>
                    <a:cxn ang="0">
                      <a:pos x="57" y="136"/>
                    </a:cxn>
                    <a:cxn ang="0">
                      <a:pos x="46" y="172"/>
                    </a:cxn>
                    <a:cxn ang="0">
                      <a:pos x="47" y="183"/>
                    </a:cxn>
                    <a:cxn ang="0">
                      <a:pos x="59" y="179"/>
                    </a:cxn>
                    <a:cxn ang="0">
                      <a:pos x="68" y="186"/>
                    </a:cxn>
                    <a:cxn ang="0">
                      <a:pos x="95" y="193"/>
                    </a:cxn>
                    <a:cxn ang="0">
                      <a:pos x="133" y="201"/>
                    </a:cxn>
                    <a:cxn ang="0">
                      <a:pos x="182" y="200"/>
                    </a:cxn>
                    <a:cxn ang="0">
                      <a:pos x="223" y="195"/>
                    </a:cxn>
                    <a:cxn ang="0">
                      <a:pos x="257" y="194"/>
                    </a:cxn>
                    <a:cxn ang="0">
                      <a:pos x="277" y="201"/>
                    </a:cxn>
                    <a:cxn ang="0">
                      <a:pos x="276" y="214"/>
                    </a:cxn>
                    <a:cxn ang="0">
                      <a:pos x="244" y="220"/>
                    </a:cxn>
                    <a:cxn ang="0">
                      <a:pos x="186" y="229"/>
                    </a:cxn>
                    <a:cxn ang="0">
                      <a:pos x="135" y="225"/>
                    </a:cxn>
                    <a:cxn ang="0">
                      <a:pos x="87" y="207"/>
                    </a:cxn>
                    <a:cxn ang="0">
                      <a:pos x="64" y="198"/>
                    </a:cxn>
                    <a:cxn ang="0">
                      <a:pos x="52" y="193"/>
                    </a:cxn>
                    <a:cxn ang="0">
                      <a:pos x="40" y="197"/>
                    </a:cxn>
                    <a:cxn ang="0">
                      <a:pos x="35" y="188"/>
                    </a:cxn>
                    <a:cxn ang="0">
                      <a:pos x="43" y="158"/>
                    </a:cxn>
                    <a:cxn ang="0">
                      <a:pos x="55" y="112"/>
                    </a:cxn>
                    <a:cxn ang="0">
                      <a:pos x="61" y="69"/>
                    </a:cxn>
                    <a:cxn ang="0">
                      <a:pos x="37" y="59"/>
                    </a:cxn>
                    <a:cxn ang="0">
                      <a:pos x="18" y="44"/>
                    </a:cxn>
                    <a:cxn ang="0">
                      <a:pos x="9" y="36"/>
                    </a:cxn>
                    <a:cxn ang="0">
                      <a:pos x="8" y="19"/>
                    </a:cxn>
                    <a:cxn ang="0">
                      <a:pos x="6" y="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79" h="229">
                      <a:moveTo>
                        <a:pt x="10" y="0"/>
                      </a:moveTo>
                      <a:lnTo>
                        <a:pt x="15" y="8"/>
                      </a:lnTo>
                      <a:lnTo>
                        <a:pt x="18" y="15"/>
                      </a:lnTo>
                      <a:lnTo>
                        <a:pt x="17" y="23"/>
                      </a:lnTo>
                      <a:lnTo>
                        <a:pt x="24" y="32"/>
                      </a:lnTo>
                      <a:lnTo>
                        <a:pt x="34" y="42"/>
                      </a:lnTo>
                      <a:lnTo>
                        <a:pt x="43" y="46"/>
                      </a:lnTo>
                      <a:lnTo>
                        <a:pt x="55" y="52"/>
                      </a:lnTo>
                      <a:lnTo>
                        <a:pt x="66" y="55"/>
                      </a:lnTo>
                      <a:lnTo>
                        <a:pt x="68" y="63"/>
                      </a:lnTo>
                      <a:lnTo>
                        <a:pt x="67" y="81"/>
                      </a:lnTo>
                      <a:lnTo>
                        <a:pt x="64" y="100"/>
                      </a:lnTo>
                      <a:lnTo>
                        <a:pt x="61" y="115"/>
                      </a:lnTo>
                      <a:lnTo>
                        <a:pt x="57" y="136"/>
                      </a:lnTo>
                      <a:lnTo>
                        <a:pt x="52" y="157"/>
                      </a:lnTo>
                      <a:lnTo>
                        <a:pt x="46" y="172"/>
                      </a:lnTo>
                      <a:lnTo>
                        <a:pt x="44" y="179"/>
                      </a:lnTo>
                      <a:lnTo>
                        <a:pt x="47" y="183"/>
                      </a:lnTo>
                      <a:lnTo>
                        <a:pt x="52" y="182"/>
                      </a:lnTo>
                      <a:lnTo>
                        <a:pt x="59" y="179"/>
                      </a:lnTo>
                      <a:lnTo>
                        <a:pt x="65" y="170"/>
                      </a:lnTo>
                      <a:lnTo>
                        <a:pt x="68" y="186"/>
                      </a:lnTo>
                      <a:lnTo>
                        <a:pt x="80" y="187"/>
                      </a:lnTo>
                      <a:lnTo>
                        <a:pt x="95" y="193"/>
                      </a:lnTo>
                      <a:lnTo>
                        <a:pt x="112" y="197"/>
                      </a:lnTo>
                      <a:lnTo>
                        <a:pt x="133" y="201"/>
                      </a:lnTo>
                      <a:lnTo>
                        <a:pt x="156" y="201"/>
                      </a:lnTo>
                      <a:lnTo>
                        <a:pt x="182" y="200"/>
                      </a:lnTo>
                      <a:lnTo>
                        <a:pt x="207" y="196"/>
                      </a:lnTo>
                      <a:lnTo>
                        <a:pt x="223" y="195"/>
                      </a:lnTo>
                      <a:lnTo>
                        <a:pt x="241" y="193"/>
                      </a:lnTo>
                      <a:lnTo>
                        <a:pt x="257" y="194"/>
                      </a:lnTo>
                      <a:lnTo>
                        <a:pt x="268" y="195"/>
                      </a:lnTo>
                      <a:lnTo>
                        <a:pt x="277" y="201"/>
                      </a:lnTo>
                      <a:lnTo>
                        <a:pt x="279" y="209"/>
                      </a:lnTo>
                      <a:lnTo>
                        <a:pt x="276" y="214"/>
                      </a:lnTo>
                      <a:lnTo>
                        <a:pt x="264" y="218"/>
                      </a:lnTo>
                      <a:lnTo>
                        <a:pt x="244" y="220"/>
                      </a:lnTo>
                      <a:lnTo>
                        <a:pt x="215" y="227"/>
                      </a:lnTo>
                      <a:lnTo>
                        <a:pt x="186" y="229"/>
                      </a:lnTo>
                      <a:lnTo>
                        <a:pt x="165" y="228"/>
                      </a:lnTo>
                      <a:lnTo>
                        <a:pt x="135" y="225"/>
                      </a:lnTo>
                      <a:lnTo>
                        <a:pt x="110" y="217"/>
                      </a:lnTo>
                      <a:lnTo>
                        <a:pt x="87" y="207"/>
                      </a:lnTo>
                      <a:lnTo>
                        <a:pt x="75" y="203"/>
                      </a:lnTo>
                      <a:lnTo>
                        <a:pt x="64" y="198"/>
                      </a:lnTo>
                      <a:lnTo>
                        <a:pt x="57" y="192"/>
                      </a:lnTo>
                      <a:lnTo>
                        <a:pt x="52" y="193"/>
                      </a:lnTo>
                      <a:lnTo>
                        <a:pt x="46" y="197"/>
                      </a:lnTo>
                      <a:lnTo>
                        <a:pt x="40" y="197"/>
                      </a:lnTo>
                      <a:lnTo>
                        <a:pt x="37" y="195"/>
                      </a:lnTo>
                      <a:lnTo>
                        <a:pt x="35" y="188"/>
                      </a:lnTo>
                      <a:lnTo>
                        <a:pt x="35" y="177"/>
                      </a:lnTo>
                      <a:lnTo>
                        <a:pt x="43" y="158"/>
                      </a:lnTo>
                      <a:lnTo>
                        <a:pt x="49" y="135"/>
                      </a:lnTo>
                      <a:lnTo>
                        <a:pt x="55" y="112"/>
                      </a:lnTo>
                      <a:lnTo>
                        <a:pt x="58" y="90"/>
                      </a:lnTo>
                      <a:lnTo>
                        <a:pt x="61" y="69"/>
                      </a:lnTo>
                      <a:lnTo>
                        <a:pt x="50" y="64"/>
                      </a:lnTo>
                      <a:lnTo>
                        <a:pt x="37" y="59"/>
                      </a:lnTo>
                      <a:lnTo>
                        <a:pt x="28" y="52"/>
                      </a:lnTo>
                      <a:lnTo>
                        <a:pt x="18" y="44"/>
                      </a:lnTo>
                      <a:lnTo>
                        <a:pt x="13" y="42"/>
                      </a:lnTo>
                      <a:lnTo>
                        <a:pt x="9" y="36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6" y="9"/>
                      </a:lnTo>
                      <a:lnTo>
                        <a:pt x="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19" name="Freeform 771"/>
                <p:cNvSpPr>
                  <a:spLocks/>
                </p:cNvSpPr>
                <p:nvPr/>
              </p:nvSpPr>
              <p:spPr bwMode="auto">
                <a:xfrm>
                  <a:off x="6401" y="10378"/>
                  <a:ext cx="24" cy="3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8" y="3"/>
                    </a:cxn>
                    <a:cxn ang="0">
                      <a:pos x="14" y="8"/>
                    </a:cxn>
                    <a:cxn ang="0">
                      <a:pos x="9" y="8"/>
                    </a:cxn>
                    <a:cxn ang="0">
                      <a:pos x="5" y="12"/>
                    </a:cxn>
                    <a:cxn ang="0">
                      <a:pos x="2" y="19"/>
                    </a:cxn>
                    <a:cxn ang="0">
                      <a:pos x="0" y="35"/>
                    </a:cxn>
                    <a:cxn ang="0">
                      <a:pos x="4" y="28"/>
                    </a:cxn>
                    <a:cxn ang="0">
                      <a:pos x="7" y="19"/>
                    </a:cxn>
                    <a:cxn ang="0">
                      <a:pos x="16" y="19"/>
                    </a:cxn>
                    <a:cxn ang="0">
                      <a:pos x="24" y="13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35">
                      <a:moveTo>
                        <a:pt x="24" y="0"/>
                      </a:moveTo>
                      <a:lnTo>
                        <a:pt x="18" y="3"/>
                      </a:lnTo>
                      <a:lnTo>
                        <a:pt x="14" y="8"/>
                      </a:lnTo>
                      <a:lnTo>
                        <a:pt x="9" y="8"/>
                      </a:lnTo>
                      <a:lnTo>
                        <a:pt x="5" y="12"/>
                      </a:lnTo>
                      <a:lnTo>
                        <a:pt x="2" y="19"/>
                      </a:lnTo>
                      <a:lnTo>
                        <a:pt x="0" y="35"/>
                      </a:lnTo>
                      <a:lnTo>
                        <a:pt x="4" y="28"/>
                      </a:lnTo>
                      <a:lnTo>
                        <a:pt x="7" y="19"/>
                      </a:lnTo>
                      <a:lnTo>
                        <a:pt x="16" y="19"/>
                      </a:lnTo>
                      <a:lnTo>
                        <a:pt x="24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0" name="Freeform 772"/>
                <p:cNvSpPr>
                  <a:spLocks/>
                </p:cNvSpPr>
                <p:nvPr/>
              </p:nvSpPr>
              <p:spPr bwMode="auto">
                <a:xfrm>
                  <a:off x="6397" y="10421"/>
                  <a:ext cx="22" cy="44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7" y="19"/>
                    </a:cxn>
                    <a:cxn ang="0">
                      <a:pos x="17" y="1"/>
                    </a:cxn>
                    <a:cxn ang="0">
                      <a:pos x="22" y="0"/>
                    </a:cxn>
                    <a:cxn ang="0">
                      <a:pos x="22" y="9"/>
                    </a:cxn>
                    <a:cxn ang="0">
                      <a:pos x="17" y="18"/>
                    </a:cxn>
                    <a:cxn ang="0">
                      <a:pos x="8" y="41"/>
                    </a:cxn>
                    <a:cxn ang="0">
                      <a:pos x="4" y="44"/>
                    </a:cxn>
                    <a:cxn ang="0">
                      <a:pos x="0" y="42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2" h="44">
                      <a:moveTo>
                        <a:pt x="0" y="35"/>
                      </a:moveTo>
                      <a:lnTo>
                        <a:pt x="7" y="19"/>
                      </a:lnTo>
                      <a:lnTo>
                        <a:pt x="17" y="1"/>
                      </a:lnTo>
                      <a:lnTo>
                        <a:pt x="22" y="0"/>
                      </a:lnTo>
                      <a:lnTo>
                        <a:pt x="22" y="9"/>
                      </a:lnTo>
                      <a:lnTo>
                        <a:pt x="17" y="18"/>
                      </a:lnTo>
                      <a:lnTo>
                        <a:pt x="8" y="41"/>
                      </a:lnTo>
                      <a:lnTo>
                        <a:pt x="4" y="44"/>
                      </a:lnTo>
                      <a:lnTo>
                        <a:pt x="0" y="42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1" name="Freeform 773"/>
                <p:cNvSpPr>
                  <a:spLocks/>
                </p:cNvSpPr>
                <p:nvPr/>
              </p:nvSpPr>
              <p:spPr bwMode="auto">
                <a:xfrm>
                  <a:off x="6399" y="10386"/>
                  <a:ext cx="30" cy="73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0" y="4"/>
                    </a:cxn>
                    <a:cxn ang="0">
                      <a:pos x="13" y="14"/>
                    </a:cxn>
                    <a:cxn ang="0">
                      <a:pos x="4" y="18"/>
                    </a:cxn>
                    <a:cxn ang="0">
                      <a:pos x="1" y="24"/>
                    </a:cxn>
                    <a:cxn ang="0">
                      <a:pos x="0" y="37"/>
                    </a:cxn>
                    <a:cxn ang="0">
                      <a:pos x="0" y="48"/>
                    </a:cxn>
                    <a:cxn ang="0">
                      <a:pos x="1" y="57"/>
                    </a:cxn>
                    <a:cxn ang="0">
                      <a:pos x="6" y="68"/>
                    </a:cxn>
                    <a:cxn ang="0">
                      <a:pos x="11" y="72"/>
                    </a:cxn>
                    <a:cxn ang="0">
                      <a:pos x="16" y="73"/>
                    </a:cxn>
                    <a:cxn ang="0">
                      <a:pos x="25" y="68"/>
                    </a:cxn>
                    <a:cxn ang="0">
                      <a:pos x="30" y="49"/>
                    </a:cxn>
                    <a:cxn ang="0">
                      <a:pos x="29" y="37"/>
                    </a:cxn>
                    <a:cxn ang="0">
                      <a:pos x="25" y="47"/>
                    </a:cxn>
                    <a:cxn ang="0">
                      <a:pos x="23" y="56"/>
                    </a:cxn>
                    <a:cxn ang="0">
                      <a:pos x="19" y="62"/>
                    </a:cxn>
                    <a:cxn ang="0">
                      <a:pos x="13" y="61"/>
                    </a:cxn>
                    <a:cxn ang="0">
                      <a:pos x="10" y="54"/>
                    </a:cxn>
                    <a:cxn ang="0">
                      <a:pos x="9" y="44"/>
                    </a:cxn>
                    <a:cxn ang="0">
                      <a:pos x="9" y="37"/>
                    </a:cxn>
                    <a:cxn ang="0">
                      <a:pos x="11" y="27"/>
                    </a:cxn>
                    <a:cxn ang="0">
                      <a:pos x="13" y="25"/>
                    </a:cxn>
                    <a:cxn ang="0">
                      <a:pos x="19" y="21"/>
                    </a:cxn>
                    <a:cxn ang="0">
                      <a:pos x="27" y="19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0" h="73">
                      <a:moveTo>
                        <a:pt x="27" y="0"/>
                      </a:moveTo>
                      <a:lnTo>
                        <a:pt x="20" y="4"/>
                      </a:lnTo>
                      <a:lnTo>
                        <a:pt x="13" y="14"/>
                      </a:lnTo>
                      <a:lnTo>
                        <a:pt x="4" y="18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48"/>
                      </a:lnTo>
                      <a:lnTo>
                        <a:pt x="1" y="57"/>
                      </a:lnTo>
                      <a:lnTo>
                        <a:pt x="6" y="68"/>
                      </a:lnTo>
                      <a:lnTo>
                        <a:pt x="11" y="72"/>
                      </a:lnTo>
                      <a:lnTo>
                        <a:pt x="16" y="73"/>
                      </a:lnTo>
                      <a:lnTo>
                        <a:pt x="25" y="68"/>
                      </a:lnTo>
                      <a:lnTo>
                        <a:pt x="30" y="49"/>
                      </a:lnTo>
                      <a:lnTo>
                        <a:pt x="29" y="37"/>
                      </a:lnTo>
                      <a:lnTo>
                        <a:pt x="25" y="47"/>
                      </a:lnTo>
                      <a:lnTo>
                        <a:pt x="23" y="56"/>
                      </a:lnTo>
                      <a:lnTo>
                        <a:pt x="19" y="62"/>
                      </a:lnTo>
                      <a:lnTo>
                        <a:pt x="13" y="61"/>
                      </a:lnTo>
                      <a:lnTo>
                        <a:pt x="10" y="54"/>
                      </a:lnTo>
                      <a:lnTo>
                        <a:pt x="9" y="44"/>
                      </a:lnTo>
                      <a:lnTo>
                        <a:pt x="9" y="37"/>
                      </a:lnTo>
                      <a:lnTo>
                        <a:pt x="11" y="27"/>
                      </a:lnTo>
                      <a:lnTo>
                        <a:pt x="13" y="25"/>
                      </a:lnTo>
                      <a:lnTo>
                        <a:pt x="19" y="21"/>
                      </a:lnTo>
                      <a:lnTo>
                        <a:pt x="27" y="1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2" name="Freeform 774"/>
                <p:cNvSpPr>
                  <a:spLocks/>
                </p:cNvSpPr>
                <p:nvPr/>
              </p:nvSpPr>
              <p:spPr bwMode="auto">
                <a:xfrm>
                  <a:off x="6423" y="10348"/>
                  <a:ext cx="31" cy="198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11" y="43"/>
                    </a:cxn>
                    <a:cxn ang="0">
                      <a:pos x="13" y="76"/>
                    </a:cxn>
                    <a:cxn ang="0">
                      <a:pos x="16" y="109"/>
                    </a:cxn>
                    <a:cxn ang="0">
                      <a:pos x="20" y="141"/>
                    </a:cxn>
                    <a:cxn ang="0">
                      <a:pos x="25" y="164"/>
                    </a:cxn>
                    <a:cxn ang="0">
                      <a:pos x="29" y="173"/>
                    </a:cxn>
                    <a:cxn ang="0">
                      <a:pos x="31" y="182"/>
                    </a:cxn>
                    <a:cxn ang="0">
                      <a:pos x="31" y="192"/>
                    </a:cxn>
                    <a:cxn ang="0">
                      <a:pos x="27" y="198"/>
                    </a:cxn>
                    <a:cxn ang="0">
                      <a:pos x="19" y="198"/>
                    </a:cxn>
                    <a:cxn ang="0">
                      <a:pos x="14" y="196"/>
                    </a:cxn>
                    <a:cxn ang="0">
                      <a:pos x="11" y="187"/>
                    </a:cxn>
                    <a:cxn ang="0">
                      <a:pos x="9" y="165"/>
                    </a:cxn>
                    <a:cxn ang="0">
                      <a:pos x="3" y="124"/>
                    </a:cxn>
                    <a:cxn ang="0">
                      <a:pos x="0" y="103"/>
                    </a:cxn>
                    <a:cxn ang="0">
                      <a:pos x="3" y="72"/>
                    </a:cxn>
                    <a:cxn ang="0">
                      <a:pos x="2" y="47"/>
                    </a:cxn>
                    <a:cxn ang="0">
                      <a:pos x="1" y="13"/>
                    </a:cxn>
                    <a:cxn ang="0">
                      <a:pos x="1" y="0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1" h="198">
                      <a:moveTo>
                        <a:pt x="8" y="8"/>
                      </a:moveTo>
                      <a:lnTo>
                        <a:pt x="11" y="43"/>
                      </a:lnTo>
                      <a:lnTo>
                        <a:pt x="13" y="76"/>
                      </a:lnTo>
                      <a:lnTo>
                        <a:pt x="16" y="109"/>
                      </a:lnTo>
                      <a:lnTo>
                        <a:pt x="20" y="141"/>
                      </a:lnTo>
                      <a:lnTo>
                        <a:pt x="25" y="164"/>
                      </a:lnTo>
                      <a:lnTo>
                        <a:pt x="29" y="173"/>
                      </a:lnTo>
                      <a:lnTo>
                        <a:pt x="31" y="182"/>
                      </a:lnTo>
                      <a:lnTo>
                        <a:pt x="31" y="192"/>
                      </a:lnTo>
                      <a:lnTo>
                        <a:pt x="27" y="198"/>
                      </a:lnTo>
                      <a:lnTo>
                        <a:pt x="19" y="198"/>
                      </a:lnTo>
                      <a:lnTo>
                        <a:pt x="14" y="196"/>
                      </a:lnTo>
                      <a:lnTo>
                        <a:pt x="11" y="187"/>
                      </a:lnTo>
                      <a:lnTo>
                        <a:pt x="9" y="165"/>
                      </a:lnTo>
                      <a:lnTo>
                        <a:pt x="3" y="124"/>
                      </a:lnTo>
                      <a:lnTo>
                        <a:pt x="0" y="103"/>
                      </a:lnTo>
                      <a:lnTo>
                        <a:pt x="3" y="72"/>
                      </a:lnTo>
                      <a:lnTo>
                        <a:pt x="2" y="47"/>
                      </a:lnTo>
                      <a:lnTo>
                        <a:pt x="1" y="13"/>
                      </a:lnTo>
                      <a:lnTo>
                        <a:pt x="1" y="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3" name="Freeform 775"/>
                <p:cNvSpPr>
                  <a:spLocks/>
                </p:cNvSpPr>
                <p:nvPr/>
              </p:nvSpPr>
              <p:spPr bwMode="auto">
                <a:xfrm>
                  <a:off x="6632" y="10469"/>
                  <a:ext cx="19" cy="5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8" y="19"/>
                    </a:cxn>
                    <a:cxn ang="0">
                      <a:pos x="10" y="32"/>
                    </a:cxn>
                    <a:cxn ang="0">
                      <a:pos x="11" y="51"/>
                    </a:cxn>
                    <a:cxn ang="0">
                      <a:pos x="19" y="52"/>
                    </a:cxn>
                    <a:cxn ang="0">
                      <a:pos x="16" y="30"/>
                    </a:cxn>
                    <a:cxn ang="0">
                      <a:pos x="13" y="14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9" h="52">
                      <a:moveTo>
                        <a:pt x="0" y="2"/>
                      </a:moveTo>
                      <a:lnTo>
                        <a:pt x="8" y="19"/>
                      </a:lnTo>
                      <a:lnTo>
                        <a:pt x="10" y="32"/>
                      </a:lnTo>
                      <a:lnTo>
                        <a:pt x="11" y="51"/>
                      </a:lnTo>
                      <a:lnTo>
                        <a:pt x="19" y="52"/>
                      </a:lnTo>
                      <a:lnTo>
                        <a:pt x="16" y="30"/>
                      </a:lnTo>
                      <a:lnTo>
                        <a:pt x="13" y="14"/>
                      </a:lnTo>
                      <a:lnTo>
                        <a:pt x="1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4" name="Freeform 776"/>
                <p:cNvSpPr>
                  <a:spLocks/>
                </p:cNvSpPr>
                <p:nvPr/>
              </p:nvSpPr>
              <p:spPr bwMode="auto">
                <a:xfrm>
                  <a:off x="6649" y="10473"/>
                  <a:ext cx="20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12"/>
                    </a:cxn>
                    <a:cxn ang="0">
                      <a:pos x="7" y="23"/>
                    </a:cxn>
                    <a:cxn ang="0">
                      <a:pos x="9" y="33"/>
                    </a:cxn>
                    <a:cxn ang="0">
                      <a:pos x="10" y="44"/>
                    </a:cxn>
                    <a:cxn ang="0">
                      <a:pos x="20" y="44"/>
                    </a:cxn>
                    <a:cxn ang="0">
                      <a:pos x="18" y="27"/>
                    </a:cxn>
                    <a:cxn ang="0">
                      <a:pos x="15" y="12"/>
                    </a:cxn>
                    <a:cxn ang="0">
                      <a:pos x="1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44">
                      <a:moveTo>
                        <a:pt x="0" y="0"/>
                      </a:moveTo>
                      <a:lnTo>
                        <a:pt x="6" y="12"/>
                      </a:lnTo>
                      <a:lnTo>
                        <a:pt x="7" y="23"/>
                      </a:lnTo>
                      <a:lnTo>
                        <a:pt x="9" y="33"/>
                      </a:lnTo>
                      <a:lnTo>
                        <a:pt x="10" y="44"/>
                      </a:lnTo>
                      <a:lnTo>
                        <a:pt x="20" y="44"/>
                      </a:lnTo>
                      <a:lnTo>
                        <a:pt x="18" y="27"/>
                      </a:lnTo>
                      <a:lnTo>
                        <a:pt x="15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5" name="Freeform 777"/>
                <p:cNvSpPr>
                  <a:spLocks/>
                </p:cNvSpPr>
                <p:nvPr/>
              </p:nvSpPr>
              <p:spPr bwMode="auto">
                <a:xfrm>
                  <a:off x="6481" y="10548"/>
                  <a:ext cx="145" cy="4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0"/>
                    </a:cxn>
                    <a:cxn ang="0">
                      <a:pos x="16" y="3"/>
                    </a:cxn>
                    <a:cxn ang="0">
                      <a:pos x="36" y="10"/>
                    </a:cxn>
                    <a:cxn ang="0">
                      <a:pos x="55" y="19"/>
                    </a:cxn>
                    <a:cxn ang="0">
                      <a:pos x="71" y="20"/>
                    </a:cxn>
                    <a:cxn ang="0">
                      <a:pos x="87" y="22"/>
                    </a:cxn>
                    <a:cxn ang="0">
                      <a:pos x="105" y="20"/>
                    </a:cxn>
                    <a:cxn ang="0">
                      <a:pos x="122" y="19"/>
                    </a:cxn>
                    <a:cxn ang="0">
                      <a:pos x="137" y="14"/>
                    </a:cxn>
                    <a:cxn ang="0">
                      <a:pos x="142" y="17"/>
                    </a:cxn>
                    <a:cxn ang="0">
                      <a:pos x="145" y="21"/>
                    </a:cxn>
                    <a:cxn ang="0">
                      <a:pos x="145" y="27"/>
                    </a:cxn>
                    <a:cxn ang="0">
                      <a:pos x="134" y="30"/>
                    </a:cxn>
                    <a:cxn ang="0">
                      <a:pos x="122" y="33"/>
                    </a:cxn>
                    <a:cxn ang="0">
                      <a:pos x="107" y="37"/>
                    </a:cxn>
                    <a:cxn ang="0">
                      <a:pos x="92" y="42"/>
                    </a:cxn>
                    <a:cxn ang="0">
                      <a:pos x="81" y="42"/>
                    </a:cxn>
                    <a:cxn ang="0">
                      <a:pos x="66" y="39"/>
                    </a:cxn>
                    <a:cxn ang="0">
                      <a:pos x="51" y="35"/>
                    </a:cxn>
                    <a:cxn ang="0">
                      <a:pos x="34" y="26"/>
                    </a:cxn>
                    <a:cxn ang="0">
                      <a:pos x="19" y="19"/>
                    </a:cxn>
                    <a:cxn ang="0">
                      <a:pos x="8" y="14"/>
                    </a:cxn>
                    <a:cxn ang="0">
                      <a:pos x="0" y="1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45" h="42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16" y="3"/>
                      </a:lnTo>
                      <a:lnTo>
                        <a:pt x="36" y="10"/>
                      </a:lnTo>
                      <a:lnTo>
                        <a:pt x="55" y="19"/>
                      </a:lnTo>
                      <a:lnTo>
                        <a:pt x="71" y="20"/>
                      </a:lnTo>
                      <a:lnTo>
                        <a:pt x="87" y="22"/>
                      </a:lnTo>
                      <a:lnTo>
                        <a:pt x="105" y="20"/>
                      </a:lnTo>
                      <a:lnTo>
                        <a:pt x="122" y="19"/>
                      </a:lnTo>
                      <a:lnTo>
                        <a:pt x="137" y="14"/>
                      </a:lnTo>
                      <a:lnTo>
                        <a:pt x="142" y="17"/>
                      </a:lnTo>
                      <a:lnTo>
                        <a:pt x="145" y="21"/>
                      </a:lnTo>
                      <a:lnTo>
                        <a:pt x="145" y="27"/>
                      </a:lnTo>
                      <a:lnTo>
                        <a:pt x="134" y="30"/>
                      </a:lnTo>
                      <a:lnTo>
                        <a:pt x="122" y="33"/>
                      </a:lnTo>
                      <a:lnTo>
                        <a:pt x="107" y="37"/>
                      </a:lnTo>
                      <a:lnTo>
                        <a:pt x="92" y="42"/>
                      </a:lnTo>
                      <a:lnTo>
                        <a:pt x="81" y="42"/>
                      </a:lnTo>
                      <a:lnTo>
                        <a:pt x="66" y="39"/>
                      </a:lnTo>
                      <a:lnTo>
                        <a:pt x="51" y="35"/>
                      </a:lnTo>
                      <a:lnTo>
                        <a:pt x="34" y="26"/>
                      </a:lnTo>
                      <a:lnTo>
                        <a:pt x="19" y="19"/>
                      </a:lnTo>
                      <a:lnTo>
                        <a:pt x="8" y="14"/>
                      </a:lnTo>
                      <a:lnTo>
                        <a:pt x="0" y="1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6" name="Freeform 778"/>
                <p:cNvSpPr>
                  <a:spLocks/>
                </p:cNvSpPr>
                <p:nvPr/>
              </p:nvSpPr>
              <p:spPr bwMode="auto">
                <a:xfrm>
                  <a:off x="6722" y="10221"/>
                  <a:ext cx="10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69"/>
                    </a:cxn>
                    <a:cxn ang="0">
                      <a:pos x="10" y="61"/>
                    </a:cxn>
                    <a:cxn ang="0">
                      <a:pos x="1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69">
                      <a:moveTo>
                        <a:pt x="0" y="0"/>
                      </a:moveTo>
                      <a:lnTo>
                        <a:pt x="6" y="69"/>
                      </a:lnTo>
                      <a:lnTo>
                        <a:pt x="10" y="61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7" name="Freeform 779"/>
                <p:cNvSpPr>
                  <a:spLocks/>
                </p:cNvSpPr>
                <p:nvPr/>
              </p:nvSpPr>
              <p:spPr bwMode="auto">
                <a:xfrm>
                  <a:off x="6730" y="10315"/>
                  <a:ext cx="23" cy="79"/>
                </a:xfrm>
                <a:custGeom>
                  <a:avLst/>
                  <a:gdLst/>
                  <a:ahLst/>
                  <a:cxnLst>
                    <a:cxn ang="0">
                      <a:pos x="4" y="11"/>
                    </a:cxn>
                    <a:cxn ang="0">
                      <a:pos x="7" y="25"/>
                    </a:cxn>
                    <a:cxn ang="0">
                      <a:pos x="8" y="34"/>
                    </a:cxn>
                    <a:cxn ang="0">
                      <a:pos x="11" y="44"/>
                    </a:cxn>
                    <a:cxn ang="0">
                      <a:pos x="15" y="52"/>
                    </a:cxn>
                    <a:cxn ang="0">
                      <a:pos x="15" y="61"/>
                    </a:cxn>
                    <a:cxn ang="0">
                      <a:pos x="13" y="66"/>
                    </a:cxn>
                    <a:cxn ang="0">
                      <a:pos x="10" y="64"/>
                    </a:cxn>
                    <a:cxn ang="0">
                      <a:pos x="6" y="59"/>
                    </a:cxn>
                    <a:cxn ang="0">
                      <a:pos x="0" y="61"/>
                    </a:cxn>
                    <a:cxn ang="0">
                      <a:pos x="0" y="69"/>
                    </a:cxn>
                    <a:cxn ang="0">
                      <a:pos x="4" y="76"/>
                    </a:cxn>
                    <a:cxn ang="0">
                      <a:pos x="8" y="79"/>
                    </a:cxn>
                    <a:cxn ang="0">
                      <a:pos x="13" y="79"/>
                    </a:cxn>
                    <a:cxn ang="0">
                      <a:pos x="19" y="74"/>
                    </a:cxn>
                    <a:cxn ang="0">
                      <a:pos x="22" y="69"/>
                    </a:cxn>
                    <a:cxn ang="0">
                      <a:pos x="23" y="61"/>
                    </a:cxn>
                    <a:cxn ang="0">
                      <a:pos x="21" y="48"/>
                    </a:cxn>
                    <a:cxn ang="0">
                      <a:pos x="17" y="37"/>
                    </a:cxn>
                    <a:cxn ang="0">
                      <a:pos x="15" y="27"/>
                    </a:cxn>
                    <a:cxn ang="0">
                      <a:pos x="13" y="14"/>
                    </a:cxn>
                    <a:cxn ang="0">
                      <a:pos x="12" y="0"/>
                    </a:cxn>
                    <a:cxn ang="0">
                      <a:pos x="4" y="11"/>
                    </a:cxn>
                  </a:cxnLst>
                  <a:rect l="0" t="0" r="r" b="b"/>
                  <a:pathLst>
                    <a:path w="23" h="79">
                      <a:moveTo>
                        <a:pt x="4" y="11"/>
                      </a:moveTo>
                      <a:lnTo>
                        <a:pt x="7" y="25"/>
                      </a:lnTo>
                      <a:lnTo>
                        <a:pt x="8" y="34"/>
                      </a:lnTo>
                      <a:lnTo>
                        <a:pt x="11" y="44"/>
                      </a:lnTo>
                      <a:lnTo>
                        <a:pt x="15" y="52"/>
                      </a:lnTo>
                      <a:lnTo>
                        <a:pt x="15" y="61"/>
                      </a:lnTo>
                      <a:lnTo>
                        <a:pt x="13" y="66"/>
                      </a:lnTo>
                      <a:lnTo>
                        <a:pt x="10" y="64"/>
                      </a:lnTo>
                      <a:lnTo>
                        <a:pt x="6" y="59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4" y="76"/>
                      </a:lnTo>
                      <a:lnTo>
                        <a:pt x="8" y="79"/>
                      </a:lnTo>
                      <a:lnTo>
                        <a:pt x="13" y="79"/>
                      </a:lnTo>
                      <a:lnTo>
                        <a:pt x="19" y="74"/>
                      </a:lnTo>
                      <a:lnTo>
                        <a:pt x="22" y="69"/>
                      </a:lnTo>
                      <a:lnTo>
                        <a:pt x="23" y="61"/>
                      </a:lnTo>
                      <a:lnTo>
                        <a:pt x="21" y="48"/>
                      </a:lnTo>
                      <a:lnTo>
                        <a:pt x="17" y="37"/>
                      </a:lnTo>
                      <a:lnTo>
                        <a:pt x="15" y="27"/>
                      </a:lnTo>
                      <a:lnTo>
                        <a:pt x="13" y="14"/>
                      </a:lnTo>
                      <a:lnTo>
                        <a:pt x="12" y="0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8" name="Freeform 780"/>
                <p:cNvSpPr>
                  <a:spLocks/>
                </p:cNvSpPr>
                <p:nvPr/>
              </p:nvSpPr>
              <p:spPr bwMode="auto">
                <a:xfrm>
                  <a:off x="6692" y="10215"/>
                  <a:ext cx="12" cy="26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22"/>
                    </a:cxn>
                    <a:cxn ang="0">
                      <a:pos x="2" y="53"/>
                    </a:cxn>
                    <a:cxn ang="0">
                      <a:pos x="0" y="86"/>
                    </a:cxn>
                    <a:cxn ang="0">
                      <a:pos x="0" y="130"/>
                    </a:cxn>
                    <a:cxn ang="0">
                      <a:pos x="0" y="159"/>
                    </a:cxn>
                    <a:cxn ang="0">
                      <a:pos x="2" y="199"/>
                    </a:cxn>
                    <a:cxn ang="0">
                      <a:pos x="5" y="235"/>
                    </a:cxn>
                    <a:cxn ang="0">
                      <a:pos x="9" y="262"/>
                    </a:cxn>
                    <a:cxn ang="0">
                      <a:pos x="12" y="263"/>
                    </a:cxn>
                    <a:cxn ang="0">
                      <a:pos x="9" y="230"/>
                    </a:cxn>
                    <a:cxn ang="0">
                      <a:pos x="7" y="195"/>
                    </a:cxn>
                    <a:cxn ang="0">
                      <a:pos x="5" y="154"/>
                    </a:cxn>
                    <a:cxn ang="0">
                      <a:pos x="5" y="107"/>
                    </a:cxn>
                    <a:cxn ang="0">
                      <a:pos x="6" y="66"/>
                    </a:cxn>
                    <a:cxn ang="0">
                      <a:pos x="8" y="36"/>
                    </a:cxn>
                    <a:cxn ang="0">
                      <a:pos x="12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2" h="263">
                      <a:moveTo>
                        <a:pt x="5" y="0"/>
                      </a:moveTo>
                      <a:lnTo>
                        <a:pt x="4" y="22"/>
                      </a:lnTo>
                      <a:lnTo>
                        <a:pt x="2" y="53"/>
                      </a:lnTo>
                      <a:lnTo>
                        <a:pt x="0" y="86"/>
                      </a:lnTo>
                      <a:lnTo>
                        <a:pt x="0" y="130"/>
                      </a:lnTo>
                      <a:lnTo>
                        <a:pt x="0" y="159"/>
                      </a:lnTo>
                      <a:lnTo>
                        <a:pt x="2" y="199"/>
                      </a:lnTo>
                      <a:lnTo>
                        <a:pt x="5" y="235"/>
                      </a:lnTo>
                      <a:lnTo>
                        <a:pt x="9" y="262"/>
                      </a:lnTo>
                      <a:lnTo>
                        <a:pt x="12" y="263"/>
                      </a:lnTo>
                      <a:lnTo>
                        <a:pt x="9" y="230"/>
                      </a:lnTo>
                      <a:lnTo>
                        <a:pt x="7" y="195"/>
                      </a:lnTo>
                      <a:lnTo>
                        <a:pt x="5" y="154"/>
                      </a:lnTo>
                      <a:lnTo>
                        <a:pt x="5" y="107"/>
                      </a:lnTo>
                      <a:lnTo>
                        <a:pt x="6" y="66"/>
                      </a:lnTo>
                      <a:lnTo>
                        <a:pt x="8" y="36"/>
                      </a:lnTo>
                      <a:lnTo>
                        <a:pt x="12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29" name="Freeform 781"/>
                <p:cNvSpPr>
                  <a:spLocks/>
                </p:cNvSpPr>
                <p:nvPr/>
              </p:nvSpPr>
              <p:spPr bwMode="auto">
                <a:xfrm>
                  <a:off x="6667" y="10219"/>
                  <a:ext cx="61" cy="254"/>
                </a:xfrm>
                <a:custGeom>
                  <a:avLst/>
                  <a:gdLst/>
                  <a:ahLst/>
                  <a:cxnLst>
                    <a:cxn ang="0">
                      <a:pos x="57" y="1"/>
                    </a:cxn>
                    <a:cxn ang="0">
                      <a:pos x="46" y="30"/>
                    </a:cxn>
                    <a:cxn ang="0">
                      <a:pos x="39" y="50"/>
                    </a:cxn>
                    <a:cxn ang="0">
                      <a:pos x="34" y="63"/>
                    </a:cxn>
                    <a:cxn ang="0">
                      <a:pos x="29" y="86"/>
                    </a:cxn>
                    <a:cxn ang="0">
                      <a:pos x="22" y="119"/>
                    </a:cxn>
                    <a:cxn ang="0">
                      <a:pos x="17" y="144"/>
                    </a:cxn>
                    <a:cxn ang="0">
                      <a:pos x="12" y="172"/>
                    </a:cxn>
                    <a:cxn ang="0">
                      <a:pos x="7" y="201"/>
                    </a:cxn>
                    <a:cxn ang="0">
                      <a:pos x="3" y="223"/>
                    </a:cxn>
                    <a:cxn ang="0">
                      <a:pos x="0" y="247"/>
                    </a:cxn>
                    <a:cxn ang="0">
                      <a:pos x="8" y="254"/>
                    </a:cxn>
                    <a:cxn ang="0">
                      <a:pos x="8" y="238"/>
                    </a:cxn>
                    <a:cxn ang="0">
                      <a:pos x="9" y="219"/>
                    </a:cxn>
                    <a:cxn ang="0">
                      <a:pos x="13" y="192"/>
                    </a:cxn>
                    <a:cxn ang="0">
                      <a:pos x="19" y="157"/>
                    </a:cxn>
                    <a:cxn ang="0">
                      <a:pos x="23" y="137"/>
                    </a:cxn>
                    <a:cxn ang="0">
                      <a:pos x="32" y="92"/>
                    </a:cxn>
                    <a:cxn ang="0">
                      <a:pos x="37" y="70"/>
                    </a:cxn>
                    <a:cxn ang="0">
                      <a:pos x="45" y="47"/>
                    </a:cxn>
                    <a:cxn ang="0">
                      <a:pos x="53" y="25"/>
                    </a:cxn>
                    <a:cxn ang="0">
                      <a:pos x="61" y="0"/>
                    </a:cxn>
                    <a:cxn ang="0">
                      <a:pos x="57" y="1"/>
                    </a:cxn>
                  </a:cxnLst>
                  <a:rect l="0" t="0" r="r" b="b"/>
                  <a:pathLst>
                    <a:path w="61" h="254">
                      <a:moveTo>
                        <a:pt x="57" y="1"/>
                      </a:moveTo>
                      <a:lnTo>
                        <a:pt x="46" y="30"/>
                      </a:lnTo>
                      <a:lnTo>
                        <a:pt x="39" y="50"/>
                      </a:lnTo>
                      <a:lnTo>
                        <a:pt x="34" y="63"/>
                      </a:lnTo>
                      <a:lnTo>
                        <a:pt x="29" y="86"/>
                      </a:lnTo>
                      <a:lnTo>
                        <a:pt x="22" y="119"/>
                      </a:lnTo>
                      <a:lnTo>
                        <a:pt x="17" y="144"/>
                      </a:lnTo>
                      <a:lnTo>
                        <a:pt x="12" y="172"/>
                      </a:lnTo>
                      <a:lnTo>
                        <a:pt x="7" y="201"/>
                      </a:lnTo>
                      <a:lnTo>
                        <a:pt x="3" y="223"/>
                      </a:lnTo>
                      <a:lnTo>
                        <a:pt x="0" y="247"/>
                      </a:lnTo>
                      <a:lnTo>
                        <a:pt x="8" y="254"/>
                      </a:lnTo>
                      <a:lnTo>
                        <a:pt x="8" y="238"/>
                      </a:lnTo>
                      <a:lnTo>
                        <a:pt x="9" y="219"/>
                      </a:lnTo>
                      <a:lnTo>
                        <a:pt x="13" y="192"/>
                      </a:lnTo>
                      <a:lnTo>
                        <a:pt x="19" y="157"/>
                      </a:lnTo>
                      <a:lnTo>
                        <a:pt x="23" y="137"/>
                      </a:lnTo>
                      <a:lnTo>
                        <a:pt x="32" y="92"/>
                      </a:lnTo>
                      <a:lnTo>
                        <a:pt x="37" y="70"/>
                      </a:lnTo>
                      <a:lnTo>
                        <a:pt x="45" y="47"/>
                      </a:lnTo>
                      <a:lnTo>
                        <a:pt x="53" y="25"/>
                      </a:lnTo>
                      <a:lnTo>
                        <a:pt x="61" y="0"/>
                      </a:lnTo>
                      <a:lnTo>
                        <a:pt x="5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0" name="Freeform 782"/>
                <p:cNvSpPr>
                  <a:spLocks/>
                </p:cNvSpPr>
                <p:nvPr/>
              </p:nvSpPr>
              <p:spPr bwMode="auto">
                <a:xfrm>
                  <a:off x="6642" y="10181"/>
                  <a:ext cx="86" cy="265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1" y="248"/>
                    </a:cxn>
                    <a:cxn ang="0">
                      <a:pos x="7" y="222"/>
                    </a:cxn>
                    <a:cxn ang="0">
                      <a:pos x="11" y="203"/>
                    </a:cxn>
                    <a:cxn ang="0">
                      <a:pos x="18" y="172"/>
                    </a:cxn>
                    <a:cxn ang="0">
                      <a:pos x="26" y="143"/>
                    </a:cxn>
                    <a:cxn ang="0">
                      <a:pos x="36" y="113"/>
                    </a:cxn>
                    <a:cxn ang="0">
                      <a:pos x="45" y="90"/>
                    </a:cxn>
                    <a:cxn ang="0">
                      <a:pos x="59" y="58"/>
                    </a:cxn>
                    <a:cxn ang="0">
                      <a:pos x="70" y="37"/>
                    </a:cxn>
                    <a:cxn ang="0">
                      <a:pos x="86" y="0"/>
                    </a:cxn>
                    <a:cxn ang="0">
                      <a:pos x="86" y="6"/>
                    </a:cxn>
                    <a:cxn ang="0">
                      <a:pos x="80" y="23"/>
                    </a:cxn>
                    <a:cxn ang="0">
                      <a:pos x="70" y="47"/>
                    </a:cxn>
                    <a:cxn ang="0">
                      <a:pos x="62" y="63"/>
                    </a:cxn>
                    <a:cxn ang="0">
                      <a:pos x="54" y="80"/>
                    </a:cxn>
                    <a:cxn ang="0">
                      <a:pos x="43" y="106"/>
                    </a:cxn>
                    <a:cxn ang="0">
                      <a:pos x="35" y="131"/>
                    </a:cxn>
                    <a:cxn ang="0">
                      <a:pos x="29" y="156"/>
                    </a:cxn>
                    <a:cxn ang="0">
                      <a:pos x="21" y="184"/>
                    </a:cxn>
                    <a:cxn ang="0">
                      <a:pos x="14" y="216"/>
                    </a:cxn>
                    <a:cxn ang="0">
                      <a:pos x="8" y="245"/>
                    </a:cxn>
                    <a:cxn ang="0">
                      <a:pos x="6" y="265"/>
                    </a:cxn>
                    <a:cxn ang="0">
                      <a:pos x="0" y="262"/>
                    </a:cxn>
                  </a:cxnLst>
                  <a:rect l="0" t="0" r="r" b="b"/>
                  <a:pathLst>
                    <a:path w="86" h="265">
                      <a:moveTo>
                        <a:pt x="0" y="262"/>
                      </a:moveTo>
                      <a:lnTo>
                        <a:pt x="1" y="248"/>
                      </a:lnTo>
                      <a:lnTo>
                        <a:pt x="7" y="222"/>
                      </a:lnTo>
                      <a:lnTo>
                        <a:pt x="11" y="203"/>
                      </a:lnTo>
                      <a:lnTo>
                        <a:pt x="18" y="172"/>
                      </a:lnTo>
                      <a:lnTo>
                        <a:pt x="26" y="143"/>
                      </a:lnTo>
                      <a:lnTo>
                        <a:pt x="36" y="113"/>
                      </a:lnTo>
                      <a:lnTo>
                        <a:pt x="45" y="90"/>
                      </a:lnTo>
                      <a:lnTo>
                        <a:pt x="59" y="58"/>
                      </a:lnTo>
                      <a:lnTo>
                        <a:pt x="70" y="37"/>
                      </a:lnTo>
                      <a:lnTo>
                        <a:pt x="86" y="0"/>
                      </a:lnTo>
                      <a:lnTo>
                        <a:pt x="86" y="6"/>
                      </a:lnTo>
                      <a:lnTo>
                        <a:pt x="80" y="23"/>
                      </a:lnTo>
                      <a:lnTo>
                        <a:pt x="70" y="47"/>
                      </a:lnTo>
                      <a:lnTo>
                        <a:pt x="62" y="63"/>
                      </a:lnTo>
                      <a:lnTo>
                        <a:pt x="54" y="80"/>
                      </a:lnTo>
                      <a:lnTo>
                        <a:pt x="43" y="106"/>
                      </a:lnTo>
                      <a:lnTo>
                        <a:pt x="35" y="131"/>
                      </a:lnTo>
                      <a:lnTo>
                        <a:pt x="29" y="156"/>
                      </a:lnTo>
                      <a:lnTo>
                        <a:pt x="21" y="184"/>
                      </a:lnTo>
                      <a:lnTo>
                        <a:pt x="14" y="216"/>
                      </a:lnTo>
                      <a:lnTo>
                        <a:pt x="8" y="245"/>
                      </a:lnTo>
                      <a:lnTo>
                        <a:pt x="6" y="265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1" name="Freeform 783"/>
                <p:cNvSpPr>
                  <a:spLocks/>
                </p:cNvSpPr>
                <p:nvPr/>
              </p:nvSpPr>
              <p:spPr bwMode="auto">
                <a:xfrm>
                  <a:off x="6790" y="10240"/>
                  <a:ext cx="67" cy="210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60" y="3"/>
                    </a:cxn>
                    <a:cxn ang="0">
                      <a:pos x="65" y="7"/>
                    </a:cxn>
                    <a:cxn ang="0">
                      <a:pos x="67" y="16"/>
                    </a:cxn>
                    <a:cxn ang="0">
                      <a:pos x="63" y="22"/>
                    </a:cxn>
                    <a:cxn ang="0">
                      <a:pos x="58" y="34"/>
                    </a:cxn>
                    <a:cxn ang="0">
                      <a:pos x="48" y="60"/>
                    </a:cxn>
                    <a:cxn ang="0">
                      <a:pos x="38" y="86"/>
                    </a:cxn>
                    <a:cxn ang="0">
                      <a:pos x="32" y="107"/>
                    </a:cxn>
                    <a:cxn ang="0">
                      <a:pos x="23" y="132"/>
                    </a:cxn>
                    <a:cxn ang="0">
                      <a:pos x="17" y="150"/>
                    </a:cxn>
                    <a:cxn ang="0">
                      <a:pos x="11" y="171"/>
                    </a:cxn>
                    <a:cxn ang="0">
                      <a:pos x="4" y="199"/>
                    </a:cxn>
                    <a:cxn ang="0">
                      <a:pos x="0" y="210"/>
                    </a:cxn>
                    <a:cxn ang="0">
                      <a:pos x="1" y="181"/>
                    </a:cxn>
                    <a:cxn ang="0">
                      <a:pos x="16" y="132"/>
                    </a:cxn>
                    <a:cxn ang="0">
                      <a:pos x="29" y="95"/>
                    </a:cxn>
                    <a:cxn ang="0">
                      <a:pos x="38" y="66"/>
                    </a:cxn>
                    <a:cxn ang="0">
                      <a:pos x="48" y="41"/>
                    </a:cxn>
                    <a:cxn ang="0">
                      <a:pos x="58" y="18"/>
                    </a:cxn>
                    <a:cxn ang="0">
                      <a:pos x="52" y="14"/>
                    </a:cxn>
                    <a:cxn ang="0">
                      <a:pos x="45" y="11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67" h="210">
                      <a:moveTo>
                        <a:pt x="49" y="0"/>
                      </a:moveTo>
                      <a:lnTo>
                        <a:pt x="60" y="3"/>
                      </a:lnTo>
                      <a:lnTo>
                        <a:pt x="65" y="7"/>
                      </a:lnTo>
                      <a:lnTo>
                        <a:pt x="67" y="16"/>
                      </a:lnTo>
                      <a:lnTo>
                        <a:pt x="63" y="22"/>
                      </a:lnTo>
                      <a:lnTo>
                        <a:pt x="58" y="34"/>
                      </a:lnTo>
                      <a:lnTo>
                        <a:pt x="48" y="60"/>
                      </a:lnTo>
                      <a:lnTo>
                        <a:pt x="38" y="86"/>
                      </a:lnTo>
                      <a:lnTo>
                        <a:pt x="32" y="107"/>
                      </a:lnTo>
                      <a:lnTo>
                        <a:pt x="23" y="132"/>
                      </a:lnTo>
                      <a:lnTo>
                        <a:pt x="17" y="150"/>
                      </a:lnTo>
                      <a:lnTo>
                        <a:pt x="11" y="171"/>
                      </a:lnTo>
                      <a:lnTo>
                        <a:pt x="4" y="199"/>
                      </a:lnTo>
                      <a:lnTo>
                        <a:pt x="0" y="210"/>
                      </a:lnTo>
                      <a:lnTo>
                        <a:pt x="1" y="181"/>
                      </a:lnTo>
                      <a:lnTo>
                        <a:pt x="16" y="132"/>
                      </a:lnTo>
                      <a:lnTo>
                        <a:pt x="29" y="95"/>
                      </a:lnTo>
                      <a:lnTo>
                        <a:pt x="38" y="66"/>
                      </a:lnTo>
                      <a:lnTo>
                        <a:pt x="48" y="41"/>
                      </a:lnTo>
                      <a:lnTo>
                        <a:pt x="58" y="18"/>
                      </a:lnTo>
                      <a:lnTo>
                        <a:pt x="52" y="14"/>
                      </a:lnTo>
                      <a:lnTo>
                        <a:pt x="45" y="1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2" name="Freeform 784"/>
                <p:cNvSpPr>
                  <a:spLocks/>
                </p:cNvSpPr>
                <p:nvPr/>
              </p:nvSpPr>
              <p:spPr bwMode="auto">
                <a:xfrm>
                  <a:off x="6773" y="10302"/>
                  <a:ext cx="93" cy="194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89" y="9"/>
                    </a:cxn>
                    <a:cxn ang="0">
                      <a:pos x="93" y="14"/>
                    </a:cxn>
                    <a:cxn ang="0">
                      <a:pos x="90" y="21"/>
                    </a:cxn>
                    <a:cxn ang="0">
                      <a:pos x="85" y="33"/>
                    </a:cxn>
                    <a:cxn ang="0">
                      <a:pos x="76" y="52"/>
                    </a:cxn>
                    <a:cxn ang="0">
                      <a:pos x="65" y="70"/>
                    </a:cxn>
                    <a:cxn ang="0">
                      <a:pos x="54" y="92"/>
                    </a:cxn>
                    <a:cxn ang="0">
                      <a:pos x="47" y="105"/>
                    </a:cxn>
                    <a:cxn ang="0">
                      <a:pos x="38" y="123"/>
                    </a:cxn>
                    <a:cxn ang="0">
                      <a:pos x="32" y="136"/>
                    </a:cxn>
                    <a:cxn ang="0">
                      <a:pos x="25" y="153"/>
                    </a:cxn>
                    <a:cxn ang="0">
                      <a:pos x="19" y="173"/>
                    </a:cxn>
                    <a:cxn ang="0">
                      <a:pos x="16" y="188"/>
                    </a:cxn>
                    <a:cxn ang="0">
                      <a:pos x="13" y="194"/>
                    </a:cxn>
                    <a:cxn ang="0">
                      <a:pos x="8" y="194"/>
                    </a:cxn>
                    <a:cxn ang="0">
                      <a:pos x="3" y="190"/>
                    </a:cxn>
                    <a:cxn ang="0">
                      <a:pos x="0" y="188"/>
                    </a:cxn>
                    <a:cxn ang="0">
                      <a:pos x="7" y="158"/>
                    </a:cxn>
                    <a:cxn ang="0">
                      <a:pos x="44" y="97"/>
                    </a:cxn>
                    <a:cxn ang="0">
                      <a:pos x="53" y="79"/>
                    </a:cxn>
                    <a:cxn ang="0">
                      <a:pos x="67" y="54"/>
                    </a:cxn>
                    <a:cxn ang="0">
                      <a:pos x="78" y="32"/>
                    </a:cxn>
                    <a:cxn ang="0">
                      <a:pos x="84" y="21"/>
                    </a:cxn>
                    <a:cxn ang="0">
                      <a:pos x="83" y="13"/>
                    </a:cxn>
                    <a:cxn ang="0">
                      <a:pos x="79" y="5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93" h="194">
                      <a:moveTo>
                        <a:pt x="83" y="0"/>
                      </a:moveTo>
                      <a:lnTo>
                        <a:pt x="89" y="9"/>
                      </a:lnTo>
                      <a:lnTo>
                        <a:pt x="93" y="14"/>
                      </a:lnTo>
                      <a:lnTo>
                        <a:pt x="90" y="21"/>
                      </a:lnTo>
                      <a:lnTo>
                        <a:pt x="85" y="33"/>
                      </a:lnTo>
                      <a:lnTo>
                        <a:pt x="76" y="52"/>
                      </a:lnTo>
                      <a:lnTo>
                        <a:pt x="65" y="70"/>
                      </a:lnTo>
                      <a:lnTo>
                        <a:pt x="54" y="92"/>
                      </a:lnTo>
                      <a:lnTo>
                        <a:pt x="47" y="105"/>
                      </a:lnTo>
                      <a:lnTo>
                        <a:pt x="38" y="123"/>
                      </a:lnTo>
                      <a:lnTo>
                        <a:pt x="32" y="136"/>
                      </a:lnTo>
                      <a:lnTo>
                        <a:pt x="25" y="153"/>
                      </a:lnTo>
                      <a:lnTo>
                        <a:pt x="19" y="173"/>
                      </a:lnTo>
                      <a:lnTo>
                        <a:pt x="16" y="188"/>
                      </a:lnTo>
                      <a:lnTo>
                        <a:pt x="13" y="194"/>
                      </a:lnTo>
                      <a:lnTo>
                        <a:pt x="8" y="194"/>
                      </a:lnTo>
                      <a:lnTo>
                        <a:pt x="3" y="190"/>
                      </a:lnTo>
                      <a:lnTo>
                        <a:pt x="0" y="188"/>
                      </a:lnTo>
                      <a:lnTo>
                        <a:pt x="7" y="158"/>
                      </a:lnTo>
                      <a:lnTo>
                        <a:pt x="44" y="97"/>
                      </a:lnTo>
                      <a:lnTo>
                        <a:pt x="53" y="79"/>
                      </a:lnTo>
                      <a:lnTo>
                        <a:pt x="67" y="54"/>
                      </a:lnTo>
                      <a:lnTo>
                        <a:pt x="78" y="32"/>
                      </a:lnTo>
                      <a:lnTo>
                        <a:pt x="84" y="21"/>
                      </a:lnTo>
                      <a:lnTo>
                        <a:pt x="83" y="13"/>
                      </a:lnTo>
                      <a:lnTo>
                        <a:pt x="79" y="5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3" name="Freeform 785"/>
                <p:cNvSpPr>
                  <a:spLocks/>
                </p:cNvSpPr>
                <p:nvPr/>
              </p:nvSpPr>
              <p:spPr bwMode="auto">
                <a:xfrm>
                  <a:off x="6732" y="10252"/>
                  <a:ext cx="23" cy="7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5" y="7"/>
                    </a:cxn>
                    <a:cxn ang="0">
                      <a:pos x="9" y="0"/>
                    </a:cxn>
                    <a:cxn ang="0">
                      <a:pos x="14" y="1"/>
                    </a:cxn>
                    <a:cxn ang="0">
                      <a:pos x="14" y="10"/>
                    </a:cxn>
                    <a:cxn ang="0">
                      <a:pos x="12" y="20"/>
                    </a:cxn>
                    <a:cxn ang="0">
                      <a:pos x="14" y="24"/>
                    </a:cxn>
                    <a:cxn ang="0">
                      <a:pos x="18" y="23"/>
                    </a:cxn>
                    <a:cxn ang="0">
                      <a:pos x="20" y="29"/>
                    </a:cxn>
                    <a:cxn ang="0">
                      <a:pos x="20" y="39"/>
                    </a:cxn>
                    <a:cxn ang="0">
                      <a:pos x="17" y="45"/>
                    </a:cxn>
                    <a:cxn ang="0">
                      <a:pos x="23" y="48"/>
                    </a:cxn>
                    <a:cxn ang="0">
                      <a:pos x="22" y="58"/>
                    </a:cxn>
                    <a:cxn ang="0">
                      <a:pos x="18" y="68"/>
                    </a:cxn>
                    <a:cxn ang="0">
                      <a:pos x="10" y="79"/>
                    </a:cxn>
                    <a:cxn ang="0">
                      <a:pos x="9" y="67"/>
                    </a:cxn>
                    <a:cxn ang="0">
                      <a:pos x="13" y="64"/>
                    </a:cxn>
                    <a:cxn ang="0">
                      <a:pos x="16" y="58"/>
                    </a:cxn>
                    <a:cxn ang="0">
                      <a:pos x="12" y="56"/>
                    </a:cxn>
                    <a:cxn ang="0">
                      <a:pos x="12" y="50"/>
                    </a:cxn>
                    <a:cxn ang="0">
                      <a:pos x="14" y="37"/>
                    </a:cxn>
                    <a:cxn ang="0">
                      <a:pos x="13" y="33"/>
                    </a:cxn>
                    <a:cxn ang="0">
                      <a:pos x="9" y="36"/>
                    </a:cxn>
                    <a:cxn ang="0">
                      <a:pos x="7" y="35"/>
                    </a:cxn>
                    <a:cxn ang="0">
                      <a:pos x="6" y="29"/>
                    </a:cxn>
                    <a:cxn ang="0">
                      <a:pos x="7" y="20"/>
                    </a:cxn>
                    <a:cxn ang="0">
                      <a:pos x="3" y="25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3" h="79">
                      <a:moveTo>
                        <a:pt x="0" y="19"/>
                      </a:moveTo>
                      <a:lnTo>
                        <a:pt x="5" y="7"/>
                      </a:lnTo>
                      <a:lnTo>
                        <a:pt x="9" y="0"/>
                      </a:lnTo>
                      <a:lnTo>
                        <a:pt x="14" y="1"/>
                      </a:lnTo>
                      <a:lnTo>
                        <a:pt x="14" y="10"/>
                      </a:lnTo>
                      <a:lnTo>
                        <a:pt x="12" y="20"/>
                      </a:lnTo>
                      <a:lnTo>
                        <a:pt x="14" y="24"/>
                      </a:lnTo>
                      <a:lnTo>
                        <a:pt x="18" y="23"/>
                      </a:lnTo>
                      <a:lnTo>
                        <a:pt x="20" y="29"/>
                      </a:lnTo>
                      <a:lnTo>
                        <a:pt x="20" y="39"/>
                      </a:lnTo>
                      <a:lnTo>
                        <a:pt x="17" y="45"/>
                      </a:lnTo>
                      <a:lnTo>
                        <a:pt x="23" y="48"/>
                      </a:lnTo>
                      <a:lnTo>
                        <a:pt x="22" y="58"/>
                      </a:lnTo>
                      <a:lnTo>
                        <a:pt x="18" y="68"/>
                      </a:lnTo>
                      <a:lnTo>
                        <a:pt x="10" y="79"/>
                      </a:lnTo>
                      <a:lnTo>
                        <a:pt x="9" y="67"/>
                      </a:lnTo>
                      <a:lnTo>
                        <a:pt x="13" y="64"/>
                      </a:lnTo>
                      <a:lnTo>
                        <a:pt x="16" y="58"/>
                      </a:lnTo>
                      <a:lnTo>
                        <a:pt x="12" y="56"/>
                      </a:lnTo>
                      <a:lnTo>
                        <a:pt x="12" y="50"/>
                      </a:lnTo>
                      <a:lnTo>
                        <a:pt x="14" y="37"/>
                      </a:lnTo>
                      <a:lnTo>
                        <a:pt x="13" y="33"/>
                      </a:lnTo>
                      <a:lnTo>
                        <a:pt x="9" y="36"/>
                      </a:lnTo>
                      <a:lnTo>
                        <a:pt x="7" y="35"/>
                      </a:lnTo>
                      <a:lnTo>
                        <a:pt x="6" y="29"/>
                      </a:lnTo>
                      <a:lnTo>
                        <a:pt x="7" y="20"/>
                      </a:lnTo>
                      <a:lnTo>
                        <a:pt x="3" y="2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4" name="Freeform 786"/>
                <p:cNvSpPr>
                  <a:spLocks/>
                </p:cNvSpPr>
                <p:nvPr/>
              </p:nvSpPr>
              <p:spPr bwMode="auto">
                <a:xfrm>
                  <a:off x="6788" y="10284"/>
                  <a:ext cx="69" cy="171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67" y="7"/>
                    </a:cxn>
                    <a:cxn ang="0">
                      <a:pos x="69" y="17"/>
                    </a:cxn>
                    <a:cxn ang="0">
                      <a:pos x="62" y="31"/>
                    </a:cxn>
                    <a:cxn ang="0">
                      <a:pos x="54" y="47"/>
                    </a:cxn>
                    <a:cxn ang="0">
                      <a:pos x="47" y="65"/>
                    </a:cxn>
                    <a:cxn ang="0">
                      <a:pos x="39" y="82"/>
                    </a:cxn>
                    <a:cxn ang="0">
                      <a:pos x="32" y="101"/>
                    </a:cxn>
                    <a:cxn ang="0">
                      <a:pos x="20" y="138"/>
                    </a:cxn>
                    <a:cxn ang="0">
                      <a:pos x="0" y="171"/>
                    </a:cxn>
                    <a:cxn ang="0">
                      <a:pos x="15" y="133"/>
                    </a:cxn>
                    <a:cxn ang="0">
                      <a:pos x="18" y="123"/>
                    </a:cxn>
                    <a:cxn ang="0">
                      <a:pos x="27" y="101"/>
                    </a:cxn>
                    <a:cxn ang="0">
                      <a:pos x="37" y="75"/>
                    </a:cxn>
                    <a:cxn ang="0">
                      <a:pos x="46" y="52"/>
                    </a:cxn>
                    <a:cxn ang="0">
                      <a:pos x="56" y="29"/>
                    </a:cxn>
                    <a:cxn ang="0">
                      <a:pos x="60" y="18"/>
                    </a:cxn>
                    <a:cxn ang="0">
                      <a:pos x="63" y="14"/>
                    </a:cxn>
                    <a:cxn ang="0">
                      <a:pos x="58" y="7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9" h="171">
                      <a:moveTo>
                        <a:pt x="61" y="0"/>
                      </a:moveTo>
                      <a:lnTo>
                        <a:pt x="67" y="7"/>
                      </a:lnTo>
                      <a:lnTo>
                        <a:pt x="69" y="17"/>
                      </a:lnTo>
                      <a:lnTo>
                        <a:pt x="62" y="31"/>
                      </a:lnTo>
                      <a:lnTo>
                        <a:pt x="54" y="47"/>
                      </a:lnTo>
                      <a:lnTo>
                        <a:pt x="47" y="65"/>
                      </a:lnTo>
                      <a:lnTo>
                        <a:pt x="39" y="82"/>
                      </a:lnTo>
                      <a:lnTo>
                        <a:pt x="32" y="101"/>
                      </a:lnTo>
                      <a:lnTo>
                        <a:pt x="20" y="138"/>
                      </a:lnTo>
                      <a:lnTo>
                        <a:pt x="0" y="171"/>
                      </a:lnTo>
                      <a:lnTo>
                        <a:pt x="15" y="133"/>
                      </a:lnTo>
                      <a:lnTo>
                        <a:pt x="18" y="123"/>
                      </a:lnTo>
                      <a:lnTo>
                        <a:pt x="27" y="101"/>
                      </a:lnTo>
                      <a:lnTo>
                        <a:pt x="37" y="75"/>
                      </a:lnTo>
                      <a:lnTo>
                        <a:pt x="46" y="52"/>
                      </a:lnTo>
                      <a:lnTo>
                        <a:pt x="56" y="29"/>
                      </a:lnTo>
                      <a:lnTo>
                        <a:pt x="60" y="18"/>
                      </a:lnTo>
                      <a:lnTo>
                        <a:pt x="63" y="14"/>
                      </a:lnTo>
                      <a:lnTo>
                        <a:pt x="58" y="7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5" name="Freeform 787"/>
                <p:cNvSpPr>
                  <a:spLocks/>
                </p:cNvSpPr>
                <p:nvPr/>
              </p:nvSpPr>
              <p:spPr bwMode="auto">
                <a:xfrm>
                  <a:off x="6710" y="10279"/>
                  <a:ext cx="29" cy="69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2" y="0"/>
                    </a:cxn>
                    <a:cxn ang="0">
                      <a:pos x="5" y="2"/>
                    </a:cxn>
                    <a:cxn ang="0">
                      <a:pos x="0" y="10"/>
                    </a:cxn>
                    <a:cxn ang="0">
                      <a:pos x="3" y="18"/>
                    </a:cxn>
                    <a:cxn ang="0">
                      <a:pos x="9" y="23"/>
                    </a:cxn>
                    <a:cxn ang="0">
                      <a:pos x="2" y="38"/>
                    </a:cxn>
                    <a:cxn ang="0">
                      <a:pos x="3" y="48"/>
                    </a:cxn>
                    <a:cxn ang="0">
                      <a:pos x="7" y="53"/>
                    </a:cxn>
                    <a:cxn ang="0">
                      <a:pos x="12" y="50"/>
                    </a:cxn>
                    <a:cxn ang="0">
                      <a:pos x="12" y="63"/>
                    </a:cxn>
                    <a:cxn ang="0">
                      <a:pos x="16" y="69"/>
                    </a:cxn>
                    <a:cxn ang="0">
                      <a:pos x="20" y="69"/>
                    </a:cxn>
                    <a:cxn ang="0">
                      <a:pos x="29" y="51"/>
                    </a:cxn>
                    <a:cxn ang="0">
                      <a:pos x="27" y="44"/>
                    </a:cxn>
                    <a:cxn ang="0">
                      <a:pos x="24" y="44"/>
                    </a:cxn>
                    <a:cxn ang="0">
                      <a:pos x="21" y="54"/>
                    </a:cxn>
                    <a:cxn ang="0">
                      <a:pos x="19" y="58"/>
                    </a:cxn>
                    <a:cxn ang="0">
                      <a:pos x="18" y="50"/>
                    </a:cxn>
                    <a:cxn ang="0">
                      <a:pos x="19" y="40"/>
                    </a:cxn>
                    <a:cxn ang="0">
                      <a:pos x="19" y="35"/>
                    </a:cxn>
                    <a:cxn ang="0">
                      <a:pos x="16" y="36"/>
                    </a:cxn>
                    <a:cxn ang="0">
                      <a:pos x="11" y="41"/>
                    </a:cxn>
                    <a:cxn ang="0">
                      <a:pos x="15" y="30"/>
                    </a:cxn>
                    <a:cxn ang="0">
                      <a:pos x="18" y="25"/>
                    </a:cxn>
                    <a:cxn ang="0">
                      <a:pos x="18" y="19"/>
                    </a:cxn>
                    <a:cxn ang="0">
                      <a:pos x="11" y="13"/>
                    </a:cxn>
                    <a:cxn ang="0">
                      <a:pos x="13" y="10"/>
                    </a:cxn>
                    <a:cxn ang="0">
                      <a:pos x="17" y="1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29" h="69">
                      <a:moveTo>
                        <a:pt x="18" y="5"/>
                      </a:moveTo>
                      <a:lnTo>
                        <a:pt x="12" y="0"/>
                      </a:lnTo>
                      <a:lnTo>
                        <a:pt x="5" y="2"/>
                      </a:lnTo>
                      <a:lnTo>
                        <a:pt x="0" y="10"/>
                      </a:lnTo>
                      <a:lnTo>
                        <a:pt x="3" y="18"/>
                      </a:lnTo>
                      <a:lnTo>
                        <a:pt x="9" y="23"/>
                      </a:lnTo>
                      <a:lnTo>
                        <a:pt x="2" y="38"/>
                      </a:lnTo>
                      <a:lnTo>
                        <a:pt x="3" y="48"/>
                      </a:lnTo>
                      <a:lnTo>
                        <a:pt x="7" y="53"/>
                      </a:lnTo>
                      <a:lnTo>
                        <a:pt x="12" y="50"/>
                      </a:lnTo>
                      <a:lnTo>
                        <a:pt x="12" y="63"/>
                      </a:lnTo>
                      <a:lnTo>
                        <a:pt x="16" y="69"/>
                      </a:lnTo>
                      <a:lnTo>
                        <a:pt x="20" y="69"/>
                      </a:lnTo>
                      <a:lnTo>
                        <a:pt x="29" y="51"/>
                      </a:lnTo>
                      <a:lnTo>
                        <a:pt x="27" y="44"/>
                      </a:lnTo>
                      <a:lnTo>
                        <a:pt x="24" y="44"/>
                      </a:lnTo>
                      <a:lnTo>
                        <a:pt x="21" y="54"/>
                      </a:lnTo>
                      <a:lnTo>
                        <a:pt x="19" y="58"/>
                      </a:lnTo>
                      <a:lnTo>
                        <a:pt x="18" y="50"/>
                      </a:lnTo>
                      <a:lnTo>
                        <a:pt x="19" y="40"/>
                      </a:lnTo>
                      <a:lnTo>
                        <a:pt x="19" y="35"/>
                      </a:lnTo>
                      <a:lnTo>
                        <a:pt x="16" y="36"/>
                      </a:lnTo>
                      <a:lnTo>
                        <a:pt x="11" y="41"/>
                      </a:lnTo>
                      <a:lnTo>
                        <a:pt x="15" y="30"/>
                      </a:lnTo>
                      <a:lnTo>
                        <a:pt x="18" y="25"/>
                      </a:lnTo>
                      <a:lnTo>
                        <a:pt x="18" y="19"/>
                      </a:lnTo>
                      <a:lnTo>
                        <a:pt x="11" y="13"/>
                      </a:lnTo>
                      <a:lnTo>
                        <a:pt x="13" y="10"/>
                      </a:lnTo>
                      <a:lnTo>
                        <a:pt x="17" y="1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6" name="Freeform 788"/>
                <p:cNvSpPr>
                  <a:spLocks/>
                </p:cNvSpPr>
                <p:nvPr/>
              </p:nvSpPr>
              <p:spPr bwMode="auto">
                <a:xfrm>
                  <a:off x="6778" y="10192"/>
                  <a:ext cx="69" cy="281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1" y="21"/>
                    </a:cxn>
                    <a:cxn ang="0">
                      <a:pos x="56" y="38"/>
                    </a:cxn>
                    <a:cxn ang="0">
                      <a:pos x="50" y="64"/>
                    </a:cxn>
                    <a:cxn ang="0">
                      <a:pos x="39" y="102"/>
                    </a:cxn>
                    <a:cxn ang="0">
                      <a:pos x="30" y="133"/>
                    </a:cxn>
                    <a:cxn ang="0">
                      <a:pos x="23" y="160"/>
                    </a:cxn>
                    <a:cxn ang="0">
                      <a:pos x="16" y="191"/>
                    </a:cxn>
                    <a:cxn ang="0">
                      <a:pos x="10" y="220"/>
                    </a:cxn>
                    <a:cxn ang="0">
                      <a:pos x="7" y="245"/>
                    </a:cxn>
                    <a:cxn ang="0">
                      <a:pos x="0" y="281"/>
                    </a:cxn>
                    <a:cxn ang="0">
                      <a:pos x="13" y="273"/>
                    </a:cxn>
                    <a:cxn ang="0">
                      <a:pos x="16" y="230"/>
                    </a:cxn>
                    <a:cxn ang="0">
                      <a:pos x="29" y="176"/>
                    </a:cxn>
                    <a:cxn ang="0">
                      <a:pos x="42" y="125"/>
                    </a:cxn>
                    <a:cxn ang="0">
                      <a:pos x="52" y="84"/>
                    </a:cxn>
                    <a:cxn ang="0">
                      <a:pos x="63" y="44"/>
                    </a:cxn>
                    <a:cxn ang="0">
                      <a:pos x="68" y="23"/>
                    </a:cxn>
                    <a:cxn ang="0">
                      <a:pos x="69" y="12"/>
                    </a:cxn>
                    <a:cxn ang="0">
                      <a:pos x="69" y="0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69" h="281">
                      <a:moveTo>
                        <a:pt x="63" y="0"/>
                      </a:moveTo>
                      <a:lnTo>
                        <a:pt x="61" y="21"/>
                      </a:lnTo>
                      <a:lnTo>
                        <a:pt x="56" y="38"/>
                      </a:lnTo>
                      <a:lnTo>
                        <a:pt x="50" y="64"/>
                      </a:lnTo>
                      <a:lnTo>
                        <a:pt x="39" y="102"/>
                      </a:lnTo>
                      <a:lnTo>
                        <a:pt x="30" y="133"/>
                      </a:lnTo>
                      <a:lnTo>
                        <a:pt x="23" y="160"/>
                      </a:lnTo>
                      <a:lnTo>
                        <a:pt x="16" y="191"/>
                      </a:lnTo>
                      <a:lnTo>
                        <a:pt x="10" y="220"/>
                      </a:lnTo>
                      <a:lnTo>
                        <a:pt x="7" y="245"/>
                      </a:lnTo>
                      <a:lnTo>
                        <a:pt x="0" y="281"/>
                      </a:lnTo>
                      <a:lnTo>
                        <a:pt x="13" y="273"/>
                      </a:lnTo>
                      <a:lnTo>
                        <a:pt x="16" y="230"/>
                      </a:lnTo>
                      <a:lnTo>
                        <a:pt x="29" y="176"/>
                      </a:lnTo>
                      <a:lnTo>
                        <a:pt x="42" y="125"/>
                      </a:lnTo>
                      <a:lnTo>
                        <a:pt x="52" y="84"/>
                      </a:lnTo>
                      <a:lnTo>
                        <a:pt x="63" y="44"/>
                      </a:lnTo>
                      <a:lnTo>
                        <a:pt x="68" y="23"/>
                      </a:lnTo>
                      <a:lnTo>
                        <a:pt x="69" y="12"/>
                      </a:lnTo>
                      <a:lnTo>
                        <a:pt x="69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7" name="Freeform 789"/>
                <p:cNvSpPr>
                  <a:spLocks/>
                </p:cNvSpPr>
                <p:nvPr/>
              </p:nvSpPr>
              <p:spPr bwMode="auto">
                <a:xfrm>
                  <a:off x="6591" y="10169"/>
                  <a:ext cx="258" cy="340"/>
                </a:xfrm>
                <a:custGeom>
                  <a:avLst/>
                  <a:gdLst/>
                  <a:ahLst/>
                  <a:cxnLst>
                    <a:cxn ang="0">
                      <a:pos x="51" y="32"/>
                    </a:cxn>
                    <a:cxn ang="0">
                      <a:pos x="45" y="40"/>
                    </a:cxn>
                    <a:cxn ang="0">
                      <a:pos x="42" y="81"/>
                    </a:cxn>
                    <a:cxn ang="0">
                      <a:pos x="32" y="126"/>
                    </a:cxn>
                    <a:cxn ang="0">
                      <a:pos x="22" y="168"/>
                    </a:cxn>
                    <a:cxn ang="0">
                      <a:pos x="9" y="214"/>
                    </a:cxn>
                    <a:cxn ang="0">
                      <a:pos x="2" y="257"/>
                    </a:cxn>
                    <a:cxn ang="0">
                      <a:pos x="0" y="282"/>
                    </a:cxn>
                    <a:cxn ang="0">
                      <a:pos x="4" y="296"/>
                    </a:cxn>
                    <a:cxn ang="0">
                      <a:pos x="32" y="301"/>
                    </a:cxn>
                    <a:cxn ang="0">
                      <a:pos x="89" y="313"/>
                    </a:cxn>
                    <a:cxn ang="0">
                      <a:pos x="127" y="319"/>
                    </a:cxn>
                    <a:cxn ang="0">
                      <a:pos x="170" y="334"/>
                    </a:cxn>
                    <a:cxn ang="0">
                      <a:pos x="186" y="340"/>
                    </a:cxn>
                    <a:cxn ang="0">
                      <a:pos x="195" y="330"/>
                    </a:cxn>
                    <a:cxn ang="0">
                      <a:pos x="180" y="318"/>
                    </a:cxn>
                    <a:cxn ang="0">
                      <a:pos x="133" y="305"/>
                    </a:cxn>
                    <a:cxn ang="0">
                      <a:pos x="82" y="296"/>
                    </a:cxn>
                    <a:cxn ang="0">
                      <a:pos x="45" y="289"/>
                    </a:cxn>
                    <a:cxn ang="0">
                      <a:pos x="17" y="283"/>
                    </a:cxn>
                    <a:cxn ang="0">
                      <a:pos x="9" y="275"/>
                    </a:cxn>
                    <a:cxn ang="0">
                      <a:pos x="16" y="231"/>
                    </a:cxn>
                    <a:cxn ang="0">
                      <a:pos x="32" y="164"/>
                    </a:cxn>
                    <a:cxn ang="0">
                      <a:pos x="44" y="115"/>
                    </a:cxn>
                    <a:cxn ang="0">
                      <a:pos x="50" y="74"/>
                    </a:cxn>
                    <a:cxn ang="0">
                      <a:pos x="64" y="47"/>
                    </a:cxn>
                    <a:cxn ang="0">
                      <a:pos x="92" y="48"/>
                    </a:cxn>
                    <a:cxn ang="0">
                      <a:pos x="137" y="57"/>
                    </a:cxn>
                    <a:cxn ang="0">
                      <a:pos x="165" y="62"/>
                    </a:cxn>
                    <a:cxn ang="0">
                      <a:pos x="179" y="54"/>
                    </a:cxn>
                    <a:cxn ang="0">
                      <a:pos x="192" y="28"/>
                    </a:cxn>
                    <a:cxn ang="0">
                      <a:pos x="208" y="19"/>
                    </a:cxn>
                    <a:cxn ang="0">
                      <a:pos x="241" y="27"/>
                    </a:cxn>
                    <a:cxn ang="0">
                      <a:pos x="258" y="25"/>
                    </a:cxn>
                    <a:cxn ang="0">
                      <a:pos x="254" y="11"/>
                    </a:cxn>
                    <a:cxn ang="0">
                      <a:pos x="227" y="0"/>
                    </a:cxn>
                    <a:cxn ang="0">
                      <a:pos x="204" y="0"/>
                    </a:cxn>
                    <a:cxn ang="0">
                      <a:pos x="191" y="3"/>
                    </a:cxn>
                    <a:cxn ang="0">
                      <a:pos x="180" y="25"/>
                    </a:cxn>
                    <a:cxn ang="0">
                      <a:pos x="171" y="39"/>
                    </a:cxn>
                    <a:cxn ang="0">
                      <a:pos x="149" y="43"/>
                    </a:cxn>
                    <a:cxn ang="0">
                      <a:pos x="92" y="34"/>
                    </a:cxn>
                    <a:cxn ang="0">
                      <a:pos x="58" y="33"/>
                    </a:cxn>
                  </a:cxnLst>
                  <a:rect l="0" t="0" r="r" b="b"/>
                  <a:pathLst>
                    <a:path w="258" h="340">
                      <a:moveTo>
                        <a:pt x="58" y="33"/>
                      </a:moveTo>
                      <a:lnTo>
                        <a:pt x="51" y="32"/>
                      </a:lnTo>
                      <a:lnTo>
                        <a:pt x="47" y="33"/>
                      </a:lnTo>
                      <a:lnTo>
                        <a:pt x="45" y="40"/>
                      </a:lnTo>
                      <a:lnTo>
                        <a:pt x="44" y="58"/>
                      </a:lnTo>
                      <a:lnTo>
                        <a:pt x="42" y="81"/>
                      </a:lnTo>
                      <a:lnTo>
                        <a:pt x="38" y="104"/>
                      </a:lnTo>
                      <a:lnTo>
                        <a:pt x="32" y="126"/>
                      </a:lnTo>
                      <a:lnTo>
                        <a:pt x="26" y="149"/>
                      </a:lnTo>
                      <a:lnTo>
                        <a:pt x="22" y="168"/>
                      </a:lnTo>
                      <a:lnTo>
                        <a:pt x="16" y="186"/>
                      </a:lnTo>
                      <a:lnTo>
                        <a:pt x="9" y="214"/>
                      </a:lnTo>
                      <a:lnTo>
                        <a:pt x="4" y="239"/>
                      </a:lnTo>
                      <a:lnTo>
                        <a:pt x="2" y="257"/>
                      </a:lnTo>
                      <a:lnTo>
                        <a:pt x="0" y="274"/>
                      </a:lnTo>
                      <a:lnTo>
                        <a:pt x="0" y="282"/>
                      </a:lnTo>
                      <a:lnTo>
                        <a:pt x="1" y="293"/>
                      </a:lnTo>
                      <a:lnTo>
                        <a:pt x="4" y="296"/>
                      </a:lnTo>
                      <a:lnTo>
                        <a:pt x="19" y="296"/>
                      </a:lnTo>
                      <a:lnTo>
                        <a:pt x="32" y="301"/>
                      </a:lnTo>
                      <a:lnTo>
                        <a:pt x="64" y="308"/>
                      </a:lnTo>
                      <a:lnTo>
                        <a:pt x="89" y="313"/>
                      </a:lnTo>
                      <a:lnTo>
                        <a:pt x="106" y="314"/>
                      </a:lnTo>
                      <a:lnTo>
                        <a:pt x="127" y="319"/>
                      </a:lnTo>
                      <a:lnTo>
                        <a:pt x="149" y="326"/>
                      </a:lnTo>
                      <a:lnTo>
                        <a:pt x="170" y="334"/>
                      </a:lnTo>
                      <a:lnTo>
                        <a:pt x="179" y="338"/>
                      </a:lnTo>
                      <a:lnTo>
                        <a:pt x="186" y="340"/>
                      </a:lnTo>
                      <a:lnTo>
                        <a:pt x="192" y="338"/>
                      </a:lnTo>
                      <a:lnTo>
                        <a:pt x="195" y="330"/>
                      </a:lnTo>
                      <a:lnTo>
                        <a:pt x="198" y="321"/>
                      </a:lnTo>
                      <a:lnTo>
                        <a:pt x="180" y="318"/>
                      </a:lnTo>
                      <a:lnTo>
                        <a:pt x="154" y="310"/>
                      </a:lnTo>
                      <a:lnTo>
                        <a:pt x="133" y="305"/>
                      </a:lnTo>
                      <a:lnTo>
                        <a:pt x="109" y="299"/>
                      </a:lnTo>
                      <a:lnTo>
                        <a:pt x="82" y="296"/>
                      </a:lnTo>
                      <a:lnTo>
                        <a:pt x="61" y="293"/>
                      </a:lnTo>
                      <a:lnTo>
                        <a:pt x="45" y="289"/>
                      </a:lnTo>
                      <a:lnTo>
                        <a:pt x="31" y="288"/>
                      </a:lnTo>
                      <a:lnTo>
                        <a:pt x="17" y="283"/>
                      </a:lnTo>
                      <a:lnTo>
                        <a:pt x="11" y="279"/>
                      </a:lnTo>
                      <a:lnTo>
                        <a:pt x="9" y="275"/>
                      </a:lnTo>
                      <a:lnTo>
                        <a:pt x="9" y="262"/>
                      </a:lnTo>
                      <a:lnTo>
                        <a:pt x="16" y="231"/>
                      </a:lnTo>
                      <a:lnTo>
                        <a:pt x="23" y="196"/>
                      </a:lnTo>
                      <a:lnTo>
                        <a:pt x="32" y="164"/>
                      </a:lnTo>
                      <a:lnTo>
                        <a:pt x="39" y="138"/>
                      </a:lnTo>
                      <a:lnTo>
                        <a:pt x="44" y="115"/>
                      </a:lnTo>
                      <a:lnTo>
                        <a:pt x="48" y="94"/>
                      </a:lnTo>
                      <a:lnTo>
                        <a:pt x="50" y="74"/>
                      </a:lnTo>
                      <a:lnTo>
                        <a:pt x="53" y="48"/>
                      </a:lnTo>
                      <a:lnTo>
                        <a:pt x="64" y="47"/>
                      </a:lnTo>
                      <a:lnTo>
                        <a:pt x="79" y="48"/>
                      </a:lnTo>
                      <a:lnTo>
                        <a:pt x="92" y="48"/>
                      </a:lnTo>
                      <a:lnTo>
                        <a:pt x="108" y="52"/>
                      </a:lnTo>
                      <a:lnTo>
                        <a:pt x="137" y="57"/>
                      </a:lnTo>
                      <a:lnTo>
                        <a:pt x="155" y="61"/>
                      </a:lnTo>
                      <a:lnTo>
                        <a:pt x="165" y="62"/>
                      </a:lnTo>
                      <a:lnTo>
                        <a:pt x="171" y="60"/>
                      </a:lnTo>
                      <a:lnTo>
                        <a:pt x="179" y="54"/>
                      </a:lnTo>
                      <a:lnTo>
                        <a:pt x="187" y="43"/>
                      </a:lnTo>
                      <a:lnTo>
                        <a:pt x="192" y="28"/>
                      </a:lnTo>
                      <a:lnTo>
                        <a:pt x="196" y="21"/>
                      </a:lnTo>
                      <a:lnTo>
                        <a:pt x="208" y="19"/>
                      </a:lnTo>
                      <a:lnTo>
                        <a:pt x="225" y="22"/>
                      </a:lnTo>
                      <a:lnTo>
                        <a:pt x="241" y="27"/>
                      </a:lnTo>
                      <a:lnTo>
                        <a:pt x="253" y="32"/>
                      </a:lnTo>
                      <a:lnTo>
                        <a:pt x="258" y="25"/>
                      </a:lnTo>
                      <a:lnTo>
                        <a:pt x="257" y="17"/>
                      </a:lnTo>
                      <a:lnTo>
                        <a:pt x="254" y="11"/>
                      </a:lnTo>
                      <a:lnTo>
                        <a:pt x="243" y="7"/>
                      </a:lnTo>
                      <a:lnTo>
                        <a:pt x="227" y="0"/>
                      </a:lnTo>
                      <a:lnTo>
                        <a:pt x="216" y="1"/>
                      </a:lnTo>
                      <a:lnTo>
                        <a:pt x="204" y="0"/>
                      </a:lnTo>
                      <a:lnTo>
                        <a:pt x="196" y="0"/>
                      </a:lnTo>
                      <a:lnTo>
                        <a:pt x="191" y="3"/>
                      </a:lnTo>
                      <a:lnTo>
                        <a:pt x="186" y="11"/>
                      </a:lnTo>
                      <a:lnTo>
                        <a:pt x="180" y="25"/>
                      </a:lnTo>
                      <a:lnTo>
                        <a:pt x="176" y="34"/>
                      </a:lnTo>
                      <a:lnTo>
                        <a:pt x="171" y="39"/>
                      </a:lnTo>
                      <a:lnTo>
                        <a:pt x="164" y="43"/>
                      </a:lnTo>
                      <a:lnTo>
                        <a:pt x="149" y="43"/>
                      </a:lnTo>
                      <a:lnTo>
                        <a:pt x="122" y="39"/>
                      </a:lnTo>
                      <a:lnTo>
                        <a:pt x="92" y="34"/>
                      </a:lnTo>
                      <a:lnTo>
                        <a:pt x="70" y="33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8" name="Freeform 790"/>
                <p:cNvSpPr>
                  <a:spLocks/>
                </p:cNvSpPr>
                <p:nvPr/>
              </p:nvSpPr>
              <p:spPr bwMode="auto">
                <a:xfrm>
                  <a:off x="6399" y="9846"/>
                  <a:ext cx="26" cy="4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3"/>
                    </a:cxn>
                    <a:cxn ang="0">
                      <a:pos x="1" y="153"/>
                    </a:cxn>
                    <a:cxn ang="0">
                      <a:pos x="4" y="248"/>
                    </a:cxn>
                    <a:cxn ang="0">
                      <a:pos x="8" y="322"/>
                    </a:cxn>
                    <a:cxn ang="0">
                      <a:pos x="12" y="395"/>
                    </a:cxn>
                    <a:cxn ang="0">
                      <a:pos x="19" y="473"/>
                    </a:cxn>
                    <a:cxn ang="0">
                      <a:pos x="26" y="473"/>
                    </a:cxn>
                    <a:cxn ang="0">
                      <a:pos x="22" y="406"/>
                    </a:cxn>
                    <a:cxn ang="0">
                      <a:pos x="16" y="334"/>
                    </a:cxn>
                    <a:cxn ang="0">
                      <a:pos x="10" y="228"/>
                    </a:cxn>
                    <a:cxn ang="0">
                      <a:pos x="9" y="166"/>
                    </a:cxn>
                    <a:cxn ang="0">
                      <a:pos x="8" y="92"/>
                    </a:cxn>
                    <a:cxn ang="0">
                      <a:pos x="7" y="21"/>
                    </a:cxn>
                    <a:cxn ang="0">
                      <a:pos x="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4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1" y="153"/>
                      </a:lnTo>
                      <a:lnTo>
                        <a:pt x="4" y="248"/>
                      </a:lnTo>
                      <a:lnTo>
                        <a:pt x="8" y="322"/>
                      </a:lnTo>
                      <a:lnTo>
                        <a:pt x="12" y="395"/>
                      </a:lnTo>
                      <a:lnTo>
                        <a:pt x="19" y="473"/>
                      </a:lnTo>
                      <a:lnTo>
                        <a:pt x="26" y="473"/>
                      </a:lnTo>
                      <a:lnTo>
                        <a:pt x="22" y="406"/>
                      </a:lnTo>
                      <a:lnTo>
                        <a:pt x="16" y="334"/>
                      </a:lnTo>
                      <a:lnTo>
                        <a:pt x="10" y="228"/>
                      </a:lnTo>
                      <a:lnTo>
                        <a:pt x="9" y="166"/>
                      </a:lnTo>
                      <a:lnTo>
                        <a:pt x="8" y="92"/>
                      </a:lnTo>
                      <a:lnTo>
                        <a:pt x="7" y="21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439" name="Freeform 791"/>
                <p:cNvSpPr>
                  <a:spLocks/>
                </p:cNvSpPr>
                <p:nvPr/>
              </p:nvSpPr>
              <p:spPr bwMode="auto">
                <a:xfrm>
                  <a:off x="6724" y="10288"/>
                  <a:ext cx="19" cy="35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9" y="4"/>
                    </a:cxn>
                    <a:cxn ang="0">
                      <a:pos x="14" y="17"/>
                    </a:cxn>
                    <a:cxn ang="0">
                      <a:pos x="19" y="22"/>
                    </a:cxn>
                    <a:cxn ang="0">
                      <a:pos x="8" y="35"/>
                    </a:cxn>
                    <a:cxn ang="0">
                      <a:pos x="8" y="22"/>
                    </a:cxn>
                    <a:cxn ang="0">
                      <a:pos x="2" y="24"/>
                    </a:cxn>
                    <a:cxn ang="0">
                      <a:pos x="5" y="9"/>
                    </a:cxn>
                    <a:cxn ang="0">
                      <a:pos x="0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" h="35">
                      <a:moveTo>
                        <a:pt x="12" y="0"/>
                      </a:moveTo>
                      <a:lnTo>
                        <a:pt x="11" y="8"/>
                      </a:lnTo>
                      <a:lnTo>
                        <a:pt x="19" y="4"/>
                      </a:lnTo>
                      <a:lnTo>
                        <a:pt x="14" y="17"/>
                      </a:lnTo>
                      <a:lnTo>
                        <a:pt x="19" y="22"/>
                      </a:lnTo>
                      <a:lnTo>
                        <a:pt x="8" y="35"/>
                      </a:lnTo>
                      <a:lnTo>
                        <a:pt x="8" y="22"/>
                      </a:lnTo>
                      <a:lnTo>
                        <a:pt x="2" y="24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2440" name="Line 792"/>
              <p:cNvSpPr>
                <a:spLocks noChangeShapeType="1"/>
              </p:cNvSpPr>
              <p:nvPr/>
            </p:nvSpPr>
            <p:spPr bwMode="auto">
              <a:xfrm flipV="1">
                <a:off x="2301" y="10035"/>
                <a:ext cx="8100" cy="1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1" name="Freeform 793"/>
              <p:cNvSpPr>
                <a:spLocks/>
              </p:cNvSpPr>
              <p:nvPr/>
            </p:nvSpPr>
            <p:spPr bwMode="auto">
              <a:xfrm>
                <a:off x="2139" y="10877"/>
                <a:ext cx="555" cy="506"/>
              </a:xfrm>
              <a:custGeom>
                <a:avLst/>
                <a:gdLst/>
                <a:ahLst/>
                <a:cxnLst>
                  <a:cxn ang="0">
                    <a:pos x="16" y="128"/>
                  </a:cxn>
                  <a:cxn ang="0">
                    <a:pos x="306" y="0"/>
                  </a:cxn>
                  <a:cxn ang="0">
                    <a:pos x="547" y="48"/>
                  </a:cxn>
                  <a:cxn ang="0">
                    <a:pos x="555" y="80"/>
                  </a:cxn>
                  <a:cxn ang="0">
                    <a:pos x="513" y="131"/>
                  </a:cxn>
                  <a:cxn ang="0">
                    <a:pos x="475" y="349"/>
                  </a:cxn>
                  <a:cxn ang="0">
                    <a:pos x="288" y="506"/>
                  </a:cxn>
                  <a:cxn ang="0">
                    <a:pos x="101" y="395"/>
                  </a:cxn>
                  <a:cxn ang="0">
                    <a:pos x="52" y="207"/>
                  </a:cxn>
                  <a:cxn ang="0">
                    <a:pos x="1" y="181"/>
                  </a:cxn>
                  <a:cxn ang="0">
                    <a:pos x="0" y="159"/>
                  </a:cxn>
                  <a:cxn ang="0">
                    <a:pos x="16" y="128"/>
                  </a:cxn>
                </a:cxnLst>
                <a:rect l="0" t="0" r="r" b="b"/>
                <a:pathLst>
                  <a:path w="555" h="506">
                    <a:moveTo>
                      <a:pt x="16" y="128"/>
                    </a:moveTo>
                    <a:lnTo>
                      <a:pt x="306" y="0"/>
                    </a:lnTo>
                    <a:lnTo>
                      <a:pt x="547" y="48"/>
                    </a:lnTo>
                    <a:lnTo>
                      <a:pt x="555" y="80"/>
                    </a:lnTo>
                    <a:lnTo>
                      <a:pt x="513" y="131"/>
                    </a:lnTo>
                    <a:lnTo>
                      <a:pt x="475" y="349"/>
                    </a:lnTo>
                    <a:lnTo>
                      <a:pt x="288" y="506"/>
                    </a:lnTo>
                    <a:lnTo>
                      <a:pt x="101" y="395"/>
                    </a:lnTo>
                    <a:lnTo>
                      <a:pt x="52" y="207"/>
                    </a:lnTo>
                    <a:lnTo>
                      <a:pt x="1" y="181"/>
                    </a:lnTo>
                    <a:lnTo>
                      <a:pt x="0" y="159"/>
                    </a:lnTo>
                    <a:lnTo>
                      <a:pt x="16" y="128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2" name="Freeform 794"/>
              <p:cNvSpPr>
                <a:spLocks/>
              </p:cNvSpPr>
              <p:nvPr/>
            </p:nvSpPr>
            <p:spPr bwMode="auto">
              <a:xfrm>
                <a:off x="2188" y="10893"/>
                <a:ext cx="465" cy="271"/>
              </a:xfrm>
              <a:custGeom>
                <a:avLst/>
                <a:gdLst/>
                <a:ahLst/>
                <a:cxnLst>
                  <a:cxn ang="0">
                    <a:pos x="64" y="178"/>
                  </a:cxn>
                  <a:cxn ang="0">
                    <a:pos x="0" y="134"/>
                  </a:cxn>
                  <a:cxn ang="0">
                    <a:pos x="260" y="0"/>
                  </a:cxn>
                  <a:cxn ang="0">
                    <a:pos x="453" y="49"/>
                  </a:cxn>
                  <a:cxn ang="0">
                    <a:pos x="465" y="62"/>
                  </a:cxn>
                  <a:cxn ang="0">
                    <a:pos x="264" y="244"/>
                  </a:cxn>
                  <a:cxn ang="0">
                    <a:pos x="200" y="271"/>
                  </a:cxn>
                  <a:cxn ang="0">
                    <a:pos x="64" y="178"/>
                  </a:cxn>
                </a:cxnLst>
                <a:rect l="0" t="0" r="r" b="b"/>
                <a:pathLst>
                  <a:path w="465" h="271">
                    <a:moveTo>
                      <a:pt x="64" y="178"/>
                    </a:moveTo>
                    <a:lnTo>
                      <a:pt x="0" y="134"/>
                    </a:lnTo>
                    <a:lnTo>
                      <a:pt x="260" y="0"/>
                    </a:lnTo>
                    <a:lnTo>
                      <a:pt x="453" y="49"/>
                    </a:lnTo>
                    <a:lnTo>
                      <a:pt x="465" y="62"/>
                    </a:lnTo>
                    <a:lnTo>
                      <a:pt x="264" y="244"/>
                    </a:lnTo>
                    <a:lnTo>
                      <a:pt x="200" y="271"/>
                    </a:lnTo>
                    <a:lnTo>
                      <a:pt x="64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3" name="Freeform 795"/>
              <p:cNvSpPr>
                <a:spLocks/>
              </p:cNvSpPr>
              <p:nvPr/>
            </p:nvSpPr>
            <p:spPr bwMode="auto">
              <a:xfrm>
                <a:off x="2194" y="11012"/>
                <a:ext cx="457" cy="359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0" y="194"/>
                  </a:cxn>
                  <a:cxn ang="0">
                    <a:pos x="67" y="251"/>
                  </a:cxn>
                  <a:cxn ang="0">
                    <a:pos x="200" y="328"/>
                  </a:cxn>
                  <a:cxn ang="0">
                    <a:pos x="236" y="249"/>
                  </a:cxn>
                  <a:cxn ang="0">
                    <a:pos x="249" y="359"/>
                  </a:cxn>
                  <a:cxn ang="0">
                    <a:pos x="411" y="207"/>
                  </a:cxn>
                  <a:cxn ang="0">
                    <a:pos x="457" y="0"/>
                  </a:cxn>
                  <a:cxn ang="0">
                    <a:pos x="245" y="185"/>
                  </a:cxn>
                  <a:cxn ang="0">
                    <a:pos x="245" y="207"/>
                  </a:cxn>
                  <a:cxn ang="0">
                    <a:pos x="216" y="225"/>
                  </a:cxn>
                  <a:cxn ang="0">
                    <a:pos x="0" y="96"/>
                  </a:cxn>
                </a:cxnLst>
                <a:rect l="0" t="0" r="r" b="b"/>
                <a:pathLst>
                  <a:path w="457" h="359">
                    <a:moveTo>
                      <a:pt x="0" y="96"/>
                    </a:moveTo>
                    <a:lnTo>
                      <a:pt x="30" y="194"/>
                    </a:lnTo>
                    <a:lnTo>
                      <a:pt x="67" y="251"/>
                    </a:lnTo>
                    <a:lnTo>
                      <a:pt x="200" y="328"/>
                    </a:lnTo>
                    <a:lnTo>
                      <a:pt x="236" y="249"/>
                    </a:lnTo>
                    <a:lnTo>
                      <a:pt x="249" y="359"/>
                    </a:lnTo>
                    <a:lnTo>
                      <a:pt x="411" y="207"/>
                    </a:lnTo>
                    <a:lnTo>
                      <a:pt x="457" y="0"/>
                    </a:lnTo>
                    <a:lnTo>
                      <a:pt x="245" y="185"/>
                    </a:lnTo>
                    <a:lnTo>
                      <a:pt x="245" y="207"/>
                    </a:lnTo>
                    <a:lnTo>
                      <a:pt x="216" y="22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4" name="Freeform 796"/>
              <p:cNvSpPr>
                <a:spLocks/>
              </p:cNvSpPr>
              <p:nvPr/>
            </p:nvSpPr>
            <p:spPr bwMode="auto">
              <a:xfrm>
                <a:off x="2508" y="11137"/>
                <a:ext cx="53" cy="9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9" y="16"/>
                  </a:cxn>
                  <a:cxn ang="0">
                    <a:pos x="8" y="65"/>
                  </a:cxn>
                  <a:cxn ang="0">
                    <a:pos x="0" y="66"/>
                  </a:cxn>
                  <a:cxn ang="0">
                    <a:pos x="7" y="90"/>
                  </a:cxn>
                  <a:cxn ang="0">
                    <a:pos x="20" y="74"/>
                  </a:cxn>
                  <a:cxn ang="0">
                    <a:pos x="29" y="27"/>
                  </a:cxn>
                  <a:cxn ang="0">
                    <a:pos x="43" y="17"/>
                  </a:cxn>
                  <a:cxn ang="0">
                    <a:pos x="47" y="24"/>
                  </a:cxn>
                  <a:cxn ang="0">
                    <a:pos x="53" y="17"/>
                  </a:cxn>
                  <a:cxn ang="0">
                    <a:pos x="47" y="0"/>
                  </a:cxn>
                </a:cxnLst>
                <a:rect l="0" t="0" r="r" b="b"/>
                <a:pathLst>
                  <a:path w="53" h="90">
                    <a:moveTo>
                      <a:pt x="47" y="0"/>
                    </a:moveTo>
                    <a:lnTo>
                      <a:pt x="19" y="16"/>
                    </a:lnTo>
                    <a:lnTo>
                      <a:pt x="8" y="65"/>
                    </a:lnTo>
                    <a:lnTo>
                      <a:pt x="0" y="66"/>
                    </a:lnTo>
                    <a:lnTo>
                      <a:pt x="7" y="90"/>
                    </a:lnTo>
                    <a:lnTo>
                      <a:pt x="20" y="74"/>
                    </a:lnTo>
                    <a:lnTo>
                      <a:pt x="29" y="27"/>
                    </a:lnTo>
                    <a:lnTo>
                      <a:pt x="43" y="17"/>
                    </a:lnTo>
                    <a:lnTo>
                      <a:pt x="47" y="24"/>
                    </a:lnTo>
                    <a:lnTo>
                      <a:pt x="53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5" name="Freeform 797"/>
              <p:cNvSpPr>
                <a:spLocks/>
              </p:cNvSpPr>
              <p:nvPr/>
            </p:nvSpPr>
            <p:spPr bwMode="auto">
              <a:xfrm>
                <a:off x="2559" y="11164"/>
                <a:ext cx="27" cy="61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5" y="16"/>
                  </a:cxn>
                  <a:cxn ang="0">
                    <a:pos x="15" y="33"/>
                  </a:cxn>
                  <a:cxn ang="0">
                    <a:pos x="13" y="44"/>
                  </a:cxn>
                  <a:cxn ang="0">
                    <a:pos x="4" y="51"/>
                  </a:cxn>
                  <a:cxn ang="0">
                    <a:pos x="7" y="61"/>
                  </a:cxn>
                  <a:cxn ang="0">
                    <a:pos x="23" y="47"/>
                  </a:cxn>
                  <a:cxn ang="0">
                    <a:pos x="27" y="30"/>
                  </a:cxn>
                  <a:cxn ang="0">
                    <a:pos x="16" y="8"/>
                  </a:cxn>
                  <a:cxn ang="0">
                    <a:pos x="19" y="3"/>
                  </a:cxn>
                </a:cxnLst>
                <a:rect l="0" t="0" r="r" b="b"/>
                <a:pathLst>
                  <a:path w="27" h="61">
                    <a:moveTo>
                      <a:pt x="19" y="3"/>
                    </a:moveTo>
                    <a:lnTo>
                      <a:pt x="3" y="0"/>
                    </a:lnTo>
                    <a:lnTo>
                      <a:pt x="0" y="19"/>
                    </a:lnTo>
                    <a:lnTo>
                      <a:pt x="5" y="16"/>
                    </a:lnTo>
                    <a:lnTo>
                      <a:pt x="15" y="33"/>
                    </a:lnTo>
                    <a:lnTo>
                      <a:pt x="13" y="44"/>
                    </a:lnTo>
                    <a:lnTo>
                      <a:pt x="4" y="51"/>
                    </a:lnTo>
                    <a:lnTo>
                      <a:pt x="7" y="61"/>
                    </a:lnTo>
                    <a:lnTo>
                      <a:pt x="23" y="47"/>
                    </a:lnTo>
                    <a:lnTo>
                      <a:pt x="27" y="30"/>
                    </a:lnTo>
                    <a:lnTo>
                      <a:pt x="16" y="8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6" name="Freeform 798"/>
              <p:cNvSpPr>
                <a:spLocks/>
              </p:cNvSpPr>
              <p:nvPr/>
            </p:nvSpPr>
            <p:spPr bwMode="auto">
              <a:xfrm>
                <a:off x="2502" y="11214"/>
                <a:ext cx="59" cy="52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8"/>
                  </a:cxn>
                  <a:cxn ang="0">
                    <a:pos x="15" y="34"/>
                  </a:cxn>
                  <a:cxn ang="0">
                    <a:pos x="17" y="21"/>
                  </a:cxn>
                  <a:cxn ang="0">
                    <a:pos x="3" y="18"/>
                  </a:cxn>
                  <a:cxn ang="0">
                    <a:pos x="0" y="39"/>
                  </a:cxn>
                  <a:cxn ang="0">
                    <a:pos x="10" y="52"/>
                  </a:cxn>
                  <a:cxn ang="0">
                    <a:pos x="49" y="22"/>
                  </a:cxn>
                  <a:cxn ang="0">
                    <a:pos x="51" y="28"/>
                  </a:cxn>
                  <a:cxn ang="0">
                    <a:pos x="59" y="11"/>
                  </a:cxn>
                  <a:cxn ang="0">
                    <a:pos x="47" y="0"/>
                  </a:cxn>
                </a:cxnLst>
                <a:rect l="0" t="0" r="r" b="b"/>
                <a:pathLst>
                  <a:path w="59" h="52">
                    <a:moveTo>
                      <a:pt x="47" y="0"/>
                    </a:moveTo>
                    <a:lnTo>
                      <a:pt x="47" y="8"/>
                    </a:lnTo>
                    <a:lnTo>
                      <a:pt x="15" y="34"/>
                    </a:lnTo>
                    <a:lnTo>
                      <a:pt x="17" y="21"/>
                    </a:lnTo>
                    <a:lnTo>
                      <a:pt x="3" y="18"/>
                    </a:lnTo>
                    <a:lnTo>
                      <a:pt x="0" y="39"/>
                    </a:lnTo>
                    <a:lnTo>
                      <a:pt x="10" y="52"/>
                    </a:lnTo>
                    <a:lnTo>
                      <a:pt x="49" y="22"/>
                    </a:lnTo>
                    <a:lnTo>
                      <a:pt x="51" y="28"/>
                    </a:lnTo>
                    <a:lnTo>
                      <a:pt x="59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7" name="Freeform 799"/>
              <p:cNvSpPr>
                <a:spLocks/>
              </p:cNvSpPr>
              <p:nvPr/>
            </p:nvSpPr>
            <p:spPr bwMode="auto">
              <a:xfrm>
                <a:off x="2123" y="10910"/>
                <a:ext cx="579" cy="334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7" y="15"/>
                  </a:cxn>
                  <a:cxn ang="0">
                    <a:pos x="579" y="31"/>
                  </a:cxn>
                  <a:cxn ang="0">
                    <a:pos x="576" y="54"/>
                  </a:cxn>
                  <a:cxn ang="0">
                    <a:pos x="532" y="109"/>
                  </a:cxn>
                  <a:cxn ang="0">
                    <a:pos x="488" y="285"/>
                  </a:cxn>
                  <a:cxn ang="0">
                    <a:pos x="515" y="122"/>
                  </a:cxn>
                  <a:cxn ang="0">
                    <a:pos x="311" y="320"/>
                  </a:cxn>
                  <a:cxn ang="0">
                    <a:pos x="278" y="334"/>
                  </a:cxn>
                  <a:cxn ang="0">
                    <a:pos x="11" y="163"/>
                  </a:cxn>
                  <a:cxn ang="0">
                    <a:pos x="0" y="120"/>
                  </a:cxn>
                  <a:cxn ang="0">
                    <a:pos x="33" y="91"/>
                  </a:cxn>
                  <a:cxn ang="0">
                    <a:pos x="136" y="48"/>
                  </a:cxn>
                  <a:cxn ang="0">
                    <a:pos x="29" y="104"/>
                  </a:cxn>
                  <a:cxn ang="0">
                    <a:pos x="25" y="137"/>
                  </a:cxn>
                  <a:cxn ang="0">
                    <a:pos x="273" y="304"/>
                  </a:cxn>
                  <a:cxn ang="0">
                    <a:pos x="307" y="296"/>
                  </a:cxn>
                  <a:cxn ang="0">
                    <a:pos x="281" y="288"/>
                  </a:cxn>
                  <a:cxn ang="0">
                    <a:pos x="260" y="272"/>
                  </a:cxn>
                  <a:cxn ang="0">
                    <a:pos x="319" y="271"/>
                  </a:cxn>
                  <a:cxn ang="0">
                    <a:pos x="564" y="41"/>
                  </a:cxn>
                  <a:cxn ang="0">
                    <a:pos x="561" y="21"/>
                  </a:cxn>
                  <a:cxn ang="0">
                    <a:pos x="500" y="0"/>
                  </a:cxn>
                </a:cxnLst>
                <a:rect l="0" t="0" r="r" b="b"/>
                <a:pathLst>
                  <a:path w="579" h="334">
                    <a:moveTo>
                      <a:pt x="500" y="0"/>
                    </a:moveTo>
                    <a:lnTo>
                      <a:pt x="567" y="15"/>
                    </a:lnTo>
                    <a:lnTo>
                      <a:pt x="579" y="31"/>
                    </a:lnTo>
                    <a:lnTo>
                      <a:pt x="576" y="54"/>
                    </a:lnTo>
                    <a:lnTo>
                      <a:pt x="532" y="109"/>
                    </a:lnTo>
                    <a:lnTo>
                      <a:pt x="488" y="285"/>
                    </a:lnTo>
                    <a:lnTo>
                      <a:pt x="515" y="122"/>
                    </a:lnTo>
                    <a:lnTo>
                      <a:pt x="311" y="320"/>
                    </a:lnTo>
                    <a:lnTo>
                      <a:pt x="278" y="334"/>
                    </a:lnTo>
                    <a:lnTo>
                      <a:pt x="11" y="163"/>
                    </a:lnTo>
                    <a:lnTo>
                      <a:pt x="0" y="120"/>
                    </a:lnTo>
                    <a:lnTo>
                      <a:pt x="33" y="91"/>
                    </a:lnTo>
                    <a:lnTo>
                      <a:pt x="136" y="48"/>
                    </a:lnTo>
                    <a:lnTo>
                      <a:pt x="29" y="104"/>
                    </a:lnTo>
                    <a:lnTo>
                      <a:pt x="25" y="137"/>
                    </a:lnTo>
                    <a:lnTo>
                      <a:pt x="273" y="304"/>
                    </a:lnTo>
                    <a:lnTo>
                      <a:pt x="307" y="296"/>
                    </a:lnTo>
                    <a:lnTo>
                      <a:pt x="281" y="288"/>
                    </a:lnTo>
                    <a:lnTo>
                      <a:pt x="260" y="272"/>
                    </a:lnTo>
                    <a:lnTo>
                      <a:pt x="319" y="271"/>
                    </a:lnTo>
                    <a:lnTo>
                      <a:pt x="564" y="41"/>
                    </a:lnTo>
                    <a:lnTo>
                      <a:pt x="561" y="2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8" name="Freeform 800"/>
              <p:cNvSpPr>
                <a:spLocks/>
              </p:cNvSpPr>
              <p:nvPr/>
            </p:nvSpPr>
            <p:spPr bwMode="auto">
              <a:xfrm>
                <a:off x="2203" y="11133"/>
                <a:ext cx="399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25"/>
                  </a:cxn>
                  <a:cxn ang="0">
                    <a:pos x="42" y="154"/>
                  </a:cxn>
                  <a:cxn ang="0">
                    <a:pos x="209" y="265"/>
                  </a:cxn>
                  <a:cxn ang="0">
                    <a:pos x="242" y="262"/>
                  </a:cxn>
                  <a:cxn ang="0">
                    <a:pos x="399" y="100"/>
                  </a:cxn>
                  <a:cxn ang="0">
                    <a:pos x="250" y="221"/>
                  </a:cxn>
                  <a:cxn ang="0">
                    <a:pos x="227" y="132"/>
                  </a:cxn>
                  <a:cxn ang="0">
                    <a:pos x="211" y="237"/>
                  </a:cxn>
                  <a:cxn ang="0">
                    <a:pos x="44" y="133"/>
                  </a:cxn>
                  <a:cxn ang="0">
                    <a:pos x="0" y="0"/>
                  </a:cxn>
                </a:cxnLst>
                <a:rect l="0" t="0" r="r" b="b"/>
                <a:pathLst>
                  <a:path w="399" h="265">
                    <a:moveTo>
                      <a:pt x="0" y="0"/>
                    </a:moveTo>
                    <a:lnTo>
                      <a:pt x="30" y="125"/>
                    </a:lnTo>
                    <a:lnTo>
                      <a:pt x="42" y="154"/>
                    </a:lnTo>
                    <a:lnTo>
                      <a:pt x="209" y="265"/>
                    </a:lnTo>
                    <a:lnTo>
                      <a:pt x="242" y="262"/>
                    </a:lnTo>
                    <a:lnTo>
                      <a:pt x="399" y="100"/>
                    </a:lnTo>
                    <a:lnTo>
                      <a:pt x="250" y="221"/>
                    </a:lnTo>
                    <a:lnTo>
                      <a:pt x="227" y="132"/>
                    </a:lnTo>
                    <a:lnTo>
                      <a:pt x="211" y="237"/>
                    </a:lnTo>
                    <a:lnTo>
                      <a:pt x="44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49" name="Freeform 801"/>
              <p:cNvSpPr>
                <a:spLocks/>
              </p:cNvSpPr>
              <p:nvPr/>
            </p:nvSpPr>
            <p:spPr bwMode="auto">
              <a:xfrm>
                <a:off x="2506" y="11135"/>
                <a:ext cx="57" cy="96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9" y="67"/>
                  </a:cxn>
                  <a:cxn ang="0">
                    <a:pos x="0" y="65"/>
                  </a:cxn>
                  <a:cxn ang="0">
                    <a:pos x="8" y="96"/>
                  </a:cxn>
                  <a:cxn ang="0">
                    <a:pos x="29" y="74"/>
                  </a:cxn>
                  <a:cxn ang="0">
                    <a:pos x="25" y="72"/>
                  </a:cxn>
                  <a:cxn ang="0">
                    <a:pos x="32" y="31"/>
                  </a:cxn>
                  <a:cxn ang="0">
                    <a:pos x="45" y="21"/>
                  </a:cxn>
                  <a:cxn ang="0">
                    <a:pos x="49" y="31"/>
                  </a:cxn>
                  <a:cxn ang="0">
                    <a:pos x="57" y="20"/>
                  </a:cxn>
                  <a:cxn ang="0">
                    <a:pos x="49" y="0"/>
                  </a:cxn>
                  <a:cxn ang="0">
                    <a:pos x="27" y="15"/>
                  </a:cxn>
                  <a:cxn ang="0">
                    <a:pos x="48" y="6"/>
                  </a:cxn>
                  <a:cxn ang="0">
                    <a:pos x="54" y="18"/>
                  </a:cxn>
                  <a:cxn ang="0">
                    <a:pos x="50" y="25"/>
                  </a:cxn>
                  <a:cxn ang="0">
                    <a:pos x="45" y="17"/>
                  </a:cxn>
                  <a:cxn ang="0">
                    <a:pos x="30" y="28"/>
                  </a:cxn>
                  <a:cxn ang="0">
                    <a:pos x="21" y="74"/>
                  </a:cxn>
                  <a:cxn ang="0">
                    <a:pos x="10" y="89"/>
                  </a:cxn>
                  <a:cxn ang="0">
                    <a:pos x="6" y="70"/>
                  </a:cxn>
                  <a:cxn ang="0">
                    <a:pos x="12" y="70"/>
                  </a:cxn>
                  <a:cxn ang="0">
                    <a:pos x="21" y="21"/>
                  </a:cxn>
                </a:cxnLst>
                <a:rect l="0" t="0" r="r" b="b"/>
                <a:pathLst>
                  <a:path w="57" h="96">
                    <a:moveTo>
                      <a:pt x="21" y="21"/>
                    </a:moveTo>
                    <a:lnTo>
                      <a:pt x="9" y="67"/>
                    </a:lnTo>
                    <a:lnTo>
                      <a:pt x="0" y="65"/>
                    </a:lnTo>
                    <a:lnTo>
                      <a:pt x="8" y="96"/>
                    </a:lnTo>
                    <a:lnTo>
                      <a:pt x="29" y="74"/>
                    </a:lnTo>
                    <a:lnTo>
                      <a:pt x="25" y="72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49" y="31"/>
                    </a:lnTo>
                    <a:lnTo>
                      <a:pt x="57" y="20"/>
                    </a:lnTo>
                    <a:lnTo>
                      <a:pt x="49" y="0"/>
                    </a:lnTo>
                    <a:lnTo>
                      <a:pt x="27" y="15"/>
                    </a:lnTo>
                    <a:lnTo>
                      <a:pt x="48" y="6"/>
                    </a:lnTo>
                    <a:lnTo>
                      <a:pt x="54" y="18"/>
                    </a:lnTo>
                    <a:lnTo>
                      <a:pt x="50" y="25"/>
                    </a:lnTo>
                    <a:lnTo>
                      <a:pt x="45" y="17"/>
                    </a:lnTo>
                    <a:lnTo>
                      <a:pt x="30" y="28"/>
                    </a:lnTo>
                    <a:lnTo>
                      <a:pt x="21" y="74"/>
                    </a:lnTo>
                    <a:lnTo>
                      <a:pt x="10" y="89"/>
                    </a:lnTo>
                    <a:lnTo>
                      <a:pt x="6" y="70"/>
                    </a:lnTo>
                    <a:lnTo>
                      <a:pt x="12" y="7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0" name="Freeform 802"/>
              <p:cNvSpPr>
                <a:spLocks/>
              </p:cNvSpPr>
              <p:nvPr/>
            </p:nvSpPr>
            <p:spPr bwMode="auto">
              <a:xfrm>
                <a:off x="2497" y="11212"/>
                <a:ext cx="66" cy="59"/>
              </a:xfrm>
              <a:custGeom>
                <a:avLst/>
                <a:gdLst/>
                <a:ahLst/>
                <a:cxnLst>
                  <a:cxn ang="0">
                    <a:pos x="9" y="18"/>
                  </a:cxn>
                  <a:cxn ang="0">
                    <a:pos x="0" y="45"/>
                  </a:cxn>
                  <a:cxn ang="0">
                    <a:pos x="17" y="59"/>
                  </a:cxn>
                  <a:cxn ang="0">
                    <a:pos x="53" y="27"/>
                  </a:cxn>
                  <a:cxn ang="0">
                    <a:pos x="56" y="34"/>
                  </a:cxn>
                  <a:cxn ang="0">
                    <a:pos x="66" y="14"/>
                  </a:cxn>
                  <a:cxn ang="0">
                    <a:pos x="50" y="0"/>
                  </a:cxn>
                  <a:cxn ang="0">
                    <a:pos x="50" y="11"/>
                  </a:cxn>
                  <a:cxn ang="0">
                    <a:pos x="21" y="34"/>
                  </a:cxn>
                  <a:cxn ang="0">
                    <a:pos x="26" y="16"/>
                  </a:cxn>
                  <a:cxn ang="0">
                    <a:pos x="17" y="37"/>
                  </a:cxn>
                  <a:cxn ang="0">
                    <a:pos x="18" y="39"/>
                  </a:cxn>
                  <a:cxn ang="0">
                    <a:pos x="53" y="14"/>
                  </a:cxn>
                  <a:cxn ang="0">
                    <a:pos x="53" y="8"/>
                  </a:cxn>
                  <a:cxn ang="0">
                    <a:pos x="62" y="15"/>
                  </a:cxn>
                  <a:cxn ang="0">
                    <a:pos x="57" y="26"/>
                  </a:cxn>
                  <a:cxn ang="0">
                    <a:pos x="54" y="23"/>
                  </a:cxn>
                  <a:cxn ang="0">
                    <a:pos x="16" y="53"/>
                  </a:cxn>
                  <a:cxn ang="0">
                    <a:pos x="5" y="43"/>
                  </a:cxn>
                  <a:cxn ang="0">
                    <a:pos x="10" y="23"/>
                  </a:cxn>
                  <a:cxn ang="0">
                    <a:pos x="9" y="18"/>
                  </a:cxn>
                </a:cxnLst>
                <a:rect l="0" t="0" r="r" b="b"/>
                <a:pathLst>
                  <a:path w="66" h="59">
                    <a:moveTo>
                      <a:pt x="9" y="18"/>
                    </a:moveTo>
                    <a:lnTo>
                      <a:pt x="0" y="45"/>
                    </a:lnTo>
                    <a:lnTo>
                      <a:pt x="17" y="59"/>
                    </a:lnTo>
                    <a:lnTo>
                      <a:pt x="53" y="27"/>
                    </a:lnTo>
                    <a:lnTo>
                      <a:pt x="56" y="34"/>
                    </a:lnTo>
                    <a:lnTo>
                      <a:pt x="66" y="14"/>
                    </a:lnTo>
                    <a:lnTo>
                      <a:pt x="50" y="0"/>
                    </a:lnTo>
                    <a:lnTo>
                      <a:pt x="50" y="11"/>
                    </a:lnTo>
                    <a:lnTo>
                      <a:pt x="21" y="34"/>
                    </a:lnTo>
                    <a:lnTo>
                      <a:pt x="26" y="16"/>
                    </a:lnTo>
                    <a:lnTo>
                      <a:pt x="17" y="37"/>
                    </a:lnTo>
                    <a:lnTo>
                      <a:pt x="18" y="39"/>
                    </a:lnTo>
                    <a:lnTo>
                      <a:pt x="53" y="14"/>
                    </a:lnTo>
                    <a:lnTo>
                      <a:pt x="53" y="8"/>
                    </a:lnTo>
                    <a:lnTo>
                      <a:pt x="62" y="15"/>
                    </a:lnTo>
                    <a:lnTo>
                      <a:pt x="57" y="26"/>
                    </a:lnTo>
                    <a:lnTo>
                      <a:pt x="54" y="23"/>
                    </a:lnTo>
                    <a:lnTo>
                      <a:pt x="16" y="53"/>
                    </a:lnTo>
                    <a:lnTo>
                      <a:pt x="5" y="43"/>
                    </a:lnTo>
                    <a:lnTo>
                      <a:pt x="10" y="23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1" name="Freeform 803"/>
              <p:cNvSpPr>
                <a:spLocks/>
              </p:cNvSpPr>
              <p:nvPr/>
            </p:nvSpPr>
            <p:spPr bwMode="auto">
              <a:xfrm>
                <a:off x="2557" y="11162"/>
                <a:ext cx="31" cy="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4"/>
                  </a:cxn>
                  <a:cxn ang="0">
                    <a:pos x="7" y="21"/>
                  </a:cxn>
                  <a:cxn ang="0">
                    <a:pos x="16" y="35"/>
                  </a:cxn>
                  <a:cxn ang="0">
                    <a:pos x="14" y="46"/>
                  </a:cxn>
                  <a:cxn ang="0">
                    <a:pos x="2" y="53"/>
                  </a:cxn>
                  <a:cxn ang="0">
                    <a:pos x="7" y="57"/>
                  </a:cxn>
                  <a:cxn ang="0">
                    <a:pos x="16" y="50"/>
                  </a:cxn>
                  <a:cxn ang="0">
                    <a:pos x="18" y="34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6" y="3"/>
                  </a:cxn>
                  <a:cxn ang="0">
                    <a:pos x="19" y="5"/>
                  </a:cxn>
                  <a:cxn ang="0">
                    <a:pos x="17" y="9"/>
                  </a:cxn>
                  <a:cxn ang="0">
                    <a:pos x="28" y="31"/>
                  </a:cxn>
                  <a:cxn ang="0">
                    <a:pos x="24" y="48"/>
                  </a:cxn>
                  <a:cxn ang="0">
                    <a:pos x="9" y="61"/>
                  </a:cxn>
                  <a:cxn ang="0">
                    <a:pos x="9" y="67"/>
                  </a:cxn>
                  <a:cxn ang="0">
                    <a:pos x="27" y="49"/>
                  </a:cxn>
                  <a:cxn ang="0">
                    <a:pos x="31" y="31"/>
                  </a:cxn>
                  <a:cxn ang="0">
                    <a:pos x="21" y="9"/>
                  </a:cxn>
                  <a:cxn ang="0">
                    <a:pos x="25" y="3"/>
                  </a:cxn>
                  <a:cxn ang="0">
                    <a:pos x="3" y="0"/>
                  </a:cxn>
                </a:cxnLst>
                <a:rect l="0" t="0" r="r" b="b"/>
                <a:pathLst>
                  <a:path w="31" h="67">
                    <a:moveTo>
                      <a:pt x="3" y="0"/>
                    </a:moveTo>
                    <a:lnTo>
                      <a:pt x="0" y="24"/>
                    </a:lnTo>
                    <a:lnTo>
                      <a:pt x="7" y="21"/>
                    </a:lnTo>
                    <a:lnTo>
                      <a:pt x="16" y="35"/>
                    </a:lnTo>
                    <a:lnTo>
                      <a:pt x="14" y="46"/>
                    </a:lnTo>
                    <a:lnTo>
                      <a:pt x="2" y="53"/>
                    </a:lnTo>
                    <a:lnTo>
                      <a:pt x="7" y="57"/>
                    </a:lnTo>
                    <a:lnTo>
                      <a:pt x="16" y="50"/>
                    </a:lnTo>
                    <a:lnTo>
                      <a:pt x="18" y="34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6" y="3"/>
                    </a:lnTo>
                    <a:lnTo>
                      <a:pt x="19" y="5"/>
                    </a:lnTo>
                    <a:lnTo>
                      <a:pt x="17" y="9"/>
                    </a:lnTo>
                    <a:lnTo>
                      <a:pt x="28" y="31"/>
                    </a:lnTo>
                    <a:lnTo>
                      <a:pt x="24" y="48"/>
                    </a:lnTo>
                    <a:lnTo>
                      <a:pt x="9" y="61"/>
                    </a:lnTo>
                    <a:lnTo>
                      <a:pt x="9" y="67"/>
                    </a:lnTo>
                    <a:lnTo>
                      <a:pt x="27" y="49"/>
                    </a:lnTo>
                    <a:lnTo>
                      <a:pt x="31" y="31"/>
                    </a:lnTo>
                    <a:lnTo>
                      <a:pt x="21" y="9"/>
                    </a:lnTo>
                    <a:lnTo>
                      <a:pt x="2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2" name="Freeform 804"/>
              <p:cNvSpPr>
                <a:spLocks/>
              </p:cNvSpPr>
              <p:nvPr/>
            </p:nvSpPr>
            <p:spPr bwMode="auto">
              <a:xfrm>
                <a:off x="2233" y="10937"/>
                <a:ext cx="365" cy="223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52" y="76"/>
                  </a:cxn>
                  <a:cxn ang="0">
                    <a:pos x="76" y="64"/>
                  </a:cxn>
                  <a:cxn ang="0">
                    <a:pos x="100" y="28"/>
                  </a:cxn>
                  <a:cxn ang="0">
                    <a:pos x="150" y="30"/>
                  </a:cxn>
                  <a:cxn ang="0">
                    <a:pos x="182" y="0"/>
                  </a:cxn>
                  <a:cxn ang="0">
                    <a:pos x="291" y="26"/>
                  </a:cxn>
                  <a:cxn ang="0">
                    <a:pos x="349" y="26"/>
                  </a:cxn>
                  <a:cxn ang="0">
                    <a:pos x="365" y="64"/>
                  </a:cxn>
                  <a:cxn ang="0">
                    <a:pos x="211" y="205"/>
                  </a:cxn>
                  <a:cxn ang="0">
                    <a:pos x="146" y="223"/>
                  </a:cxn>
                  <a:cxn ang="0">
                    <a:pos x="0" y="115"/>
                  </a:cxn>
                </a:cxnLst>
                <a:rect l="0" t="0" r="r" b="b"/>
                <a:pathLst>
                  <a:path w="365" h="223">
                    <a:moveTo>
                      <a:pt x="0" y="115"/>
                    </a:moveTo>
                    <a:lnTo>
                      <a:pt x="52" y="76"/>
                    </a:lnTo>
                    <a:lnTo>
                      <a:pt x="76" y="64"/>
                    </a:lnTo>
                    <a:lnTo>
                      <a:pt x="100" y="28"/>
                    </a:lnTo>
                    <a:lnTo>
                      <a:pt x="150" y="30"/>
                    </a:lnTo>
                    <a:lnTo>
                      <a:pt x="182" y="0"/>
                    </a:lnTo>
                    <a:lnTo>
                      <a:pt x="291" y="26"/>
                    </a:lnTo>
                    <a:lnTo>
                      <a:pt x="349" y="26"/>
                    </a:lnTo>
                    <a:lnTo>
                      <a:pt x="365" y="64"/>
                    </a:lnTo>
                    <a:lnTo>
                      <a:pt x="211" y="205"/>
                    </a:lnTo>
                    <a:lnTo>
                      <a:pt x="146" y="223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3" name="Freeform 805"/>
              <p:cNvSpPr>
                <a:spLocks/>
              </p:cNvSpPr>
              <p:nvPr/>
            </p:nvSpPr>
            <p:spPr bwMode="auto">
              <a:xfrm>
                <a:off x="2293" y="10981"/>
                <a:ext cx="307" cy="188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51" y="128"/>
                  </a:cxn>
                  <a:cxn ang="0">
                    <a:pos x="91" y="142"/>
                  </a:cxn>
                  <a:cxn ang="0">
                    <a:pos x="95" y="168"/>
                  </a:cxn>
                  <a:cxn ang="0">
                    <a:pos x="128" y="160"/>
                  </a:cxn>
                  <a:cxn ang="0">
                    <a:pos x="128" y="132"/>
                  </a:cxn>
                  <a:cxn ang="0">
                    <a:pos x="196" y="92"/>
                  </a:cxn>
                  <a:cxn ang="0">
                    <a:pos x="196" y="76"/>
                  </a:cxn>
                  <a:cxn ang="0">
                    <a:pos x="108" y="42"/>
                  </a:cxn>
                  <a:cxn ang="0">
                    <a:pos x="202" y="62"/>
                  </a:cxn>
                  <a:cxn ang="0">
                    <a:pos x="222" y="66"/>
                  </a:cxn>
                  <a:cxn ang="0">
                    <a:pos x="268" y="4"/>
                  </a:cxn>
                  <a:cxn ang="0">
                    <a:pos x="296" y="0"/>
                  </a:cxn>
                  <a:cxn ang="0">
                    <a:pos x="307" y="18"/>
                  </a:cxn>
                  <a:cxn ang="0">
                    <a:pos x="157" y="160"/>
                  </a:cxn>
                  <a:cxn ang="0">
                    <a:pos x="98" y="188"/>
                  </a:cxn>
                  <a:cxn ang="0">
                    <a:pos x="0" y="114"/>
                  </a:cxn>
                </a:cxnLst>
                <a:rect l="0" t="0" r="r" b="b"/>
                <a:pathLst>
                  <a:path w="307" h="188">
                    <a:moveTo>
                      <a:pt x="0" y="114"/>
                    </a:moveTo>
                    <a:lnTo>
                      <a:pt x="51" y="128"/>
                    </a:lnTo>
                    <a:lnTo>
                      <a:pt x="91" y="142"/>
                    </a:lnTo>
                    <a:lnTo>
                      <a:pt x="95" y="168"/>
                    </a:lnTo>
                    <a:lnTo>
                      <a:pt x="128" y="160"/>
                    </a:lnTo>
                    <a:lnTo>
                      <a:pt x="128" y="132"/>
                    </a:lnTo>
                    <a:lnTo>
                      <a:pt x="196" y="92"/>
                    </a:lnTo>
                    <a:lnTo>
                      <a:pt x="196" y="76"/>
                    </a:lnTo>
                    <a:lnTo>
                      <a:pt x="108" y="42"/>
                    </a:lnTo>
                    <a:lnTo>
                      <a:pt x="202" y="62"/>
                    </a:lnTo>
                    <a:lnTo>
                      <a:pt x="222" y="66"/>
                    </a:lnTo>
                    <a:lnTo>
                      <a:pt x="268" y="4"/>
                    </a:lnTo>
                    <a:lnTo>
                      <a:pt x="296" y="0"/>
                    </a:lnTo>
                    <a:lnTo>
                      <a:pt x="307" y="18"/>
                    </a:lnTo>
                    <a:lnTo>
                      <a:pt x="157" y="160"/>
                    </a:lnTo>
                    <a:lnTo>
                      <a:pt x="98" y="18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4" name="Freeform 806"/>
              <p:cNvSpPr>
                <a:spLocks/>
              </p:cNvSpPr>
              <p:nvPr/>
            </p:nvSpPr>
            <p:spPr bwMode="auto">
              <a:xfrm>
                <a:off x="2278" y="11012"/>
                <a:ext cx="97" cy="4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97" y="18"/>
                  </a:cxn>
                  <a:cxn ang="0">
                    <a:pos x="66" y="46"/>
                  </a:cxn>
                  <a:cxn ang="0">
                    <a:pos x="0" y="30"/>
                  </a:cxn>
                  <a:cxn ang="0">
                    <a:pos x="32" y="0"/>
                  </a:cxn>
                </a:cxnLst>
                <a:rect l="0" t="0" r="r" b="b"/>
                <a:pathLst>
                  <a:path w="97" h="46">
                    <a:moveTo>
                      <a:pt x="32" y="0"/>
                    </a:moveTo>
                    <a:lnTo>
                      <a:pt x="97" y="18"/>
                    </a:lnTo>
                    <a:lnTo>
                      <a:pt x="66" y="46"/>
                    </a:lnTo>
                    <a:lnTo>
                      <a:pt x="0" y="3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5" name="Freeform 807"/>
              <p:cNvSpPr>
                <a:spLocks/>
              </p:cNvSpPr>
              <p:nvPr/>
            </p:nvSpPr>
            <p:spPr bwMode="auto">
              <a:xfrm>
                <a:off x="2328" y="11037"/>
                <a:ext cx="129" cy="7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04" y="10"/>
                  </a:cxn>
                  <a:cxn ang="0">
                    <a:pos x="129" y="26"/>
                  </a:cxn>
                  <a:cxn ang="0">
                    <a:pos x="72" y="18"/>
                  </a:cxn>
                  <a:cxn ang="0">
                    <a:pos x="101" y="38"/>
                  </a:cxn>
                  <a:cxn ang="0">
                    <a:pos x="51" y="28"/>
                  </a:cxn>
                  <a:cxn ang="0">
                    <a:pos x="85" y="51"/>
                  </a:cxn>
                  <a:cxn ang="0">
                    <a:pos x="29" y="40"/>
                  </a:cxn>
                  <a:cxn ang="0">
                    <a:pos x="77" y="71"/>
                  </a:cxn>
                  <a:cxn ang="0">
                    <a:pos x="0" y="50"/>
                  </a:cxn>
                  <a:cxn ang="0">
                    <a:pos x="40" y="16"/>
                  </a:cxn>
                  <a:cxn ang="0">
                    <a:pos x="57" y="0"/>
                  </a:cxn>
                </a:cxnLst>
                <a:rect l="0" t="0" r="r" b="b"/>
                <a:pathLst>
                  <a:path w="129" h="71">
                    <a:moveTo>
                      <a:pt x="57" y="0"/>
                    </a:moveTo>
                    <a:lnTo>
                      <a:pt x="104" y="10"/>
                    </a:lnTo>
                    <a:lnTo>
                      <a:pt x="129" y="26"/>
                    </a:lnTo>
                    <a:lnTo>
                      <a:pt x="72" y="18"/>
                    </a:lnTo>
                    <a:lnTo>
                      <a:pt x="101" y="38"/>
                    </a:lnTo>
                    <a:lnTo>
                      <a:pt x="51" y="28"/>
                    </a:lnTo>
                    <a:lnTo>
                      <a:pt x="85" y="51"/>
                    </a:lnTo>
                    <a:lnTo>
                      <a:pt x="29" y="40"/>
                    </a:lnTo>
                    <a:lnTo>
                      <a:pt x="77" y="71"/>
                    </a:lnTo>
                    <a:lnTo>
                      <a:pt x="0" y="50"/>
                    </a:lnTo>
                    <a:lnTo>
                      <a:pt x="4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6" name="Freeform 808"/>
              <p:cNvSpPr>
                <a:spLocks/>
              </p:cNvSpPr>
              <p:nvPr/>
            </p:nvSpPr>
            <p:spPr bwMode="auto">
              <a:xfrm>
                <a:off x="2338" y="10975"/>
                <a:ext cx="82" cy="3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0" y="33"/>
                  </a:cxn>
                  <a:cxn ang="0">
                    <a:pos x="32" y="16"/>
                  </a:cxn>
                  <a:cxn ang="0">
                    <a:pos x="82" y="16"/>
                  </a:cxn>
                  <a:cxn ang="0">
                    <a:pos x="13" y="0"/>
                  </a:cxn>
                  <a:cxn ang="0">
                    <a:pos x="0" y="21"/>
                  </a:cxn>
                </a:cxnLst>
                <a:rect l="0" t="0" r="r" b="b"/>
                <a:pathLst>
                  <a:path w="82" h="33">
                    <a:moveTo>
                      <a:pt x="0" y="21"/>
                    </a:moveTo>
                    <a:lnTo>
                      <a:pt x="50" y="33"/>
                    </a:lnTo>
                    <a:lnTo>
                      <a:pt x="32" y="16"/>
                    </a:lnTo>
                    <a:lnTo>
                      <a:pt x="82" y="16"/>
                    </a:lnTo>
                    <a:lnTo>
                      <a:pt x="1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7" name="Freeform 809"/>
              <p:cNvSpPr>
                <a:spLocks/>
              </p:cNvSpPr>
              <p:nvPr/>
            </p:nvSpPr>
            <p:spPr bwMode="auto">
              <a:xfrm>
                <a:off x="2416" y="10950"/>
                <a:ext cx="102" cy="3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6" y="39"/>
                  </a:cxn>
                  <a:cxn ang="0">
                    <a:pos x="40" y="13"/>
                  </a:cxn>
                  <a:cxn ang="0">
                    <a:pos x="102" y="23"/>
                  </a:cxn>
                  <a:cxn ang="0">
                    <a:pos x="20" y="0"/>
                  </a:cxn>
                  <a:cxn ang="0">
                    <a:pos x="0" y="15"/>
                  </a:cxn>
                </a:cxnLst>
                <a:rect l="0" t="0" r="r" b="b"/>
                <a:pathLst>
                  <a:path w="102" h="39">
                    <a:moveTo>
                      <a:pt x="0" y="15"/>
                    </a:moveTo>
                    <a:lnTo>
                      <a:pt x="96" y="39"/>
                    </a:lnTo>
                    <a:lnTo>
                      <a:pt x="40" y="13"/>
                    </a:lnTo>
                    <a:lnTo>
                      <a:pt x="102" y="23"/>
                    </a:lnTo>
                    <a:lnTo>
                      <a:pt x="2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8" name="Freeform 810"/>
              <p:cNvSpPr>
                <a:spLocks/>
              </p:cNvSpPr>
              <p:nvPr/>
            </p:nvSpPr>
            <p:spPr bwMode="auto">
              <a:xfrm>
                <a:off x="2432" y="10991"/>
                <a:ext cx="84" cy="4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84" y="12"/>
                  </a:cxn>
                  <a:cxn ang="0">
                    <a:pos x="30" y="16"/>
                  </a:cxn>
                  <a:cxn ang="0">
                    <a:pos x="60" y="42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84" h="42">
                    <a:moveTo>
                      <a:pt x="19" y="0"/>
                    </a:moveTo>
                    <a:lnTo>
                      <a:pt x="84" y="12"/>
                    </a:lnTo>
                    <a:lnTo>
                      <a:pt x="30" y="16"/>
                    </a:lnTo>
                    <a:lnTo>
                      <a:pt x="60" y="42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59" name="Freeform 811"/>
              <p:cNvSpPr>
                <a:spLocks/>
              </p:cNvSpPr>
              <p:nvPr/>
            </p:nvSpPr>
            <p:spPr bwMode="auto">
              <a:xfrm>
                <a:off x="2242" y="11054"/>
                <a:ext cx="7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71" y="12"/>
                  </a:cxn>
                  <a:cxn ang="0">
                    <a:pos x="48" y="20"/>
                  </a:cxn>
                  <a:cxn ang="0">
                    <a:pos x="66" y="35"/>
                  </a:cxn>
                  <a:cxn ang="0">
                    <a:pos x="0" y="18"/>
                  </a:cxn>
                  <a:cxn ang="0">
                    <a:pos x="16" y="0"/>
                  </a:cxn>
                </a:cxnLst>
                <a:rect l="0" t="0" r="r" b="b"/>
                <a:pathLst>
                  <a:path w="71" h="35">
                    <a:moveTo>
                      <a:pt x="16" y="0"/>
                    </a:moveTo>
                    <a:lnTo>
                      <a:pt x="71" y="12"/>
                    </a:lnTo>
                    <a:lnTo>
                      <a:pt x="48" y="20"/>
                    </a:lnTo>
                    <a:lnTo>
                      <a:pt x="66" y="35"/>
                    </a:lnTo>
                    <a:lnTo>
                      <a:pt x="0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0" name="Freeform 812"/>
              <p:cNvSpPr>
                <a:spLocks/>
              </p:cNvSpPr>
              <p:nvPr/>
            </p:nvSpPr>
            <p:spPr bwMode="auto">
              <a:xfrm>
                <a:off x="2309" y="10981"/>
                <a:ext cx="211" cy="10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9" y="33"/>
                  </a:cxn>
                  <a:cxn ang="0">
                    <a:pos x="89" y="42"/>
                  </a:cxn>
                  <a:cxn ang="0">
                    <a:pos x="182" y="69"/>
                  </a:cxn>
                  <a:cxn ang="0">
                    <a:pos x="203" y="81"/>
                  </a:cxn>
                  <a:cxn ang="0">
                    <a:pos x="205" y="100"/>
                  </a:cxn>
                  <a:cxn ang="0">
                    <a:pos x="211" y="93"/>
                  </a:cxn>
                  <a:cxn ang="0">
                    <a:pos x="208" y="74"/>
                  </a:cxn>
                  <a:cxn ang="0">
                    <a:pos x="193" y="67"/>
                  </a:cxn>
                  <a:cxn ang="0">
                    <a:pos x="96" y="41"/>
                  </a:cxn>
                  <a:cxn ang="0">
                    <a:pos x="106" y="28"/>
                  </a:cxn>
                  <a:cxn ang="0">
                    <a:pos x="126" y="19"/>
                  </a:cxn>
                  <a:cxn ang="0">
                    <a:pos x="114" y="19"/>
                  </a:cxn>
                  <a:cxn ang="0">
                    <a:pos x="93" y="36"/>
                  </a:cxn>
                  <a:cxn ang="0">
                    <a:pos x="83" y="36"/>
                  </a:cxn>
                  <a:cxn ang="0">
                    <a:pos x="77" y="7"/>
                  </a:cxn>
                  <a:cxn ang="0">
                    <a:pos x="53" y="0"/>
                  </a:cxn>
                  <a:cxn ang="0">
                    <a:pos x="75" y="14"/>
                  </a:cxn>
                  <a:cxn ang="0">
                    <a:pos x="77" y="31"/>
                  </a:cxn>
                  <a:cxn ang="0">
                    <a:pos x="64" y="26"/>
                  </a:cxn>
                  <a:cxn ang="0">
                    <a:pos x="0" y="21"/>
                  </a:cxn>
                </a:cxnLst>
                <a:rect l="0" t="0" r="r" b="b"/>
                <a:pathLst>
                  <a:path w="211" h="100">
                    <a:moveTo>
                      <a:pt x="0" y="21"/>
                    </a:moveTo>
                    <a:lnTo>
                      <a:pt x="69" y="33"/>
                    </a:lnTo>
                    <a:lnTo>
                      <a:pt x="89" y="42"/>
                    </a:lnTo>
                    <a:lnTo>
                      <a:pt x="182" y="69"/>
                    </a:lnTo>
                    <a:lnTo>
                      <a:pt x="203" y="81"/>
                    </a:lnTo>
                    <a:lnTo>
                      <a:pt x="205" y="100"/>
                    </a:lnTo>
                    <a:lnTo>
                      <a:pt x="211" y="93"/>
                    </a:lnTo>
                    <a:lnTo>
                      <a:pt x="208" y="74"/>
                    </a:lnTo>
                    <a:lnTo>
                      <a:pt x="193" y="67"/>
                    </a:lnTo>
                    <a:lnTo>
                      <a:pt x="96" y="41"/>
                    </a:lnTo>
                    <a:lnTo>
                      <a:pt x="106" y="28"/>
                    </a:lnTo>
                    <a:lnTo>
                      <a:pt x="126" y="19"/>
                    </a:lnTo>
                    <a:lnTo>
                      <a:pt x="114" y="19"/>
                    </a:lnTo>
                    <a:lnTo>
                      <a:pt x="93" y="36"/>
                    </a:lnTo>
                    <a:lnTo>
                      <a:pt x="83" y="36"/>
                    </a:lnTo>
                    <a:lnTo>
                      <a:pt x="77" y="7"/>
                    </a:lnTo>
                    <a:lnTo>
                      <a:pt x="53" y="0"/>
                    </a:lnTo>
                    <a:lnTo>
                      <a:pt x="75" y="14"/>
                    </a:lnTo>
                    <a:lnTo>
                      <a:pt x="77" y="31"/>
                    </a:lnTo>
                    <a:lnTo>
                      <a:pt x="64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1" name="Freeform 813"/>
              <p:cNvSpPr>
                <a:spLocks/>
              </p:cNvSpPr>
              <p:nvPr/>
            </p:nvSpPr>
            <p:spPr bwMode="auto">
              <a:xfrm>
                <a:off x="2389" y="10960"/>
                <a:ext cx="25" cy="58"/>
              </a:xfrm>
              <a:custGeom>
                <a:avLst/>
                <a:gdLst/>
                <a:ahLst/>
                <a:cxnLst>
                  <a:cxn ang="0">
                    <a:pos x="5" y="58"/>
                  </a:cxn>
                  <a:cxn ang="0">
                    <a:pos x="0" y="17"/>
                  </a:cxn>
                  <a:cxn ang="0">
                    <a:pos x="11" y="0"/>
                  </a:cxn>
                  <a:cxn ang="0">
                    <a:pos x="25" y="8"/>
                  </a:cxn>
                  <a:cxn ang="0">
                    <a:pos x="25" y="26"/>
                  </a:cxn>
                  <a:cxn ang="0">
                    <a:pos x="12" y="58"/>
                  </a:cxn>
                  <a:cxn ang="0">
                    <a:pos x="18" y="26"/>
                  </a:cxn>
                  <a:cxn ang="0">
                    <a:pos x="17" y="12"/>
                  </a:cxn>
                  <a:cxn ang="0">
                    <a:pos x="11" y="9"/>
                  </a:cxn>
                  <a:cxn ang="0">
                    <a:pos x="7" y="21"/>
                  </a:cxn>
                  <a:cxn ang="0">
                    <a:pos x="5" y="58"/>
                  </a:cxn>
                </a:cxnLst>
                <a:rect l="0" t="0" r="r" b="b"/>
                <a:pathLst>
                  <a:path w="25" h="58">
                    <a:moveTo>
                      <a:pt x="5" y="58"/>
                    </a:moveTo>
                    <a:lnTo>
                      <a:pt x="0" y="17"/>
                    </a:lnTo>
                    <a:lnTo>
                      <a:pt x="11" y="0"/>
                    </a:lnTo>
                    <a:lnTo>
                      <a:pt x="25" y="8"/>
                    </a:lnTo>
                    <a:lnTo>
                      <a:pt x="25" y="26"/>
                    </a:lnTo>
                    <a:lnTo>
                      <a:pt x="12" y="58"/>
                    </a:lnTo>
                    <a:lnTo>
                      <a:pt x="18" y="26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7" y="21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2" name="Freeform 814"/>
              <p:cNvSpPr>
                <a:spLocks/>
              </p:cNvSpPr>
              <p:nvPr/>
            </p:nvSpPr>
            <p:spPr bwMode="auto">
              <a:xfrm>
                <a:off x="2350" y="11016"/>
                <a:ext cx="57" cy="27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9" y="0"/>
                  </a:cxn>
                  <a:cxn ang="0">
                    <a:pos x="0" y="21"/>
                  </a:cxn>
                  <a:cxn ang="0">
                    <a:pos x="17" y="27"/>
                  </a:cxn>
                  <a:cxn ang="0">
                    <a:pos x="57" y="9"/>
                  </a:cxn>
                  <a:cxn ang="0">
                    <a:pos x="47" y="5"/>
                  </a:cxn>
                  <a:cxn ang="0">
                    <a:pos x="19" y="20"/>
                  </a:cxn>
                  <a:cxn ang="0">
                    <a:pos x="10" y="18"/>
                  </a:cxn>
                  <a:cxn ang="0">
                    <a:pos x="15" y="4"/>
                  </a:cxn>
                  <a:cxn ang="0">
                    <a:pos x="39" y="1"/>
                  </a:cxn>
                </a:cxnLst>
                <a:rect l="0" t="0" r="r" b="b"/>
                <a:pathLst>
                  <a:path w="57" h="27">
                    <a:moveTo>
                      <a:pt x="39" y="1"/>
                    </a:moveTo>
                    <a:lnTo>
                      <a:pt x="9" y="0"/>
                    </a:lnTo>
                    <a:lnTo>
                      <a:pt x="0" y="21"/>
                    </a:lnTo>
                    <a:lnTo>
                      <a:pt x="17" y="27"/>
                    </a:lnTo>
                    <a:lnTo>
                      <a:pt x="57" y="9"/>
                    </a:lnTo>
                    <a:lnTo>
                      <a:pt x="47" y="5"/>
                    </a:lnTo>
                    <a:lnTo>
                      <a:pt x="19" y="20"/>
                    </a:lnTo>
                    <a:lnTo>
                      <a:pt x="10" y="18"/>
                    </a:lnTo>
                    <a:lnTo>
                      <a:pt x="15" y="4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3" name="Freeform 815"/>
              <p:cNvSpPr>
                <a:spLocks/>
              </p:cNvSpPr>
              <p:nvPr/>
            </p:nvSpPr>
            <p:spPr bwMode="auto">
              <a:xfrm>
                <a:off x="2295" y="11018"/>
                <a:ext cx="47" cy="36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17" y="0"/>
                  </a:cxn>
                  <a:cxn ang="0">
                    <a:pos x="0" y="20"/>
                  </a:cxn>
                  <a:cxn ang="0">
                    <a:pos x="19" y="24"/>
                  </a:cxn>
                  <a:cxn ang="0">
                    <a:pos x="20" y="16"/>
                  </a:cxn>
                  <a:cxn ang="0">
                    <a:pos x="29" y="16"/>
                  </a:cxn>
                  <a:cxn ang="0">
                    <a:pos x="43" y="36"/>
                  </a:cxn>
                  <a:cxn ang="0">
                    <a:pos x="47" y="12"/>
                  </a:cxn>
                </a:cxnLst>
                <a:rect l="0" t="0" r="r" b="b"/>
                <a:pathLst>
                  <a:path w="47" h="36">
                    <a:moveTo>
                      <a:pt x="47" y="12"/>
                    </a:moveTo>
                    <a:lnTo>
                      <a:pt x="17" y="0"/>
                    </a:lnTo>
                    <a:lnTo>
                      <a:pt x="0" y="20"/>
                    </a:lnTo>
                    <a:lnTo>
                      <a:pt x="19" y="24"/>
                    </a:lnTo>
                    <a:lnTo>
                      <a:pt x="20" y="16"/>
                    </a:lnTo>
                    <a:lnTo>
                      <a:pt x="29" y="16"/>
                    </a:lnTo>
                    <a:lnTo>
                      <a:pt x="43" y="36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4" name="Freeform 816"/>
              <p:cNvSpPr>
                <a:spLocks/>
              </p:cNvSpPr>
              <p:nvPr/>
            </p:nvSpPr>
            <p:spPr bwMode="auto">
              <a:xfrm>
                <a:off x="2321" y="11114"/>
                <a:ext cx="62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11"/>
                  </a:cxn>
                  <a:cxn ang="0">
                    <a:pos x="62" y="29"/>
                  </a:cxn>
                  <a:cxn ang="0">
                    <a:pos x="42" y="32"/>
                  </a:cxn>
                  <a:cxn ang="0">
                    <a:pos x="49" y="23"/>
                  </a:cxn>
                  <a:cxn ang="0">
                    <a:pos x="10" y="11"/>
                  </a:cxn>
                  <a:cxn ang="0">
                    <a:pos x="0" y="0"/>
                  </a:cxn>
                </a:cxnLst>
                <a:rect l="0" t="0" r="r" b="b"/>
                <a:pathLst>
                  <a:path w="62" h="32">
                    <a:moveTo>
                      <a:pt x="0" y="0"/>
                    </a:moveTo>
                    <a:lnTo>
                      <a:pt x="55" y="11"/>
                    </a:lnTo>
                    <a:lnTo>
                      <a:pt x="62" y="29"/>
                    </a:lnTo>
                    <a:lnTo>
                      <a:pt x="42" y="32"/>
                    </a:lnTo>
                    <a:lnTo>
                      <a:pt x="49" y="23"/>
                    </a:lnTo>
                    <a:lnTo>
                      <a:pt x="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5" name="Freeform 817"/>
              <p:cNvSpPr>
                <a:spLocks/>
              </p:cNvSpPr>
              <p:nvPr/>
            </p:nvSpPr>
            <p:spPr bwMode="auto">
              <a:xfrm>
                <a:off x="2375" y="10958"/>
                <a:ext cx="237" cy="211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16" y="211"/>
                  </a:cxn>
                  <a:cxn ang="0">
                    <a:pos x="78" y="182"/>
                  </a:cxn>
                  <a:cxn ang="0">
                    <a:pos x="237" y="37"/>
                  </a:cxn>
                  <a:cxn ang="0">
                    <a:pos x="234" y="27"/>
                  </a:cxn>
                  <a:cxn ang="0">
                    <a:pos x="223" y="26"/>
                  </a:cxn>
                  <a:cxn ang="0">
                    <a:pos x="207" y="2"/>
                  </a:cxn>
                  <a:cxn ang="0">
                    <a:pos x="139" y="0"/>
                  </a:cxn>
                  <a:cxn ang="0">
                    <a:pos x="204" y="8"/>
                  </a:cxn>
                  <a:cxn ang="0">
                    <a:pos x="214" y="31"/>
                  </a:cxn>
                  <a:cxn ang="0">
                    <a:pos x="197" y="45"/>
                  </a:cxn>
                  <a:cxn ang="0">
                    <a:pos x="191" y="64"/>
                  </a:cxn>
                  <a:cxn ang="0">
                    <a:pos x="142" y="112"/>
                  </a:cxn>
                  <a:cxn ang="0">
                    <a:pos x="122" y="121"/>
                  </a:cxn>
                  <a:cxn ang="0">
                    <a:pos x="76" y="175"/>
                  </a:cxn>
                  <a:cxn ang="0">
                    <a:pos x="21" y="203"/>
                  </a:cxn>
                  <a:cxn ang="0">
                    <a:pos x="0" y="198"/>
                  </a:cxn>
                </a:cxnLst>
                <a:rect l="0" t="0" r="r" b="b"/>
                <a:pathLst>
                  <a:path w="237" h="211">
                    <a:moveTo>
                      <a:pt x="0" y="198"/>
                    </a:moveTo>
                    <a:lnTo>
                      <a:pt x="16" y="211"/>
                    </a:lnTo>
                    <a:lnTo>
                      <a:pt x="78" y="182"/>
                    </a:lnTo>
                    <a:lnTo>
                      <a:pt x="237" y="37"/>
                    </a:lnTo>
                    <a:lnTo>
                      <a:pt x="234" y="27"/>
                    </a:lnTo>
                    <a:lnTo>
                      <a:pt x="223" y="26"/>
                    </a:lnTo>
                    <a:lnTo>
                      <a:pt x="207" y="2"/>
                    </a:lnTo>
                    <a:lnTo>
                      <a:pt x="139" y="0"/>
                    </a:lnTo>
                    <a:lnTo>
                      <a:pt x="204" y="8"/>
                    </a:lnTo>
                    <a:lnTo>
                      <a:pt x="214" y="31"/>
                    </a:lnTo>
                    <a:lnTo>
                      <a:pt x="197" y="45"/>
                    </a:lnTo>
                    <a:lnTo>
                      <a:pt x="191" y="64"/>
                    </a:lnTo>
                    <a:lnTo>
                      <a:pt x="142" y="112"/>
                    </a:lnTo>
                    <a:lnTo>
                      <a:pt x="122" y="121"/>
                    </a:lnTo>
                    <a:lnTo>
                      <a:pt x="76" y="175"/>
                    </a:lnTo>
                    <a:lnTo>
                      <a:pt x="21" y="203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6" name="Freeform 818"/>
              <p:cNvSpPr>
                <a:spLocks/>
              </p:cNvSpPr>
              <p:nvPr/>
            </p:nvSpPr>
            <p:spPr bwMode="auto">
              <a:xfrm>
                <a:off x="2182" y="10991"/>
                <a:ext cx="166" cy="146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5" y="31"/>
                  </a:cxn>
                  <a:cxn ang="0">
                    <a:pos x="0" y="41"/>
                  </a:cxn>
                  <a:cxn ang="0">
                    <a:pos x="166" y="146"/>
                  </a:cxn>
                  <a:cxn ang="0">
                    <a:pos x="27" y="44"/>
                  </a:cxn>
                  <a:cxn ang="0">
                    <a:pos x="69" y="0"/>
                  </a:cxn>
                </a:cxnLst>
                <a:rect l="0" t="0" r="r" b="b"/>
                <a:pathLst>
                  <a:path w="166" h="146">
                    <a:moveTo>
                      <a:pt x="69" y="0"/>
                    </a:moveTo>
                    <a:lnTo>
                      <a:pt x="5" y="31"/>
                    </a:lnTo>
                    <a:lnTo>
                      <a:pt x="0" y="41"/>
                    </a:lnTo>
                    <a:lnTo>
                      <a:pt x="166" y="146"/>
                    </a:lnTo>
                    <a:lnTo>
                      <a:pt x="27" y="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7" name="Freeform 819"/>
              <p:cNvSpPr>
                <a:spLocks/>
              </p:cNvSpPr>
              <p:nvPr/>
            </p:nvSpPr>
            <p:spPr bwMode="auto">
              <a:xfrm>
                <a:off x="2254" y="10893"/>
                <a:ext cx="381" cy="146"/>
              </a:xfrm>
              <a:custGeom>
                <a:avLst/>
                <a:gdLst/>
                <a:ahLst/>
                <a:cxnLst>
                  <a:cxn ang="0">
                    <a:pos x="28" y="77"/>
                  </a:cxn>
                  <a:cxn ang="0">
                    <a:pos x="185" y="3"/>
                  </a:cxn>
                  <a:cxn ang="0">
                    <a:pos x="205" y="0"/>
                  </a:cxn>
                  <a:cxn ang="0">
                    <a:pos x="381" y="42"/>
                  </a:cxn>
                  <a:cxn ang="0">
                    <a:pos x="214" y="18"/>
                  </a:cxn>
                  <a:cxn ang="0">
                    <a:pos x="217" y="53"/>
                  </a:cxn>
                  <a:cxn ang="0">
                    <a:pos x="243" y="66"/>
                  </a:cxn>
                  <a:cxn ang="0">
                    <a:pos x="157" y="51"/>
                  </a:cxn>
                  <a:cxn ang="0">
                    <a:pos x="132" y="75"/>
                  </a:cxn>
                  <a:cxn ang="0">
                    <a:pos x="78" y="76"/>
                  </a:cxn>
                  <a:cxn ang="0">
                    <a:pos x="58" y="109"/>
                  </a:cxn>
                  <a:cxn ang="0">
                    <a:pos x="49" y="109"/>
                  </a:cxn>
                  <a:cxn ang="0">
                    <a:pos x="0" y="146"/>
                  </a:cxn>
                  <a:cxn ang="0">
                    <a:pos x="42" y="104"/>
                  </a:cxn>
                  <a:cxn ang="0">
                    <a:pos x="56" y="100"/>
                  </a:cxn>
                  <a:cxn ang="0">
                    <a:pos x="73" y="72"/>
                  </a:cxn>
                  <a:cxn ang="0">
                    <a:pos x="109" y="68"/>
                  </a:cxn>
                  <a:cxn ang="0">
                    <a:pos x="123" y="44"/>
                  </a:cxn>
                  <a:cxn ang="0">
                    <a:pos x="28" y="77"/>
                  </a:cxn>
                </a:cxnLst>
                <a:rect l="0" t="0" r="r" b="b"/>
                <a:pathLst>
                  <a:path w="381" h="146">
                    <a:moveTo>
                      <a:pt x="28" y="77"/>
                    </a:moveTo>
                    <a:lnTo>
                      <a:pt x="185" y="3"/>
                    </a:lnTo>
                    <a:lnTo>
                      <a:pt x="205" y="0"/>
                    </a:lnTo>
                    <a:lnTo>
                      <a:pt x="381" y="42"/>
                    </a:lnTo>
                    <a:lnTo>
                      <a:pt x="214" y="18"/>
                    </a:lnTo>
                    <a:lnTo>
                      <a:pt x="217" y="53"/>
                    </a:lnTo>
                    <a:lnTo>
                      <a:pt x="243" y="66"/>
                    </a:lnTo>
                    <a:lnTo>
                      <a:pt x="157" y="51"/>
                    </a:lnTo>
                    <a:lnTo>
                      <a:pt x="132" y="75"/>
                    </a:lnTo>
                    <a:lnTo>
                      <a:pt x="78" y="76"/>
                    </a:lnTo>
                    <a:lnTo>
                      <a:pt x="58" y="109"/>
                    </a:lnTo>
                    <a:lnTo>
                      <a:pt x="49" y="109"/>
                    </a:lnTo>
                    <a:lnTo>
                      <a:pt x="0" y="146"/>
                    </a:lnTo>
                    <a:lnTo>
                      <a:pt x="42" y="104"/>
                    </a:lnTo>
                    <a:lnTo>
                      <a:pt x="56" y="100"/>
                    </a:lnTo>
                    <a:lnTo>
                      <a:pt x="73" y="72"/>
                    </a:lnTo>
                    <a:lnTo>
                      <a:pt x="109" y="68"/>
                    </a:lnTo>
                    <a:lnTo>
                      <a:pt x="123" y="44"/>
                    </a:lnTo>
                    <a:lnTo>
                      <a:pt x="2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8" name="Freeform 820"/>
              <p:cNvSpPr>
                <a:spLocks/>
              </p:cNvSpPr>
              <p:nvPr/>
            </p:nvSpPr>
            <p:spPr bwMode="auto">
              <a:xfrm>
                <a:off x="2139" y="10877"/>
                <a:ext cx="555" cy="506"/>
              </a:xfrm>
              <a:custGeom>
                <a:avLst/>
                <a:gdLst/>
                <a:ahLst/>
                <a:cxnLst>
                  <a:cxn ang="0">
                    <a:pos x="16" y="128"/>
                  </a:cxn>
                  <a:cxn ang="0">
                    <a:pos x="306" y="0"/>
                  </a:cxn>
                  <a:cxn ang="0">
                    <a:pos x="547" y="48"/>
                  </a:cxn>
                  <a:cxn ang="0">
                    <a:pos x="555" y="80"/>
                  </a:cxn>
                  <a:cxn ang="0">
                    <a:pos x="513" y="131"/>
                  </a:cxn>
                  <a:cxn ang="0">
                    <a:pos x="475" y="349"/>
                  </a:cxn>
                  <a:cxn ang="0">
                    <a:pos x="288" y="506"/>
                  </a:cxn>
                  <a:cxn ang="0">
                    <a:pos x="101" y="395"/>
                  </a:cxn>
                  <a:cxn ang="0">
                    <a:pos x="52" y="207"/>
                  </a:cxn>
                  <a:cxn ang="0">
                    <a:pos x="1" y="181"/>
                  </a:cxn>
                  <a:cxn ang="0">
                    <a:pos x="0" y="159"/>
                  </a:cxn>
                  <a:cxn ang="0">
                    <a:pos x="16" y="128"/>
                  </a:cxn>
                </a:cxnLst>
                <a:rect l="0" t="0" r="r" b="b"/>
                <a:pathLst>
                  <a:path w="555" h="506">
                    <a:moveTo>
                      <a:pt x="16" y="128"/>
                    </a:moveTo>
                    <a:lnTo>
                      <a:pt x="306" y="0"/>
                    </a:lnTo>
                    <a:lnTo>
                      <a:pt x="547" y="48"/>
                    </a:lnTo>
                    <a:lnTo>
                      <a:pt x="555" y="80"/>
                    </a:lnTo>
                    <a:lnTo>
                      <a:pt x="513" y="131"/>
                    </a:lnTo>
                    <a:lnTo>
                      <a:pt x="475" y="349"/>
                    </a:lnTo>
                    <a:lnTo>
                      <a:pt x="288" y="506"/>
                    </a:lnTo>
                    <a:lnTo>
                      <a:pt x="101" y="395"/>
                    </a:lnTo>
                    <a:lnTo>
                      <a:pt x="52" y="207"/>
                    </a:lnTo>
                    <a:lnTo>
                      <a:pt x="1" y="181"/>
                    </a:lnTo>
                    <a:lnTo>
                      <a:pt x="0" y="159"/>
                    </a:lnTo>
                    <a:lnTo>
                      <a:pt x="16" y="128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69" name="Freeform 821"/>
              <p:cNvSpPr>
                <a:spLocks/>
              </p:cNvSpPr>
              <p:nvPr/>
            </p:nvSpPr>
            <p:spPr bwMode="auto">
              <a:xfrm>
                <a:off x="2188" y="10893"/>
                <a:ext cx="465" cy="271"/>
              </a:xfrm>
              <a:custGeom>
                <a:avLst/>
                <a:gdLst/>
                <a:ahLst/>
                <a:cxnLst>
                  <a:cxn ang="0">
                    <a:pos x="64" y="178"/>
                  </a:cxn>
                  <a:cxn ang="0">
                    <a:pos x="0" y="134"/>
                  </a:cxn>
                  <a:cxn ang="0">
                    <a:pos x="260" y="0"/>
                  </a:cxn>
                  <a:cxn ang="0">
                    <a:pos x="453" y="49"/>
                  </a:cxn>
                  <a:cxn ang="0">
                    <a:pos x="465" y="62"/>
                  </a:cxn>
                  <a:cxn ang="0">
                    <a:pos x="264" y="244"/>
                  </a:cxn>
                  <a:cxn ang="0">
                    <a:pos x="200" y="271"/>
                  </a:cxn>
                  <a:cxn ang="0">
                    <a:pos x="64" y="178"/>
                  </a:cxn>
                </a:cxnLst>
                <a:rect l="0" t="0" r="r" b="b"/>
                <a:pathLst>
                  <a:path w="465" h="271">
                    <a:moveTo>
                      <a:pt x="64" y="178"/>
                    </a:moveTo>
                    <a:lnTo>
                      <a:pt x="0" y="134"/>
                    </a:lnTo>
                    <a:lnTo>
                      <a:pt x="260" y="0"/>
                    </a:lnTo>
                    <a:lnTo>
                      <a:pt x="453" y="49"/>
                    </a:lnTo>
                    <a:lnTo>
                      <a:pt x="465" y="62"/>
                    </a:lnTo>
                    <a:lnTo>
                      <a:pt x="264" y="244"/>
                    </a:lnTo>
                    <a:lnTo>
                      <a:pt x="200" y="271"/>
                    </a:lnTo>
                    <a:lnTo>
                      <a:pt x="64" y="178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0" name="Freeform 822"/>
              <p:cNvSpPr>
                <a:spLocks/>
              </p:cNvSpPr>
              <p:nvPr/>
            </p:nvSpPr>
            <p:spPr bwMode="auto">
              <a:xfrm>
                <a:off x="2194" y="11012"/>
                <a:ext cx="457" cy="359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0" y="194"/>
                  </a:cxn>
                  <a:cxn ang="0">
                    <a:pos x="67" y="251"/>
                  </a:cxn>
                  <a:cxn ang="0">
                    <a:pos x="200" y="328"/>
                  </a:cxn>
                  <a:cxn ang="0">
                    <a:pos x="236" y="249"/>
                  </a:cxn>
                  <a:cxn ang="0">
                    <a:pos x="249" y="359"/>
                  </a:cxn>
                  <a:cxn ang="0">
                    <a:pos x="411" y="207"/>
                  </a:cxn>
                  <a:cxn ang="0">
                    <a:pos x="457" y="0"/>
                  </a:cxn>
                  <a:cxn ang="0">
                    <a:pos x="245" y="185"/>
                  </a:cxn>
                  <a:cxn ang="0">
                    <a:pos x="245" y="207"/>
                  </a:cxn>
                  <a:cxn ang="0">
                    <a:pos x="216" y="225"/>
                  </a:cxn>
                  <a:cxn ang="0">
                    <a:pos x="0" y="96"/>
                  </a:cxn>
                </a:cxnLst>
                <a:rect l="0" t="0" r="r" b="b"/>
                <a:pathLst>
                  <a:path w="457" h="359">
                    <a:moveTo>
                      <a:pt x="0" y="96"/>
                    </a:moveTo>
                    <a:lnTo>
                      <a:pt x="30" y="194"/>
                    </a:lnTo>
                    <a:lnTo>
                      <a:pt x="67" y="251"/>
                    </a:lnTo>
                    <a:lnTo>
                      <a:pt x="200" y="328"/>
                    </a:lnTo>
                    <a:lnTo>
                      <a:pt x="236" y="249"/>
                    </a:lnTo>
                    <a:lnTo>
                      <a:pt x="249" y="359"/>
                    </a:lnTo>
                    <a:lnTo>
                      <a:pt x="411" y="207"/>
                    </a:lnTo>
                    <a:lnTo>
                      <a:pt x="457" y="0"/>
                    </a:lnTo>
                    <a:lnTo>
                      <a:pt x="245" y="185"/>
                    </a:lnTo>
                    <a:lnTo>
                      <a:pt x="245" y="207"/>
                    </a:lnTo>
                    <a:lnTo>
                      <a:pt x="216" y="22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1" name="Freeform 823"/>
              <p:cNvSpPr>
                <a:spLocks/>
              </p:cNvSpPr>
              <p:nvPr/>
            </p:nvSpPr>
            <p:spPr bwMode="auto">
              <a:xfrm>
                <a:off x="2508" y="11137"/>
                <a:ext cx="53" cy="9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9" y="16"/>
                  </a:cxn>
                  <a:cxn ang="0">
                    <a:pos x="8" y="65"/>
                  </a:cxn>
                  <a:cxn ang="0">
                    <a:pos x="0" y="66"/>
                  </a:cxn>
                  <a:cxn ang="0">
                    <a:pos x="7" y="90"/>
                  </a:cxn>
                  <a:cxn ang="0">
                    <a:pos x="20" y="74"/>
                  </a:cxn>
                  <a:cxn ang="0">
                    <a:pos x="29" y="27"/>
                  </a:cxn>
                  <a:cxn ang="0">
                    <a:pos x="43" y="17"/>
                  </a:cxn>
                  <a:cxn ang="0">
                    <a:pos x="47" y="24"/>
                  </a:cxn>
                  <a:cxn ang="0">
                    <a:pos x="53" y="17"/>
                  </a:cxn>
                  <a:cxn ang="0">
                    <a:pos x="47" y="0"/>
                  </a:cxn>
                </a:cxnLst>
                <a:rect l="0" t="0" r="r" b="b"/>
                <a:pathLst>
                  <a:path w="53" h="90">
                    <a:moveTo>
                      <a:pt x="47" y="0"/>
                    </a:moveTo>
                    <a:lnTo>
                      <a:pt x="19" y="16"/>
                    </a:lnTo>
                    <a:lnTo>
                      <a:pt x="8" y="65"/>
                    </a:lnTo>
                    <a:lnTo>
                      <a:pt x="0" y="66"/>
                    </a:lnTo>
                    <a:lnTo>
                      <a:pt x="7" y="90"/>
                    </a:lnTo>
                    <a:lnTo>
                      <a:pt x="20" y="74"/>
                    </a:lnTo>
                    <a:lnTo>
                      <a:pt x="29" y="27"/>
                    </a:lnTo>
                    <a:lnTo>
                      <a:pt x="43" y="17"/>
                    </a:lnTo>
                    <a:lnTo>
                      <a:pt x="47" y="24"/>
                    </a:lnTo>
                    <a:lnTo>
                      <a:pt x="53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2" name="Freeform 824"/>
              <p:cNvSpPr>
                <a:spLocks/>
              </p:cNvSpPr>
              <p:nvPr/>
            </p:nvSpPr>
            <p:spPr bwMode="auto">
              <a:xfrm>
                <a:off x="2559" y="11164"/>
                <a:ext cx="27" cy="61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5" y="16"/>
                  </a:cxn>
                  <a:cxn ang="0">
                    <a:pos x="15" y="33"/>
                  </a:cxn>
                  <a:cxn ang="0">
                    <a:pos x="13" y="44"/>
                  </a:cxn>
                  <a:cxn ang="0">
                    <a:pos x="4" y="51"/>
                  </a:cxn>
                  <a:cxn ang="0">
                    <a:pos x="7" y="61"/>
                  </a:cxn>
                  <a:cxn ang="0">
                    <a:pos x="23" y="47"/>
                  </a:cxn>
                  <a:cxn ang="0">
                    <a:pos x="27" y="30"/>
                  </a:cxn>
                  <a:cxn ang="0">
                    <a:pos x="16" y="8"/>
                  </a:cxn>
                  <a:cxn ang="0">
                    <a:pos x="19" y="3"/>
                  </a:cxn>
                </a:cxnLst>
                <a:rect l="0" t="0" r="r" b="b"/>
                <a:pathLst>
                  <a:path w="27" h="61">
                    <a:moveTo>
                      <a:pt x="19" y="3"/>
                    </a:moveTo>
                    <a:lnTo>
                      <a:pt x="3" y="0"/>
                    </a:lnTo>
                    <a:lnTo>
                      <a:pt x="0" y="19"/>
                    </a:lnTo>
                    <a:lnTo>
                      <a:pt x="5" y="16"/>
                    </a:lnTo>
                    <a:lnTo>
                      <a:pt x="15" y="33"/>
                    </a:lnTo>
                    <a:lnTo>
                      <a:pt x="13" y="44"/>
                    </a:lnTo>
                    <a:lnTo>
                      <a:pt x="4" y="51"/>
                    </a:lnTo>
                    <a:lnTo>
                      <a:pt x="7" y="61"/>
                    </a:lnTo>
                    <a:lnTo>
                      <a:pt x="23" y="47"/>
                    </a:lnTo>
                    <a:lnTo>
                      <a:pt x="27" y="30"/>
                    </a:lnTo>
                    <a:lnTo>
                      <a:pt x="16" y="8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3" name="Freeform 825"/>
              <p:cNvSpPr>
                <a:spLocks/>
              </p:cNvSpPr>
              <p:nvPr/>
            </p:nvSpPr>
            <p:spPr bwMode="auto">
              <a:xfrm>
                <a:off x="2502" y="11214"/>
                <a:ext cx="59" cy="52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8"/>
                  </a:cxn>
                  <a:cxn ang="0">
                    <a:pos x="15" y="34"/>
                  </a:cxn>
                  <a:cxn ang="0">
                    <a:pos x="17" y="21"/>
                  </a:cxn>
                  <a:cxn ang="0">
                    <a:pos x="3" y="18"/>
                  </a:cxn>
                  <a:cxn ang="0">
                    <a:pos x="0" y="39"/>
                  </a:cxn>
                  <a:cxn ang="0">
                    <a:pos x="10" y="52"/>
                  </a:cxn>
                  <a:cxn ang="0">
                    <a:pos x="49" y="22"/>
                  </a:cxn>
                  <a:cxn ang="0">
                    <a:pos x="51" y="28"/>
                  </a:cxn>
                  <a:cxn ang="0">
                    <a:pos x="59" y="11"/>
                  </a:cxn>
                  <a:cxn ang="0">
                    <a:pos x="47" y="0"/>
                  </a:cxn>
                </a:cxnLst>
                <a:rect l="0" t="0" r="r" b="b"/>
                <a:pathLst>
                  <a:path w="59" h="52">
                    <a:moveTo>
                      <a:pt x="47" y="0"/>
                    </a:moveTo>
                    <a:lnTo>
                      <a:pt x="47" y="8"/>
                    </a:lnTo>
                    <a:lnTo>
                      <a:pt x="15" y="34"/>
                    </a:lnTo>
                    <a:lnTo>
                      <a:pt x="17" y="21"/>
                    </a:lnTo>
                    <a:lnTo>
                      <a:pt x="3" y="18"/>
                    </a:lnTo>
                    <a:lnTo>
                      <a:pt x="0" y="39"/>
                    </a:lnTo>
                    <a:lnTo>
                      <a:pt x="10" y="52"/>
                    </a:lnTo>
                    <a:lnTo>
                      <a:pt x="49" y="22"/>
                    </a:lnTo>
                    <a:lnTo>
                      <a:pt x="51" y="28"/>
                    </a:lnTo>
                    <a:lnTo>
                      <a:pt x="59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4" name="Freeform 826"/>
              <p:cNvSpPr>
                <a:spLocks/>
              </p:cNvSpPr>
              <p:nvPr/>
            </p:nvSpPr>
            <p:spPr bwMode="auto">
              <a:xfrm>
                <a:off x="2123" y="10910"/>
                <a:ext cx="579" cy="334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7" y="15"/>
                  </a:cxn>
                  <a:cxn ang="0">
                    <a:pos x="579" y="31"/>
                  </a:cxn>
                  <a:cxn ang="0">
                    <a:pos x="576" y="54"/>
                  </a:cxn>
                  <a:cxn ang="0">
                    <a:pos x="532" y="109"/>
                  </a:cxn>
                  <a:cxn ang="0">
                    <a:pos x="488" y="285"/>
                  </a:cxn>
                  <a:cxn ang="0">
                    <a:pos x="515" y="122"/>
                  </a:cxn>
                  <a:cxn ang="0">
                    <a:pos x="311" y="320"/>
                  </a:cxn>
                  <a:cxn ang="0">
                    <a:pos x="278" y="334"/>
                  </a:cxn>
                  <a:cxn ang="0">
                    <a:pos x="11" y="163"/>
                  </a:cxn>
                  <a:cxn ang="0">
                    <a:pos x="0" y="120"/>
                  </a:cxn>
                  <a:cxn ang="0">
                    <a:pos x="33" y="91"/>
                  </a:cxn>
                  <a:cxn ang="0">
                    <a:pos x="136" y="48"/>
                  </a:cxn>
                  <a:cxn ang="0">
                    <a:pos x="29" y="104"/>
                  </a:cxn>
                  <a:cxn ang="0">
                    <a:pos x="25" y="137"/>
                  </a:cxn>
                  <a:cxn ang="0">
                    <a:pos x="273" y="304"/>
                  </a:cxn>
                  <a:cxn ang="0">
                    <a:pos x="307" y="296"/>
                  </a:cxn>
                  <a:cxn ang="0">
                    <a:pos x="281" y="288"/>
                  </a:cxn>
                  <a:cxn ang="0">
                    <a:pos x="260" y="272"/>
                  </a:cxn>
                  <a:cxn ang="0">
                    <a:pos x="319" y="271"/>
                  </a:cxn>
                  <a:cxn ang="0">
                    <a:pos x="564" y="41"/>
                  </a:cxn>
                  <a:cxn ang="0">
                    <a:pos x="561" y="21"/>
                  </a:cxn>
                  <a:cxn ang="0">
                    <a:pos x="500" y="0"/>
                  </a:cxn>
                </a:cxnLst>
                <a:rect l="0" t="0" r="r" b="b"/>
                <a:pathLst>
                  <a:path w="579" h="334">
                    <a:moveTo>
                      <a:pt x="500" y="0"/>
                    </a:moveTo>
                    <a:lnTo>
                      <a:pt x="567" y="15"/>
                    </a:lnTo>
                    <a:lnTo>
                      <a:pt x="579" y="31"/>
                    </a:lnTo>
                    <a:lnTo>
                      <a:pt x="576" y="54"/>
                    </a:lnTo>
                    <a:lnTo>
                      <a:pt x="532" y="109"/>
                    </a:lnTo>
                    <a:lnTo>
                      <a:pt x="488" y="285"/>
                    </a:lnTo>
                    <a:lnTo>
                      <a:pt x="515" y="122"/>
                    </a:lnTo>
                    <a:lnTo>
                      <a:pt x="311" y="320"/>
                    </a:lnTo>
                    <a:lnTo>
                      <a:pt x="278" y="334"/>
                    </a:lnTo>
                    <a:lnTo>
                      <a:pt x="11" y="163"/>
                    </a:lnTo>
                    <a:lnTo>
                      <a:pt x="0" y="120"/>
                    </a:lnTo>
                    <a:lnTo>
                      <a:pt x="33" y="91"/>
                    </a:lnTo>
                    <a:lnTo>
                      <a:pt x="136" y="48"/>
                    </a:lnTo>
                    <a:lnTo>
                      <a:pt x="29" y="104"/>
                    </a:lnTo>
                    <a:lnTo>
                      <a:pt x="25" y="137"/>
                    </a:lnTo>
                    <a:lnTo>
                      <a:pt x="273" y="304"/>
                    </a:lnTo>
                    <a:lnTo>
                      <a:pt x="307" y="296"/>
                    </a:lnTo>
                    <a:lnTo>
                      <a:pt x="281" y="288"/>
                    </a:lnTo>
                    <a:lnTo>
                      <a:pt x="260" y="272"/>
                    </a:lnTo>
                    <a:lnTo>
                      <a:pt x="319" y="271"/>
                    </a:lnTo>
                    <a:lnTo>
                      <a:pt x="564" y="41"/>
                    </a:lnTo>
                    <a:lnTo>
                      <a:pt x="561" y="2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5" name="Freeform 827"/>
              <p:cNvSpPr>
                <a:spLocks/>
              </p:cNvSpPr>
              <p:nvPr/>
            </p:nvSpPr>
            <p:spPr bwMode="auto">
              <a:xfrm>
                <a:off x="2203" y="11133"/>
                <a:ext cx="399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25"/>
                  </a:cxn>
                  <a:cxn ang="0">
                    <a:pos x="42" y="154"/>
                  </a:cxn>
                  <a:cxn ang="0">
                    <a:pos x="209" y="265"/>
                  </a:cxn>
                  <a:cxn ang="0">
                    <a:pos x="242" y="262"/>
                  </a:cxn>
                  <a:cxn ang="0">
                    <a:pos x="399" y="100"/>
                  </a:cxn>
                  <a:cxn ang="0">
                    <a:pos x="250" y="221"/>
                  </a:cxn>
                  <a:cxn ang="0">
                    <a:pos x="227" y="132"/>
                  </a:cxn>
                  <a:cxn ang="0">
                    <a:pos x="211" y="237"/>
                  </a:cxn>
                  <a:cxn ang="0">
                    <a:pos x="44" y="133"/>
                  </a:cxn>
                  <a:cxn ang="0">
                    <a:pos x="0" y="0"/>
                  </a:cxn>
                </a:cxnLst>
                <a:rect l="0" t="0" r="r" b="b"/>
                <a:pathLst>
                  <a:path w="399" h="265">
                    <a:moveTo>
                      <a:pt x="0" y="0"/>
                    </a:moveTo>
                    <a:lnTo>
                      <a:pt x="30" y="125"/>
                    </a:lnTo>
                    <a:lnTo>
                      <a:pt x="42" y="154"/>
                    </a:lnTo>
                    <a:lnTo>
                      <a:pt x="209" y="265"/>
                    </a:lnTo>
                    <a:lnTo>
                      <a:pt x="242" y="262"/>
                    </a:lnTo>
                    <a:lnTo>
                      <a:pt x="399" y="100"/>
                    </a:lnTo>
                    <a:lnTo>
                      <a:pt x="250" y="221"/>
                    </a:lnTo>
                    <a:lnTo>
                      <a:pt x="227" y="132"/>
                    </a:lnTo>
                    <a:lnTo>
                      <a:pt x="211" y="237"/>
                    </a:lnTo>
                    <a:lnTo>
                      <a:pt x="44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6" name="Freeform 828"/>
              <p:cNvSpPr>
                <a:spLocks/>
              </p:cNvSpPr>
              <p:nvPr/>
            </p:nvSpPr>
            <p:spPr bwMode="auto">
              <a:xfrm>
                <a:off x="2506" y="11135"/>
                <a:ext cx="57" cy="96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9" y="67"/>
                  </a:cxn>
                  <a:cxn ang="0">
                    <a:pos x="0" y="65"/>
                  </a:cxn>
                  <a:cxn ang="0">
                    <a:pos x="8" y="96"/>
                  </a:cxn>
                  <a:cxn ang="0">
                    <a:pos x="29" y="74"/>
                  </a:cxn>
                  <a:cxn ang="0">
                    <a:pos x="25" y="72"/>
                  </a:cxn>
                  <a:cxn ang="0">
                    <a:pos x="32" y="31"/>
                  </a:cxn>
                  <a:cxn ang="0">
                    <a:pos x="45" y="21"/>
                  </a:cxn>
                  <a:cxn ang="0">
                    <a:pos x="49" y="31"/>
                  </a:cxn>
                  <a:cxn ang="0">
                    <a:pos x="57" y="20"/>
                  </a:cxn>
                  <a:cxn ang="0">
                    <a:pos x="49" y="0"/>
                  </a:cxn>
                  <a:cxn ang="0">
                    <a:pos x="27" y="15"/>
                  </a:cxn>
                  <a:cxn ang="0">
                    <a:pos x="48" y="6"/>
                  </a:cxn>
                  <a:cxn ang="0">
                    <a:pos x="54" y="18"/>
                  </a:cxn>
                  <a:cxn ang="0">
                    <a:pos x="50" y="25"/>
                  </a:cxn>
                  <a:cxn ang="0">
                    <a:pos x="45" y="17"/>
                  </a:cxn>
                  <a:cxn ang="0">
                    <a:pos x="30" y="28"/>
                  </a:cxn>
                  <a:cxn ang="0">
                    <a:pos x="21" y="74"/>
                  </a:cxn>
                  <a:cxn ang="0">
                    <a:pos x="10" y="89"/>
                  </a:cxn>
                  <a:cxn ang="0">
                    <a:pos x="6" y="70"/>
                  </a:cxn>
                  <a:cxn ang="0">
                    <a:pos x="12" y="70"/>
                  </a:cxn>
                  <a:cxn ang="0">
                    <a:pos x="21" y="21"/>
                  </a:cxn>
                </a:cxnLst>
                <a:rect l="0" t="0" r="r" b="b"/>
                <a:pathLst>
                  <a:path w="57" h="96">
                    <a:moveTo>
                      <a:pt x="21" y="21"/>
                    </a:moveTo>
                    <a:lnTo>
                      <a:pt x="9" y="67"/>
                    </a:lnTo>
                    <a:lnTo>
                      <a:pt x="0" y="65"/>
                    </a:lnTo>
                    <a:lnTo>
                      <a:pt x="8" y="96"/>
                    </a:lnTo>
                    <a:lnTo>
                      <a:pt x="29" y="74"/>
                    </a:lnTo>
                    <a:lnTo>
                      <a:pt x="25" y="72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49" y="31"/>
                    </a:lnTo>
                    <a:lnTo>
                      <a:pt x="57" y="20"/>
                    </a:lnTo>
                    <a:lnTo>
                      <a:pt x="49" y="0"/>
                    </a:lnTo>
                    <a:lnTo>
                      <a:pt x="27" y="15"/>
                    </a:lnTo>
                    <a:lnTo>
                      <a:pt x="48" y="6"/>
                    </a:lnTo>
                    <a:lnTo>
                      <a:pt x="54" y="18"/>
                    </a:lnTo>
                    <a:lnTo>
                      <a:pt x="50" y="25"/>
                    </a:lnTo>
                    <a:lnTo>
                      <a:pt x="45" y="17"/>
                    </a:lnTo>
                    <a:lnTo>
                      <a:pt x="30" y="28"/>
                    </a:lnTo>
                    <a:lnTo>
                      <a:pt x="21" y="74"/>
                    </a:lnTo>
                    <a:lnTo>
                      <a:pt x="10" y="89"/>
                    </a:lnTo>
                    <a:lnTo>
                      <a:pt x="6" y="70"/>
                    </a:lnTo>
                    <a:lnTo>
                      <a:pt x="12" y="7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7" name="Freeform 829"/>
              <p:cNvSpPr>
                <a:spLocks/>
              </p:cNvSpPr>
              <p:nvPr/>
            </p:nvSpPr>
            <p:spPr bwMode="auto">
              <a:xfrm>
                <a:off x="2497" y="11212"/>
                <a:ext cx="66" cy="59"/>
              </a:xfrm>
              <a:custGeom>
                <a:avLst/>
                <a:gdLst/>
                <a:ahLst/>
                <a:cxnLst>
                  <a:cxn ang="0">
                    <a:pos x="9" y="18"/>
                  </a:cxn>
                  <a:cxn ang="0">
                    <a:pos x="0" y="45"/>
                  </a:cxn>
                  <a:cxn ang="0">
                    <a:pos x="17" y="59"/>
                  </a:cxn>
                  <a:cxn ang="0">
                    <a:pos x="53" y="27"/>
                  </a:cxn>
                  <a:cxn ang="0">
                    <a:pos x="56" y="34"/>
                  </a:cxn>
                  <a:cxn ang="0">
                    <a:pos x="66" y="14"/>
                  </a:cxn>
                  <a:cxn ang="0">
                    <a:pos x="50" y="0"/>
                  </a:cxn>
                  <a:cxn ang="0">
                    <a:pos x="50" y="11"/>
                  </a:cxn>
                  <a:cxn ang="0">
                    <a:pos x="21" y="34"/>
                  </a:cxn>
                  <a:cxn ang="0">
                    <a:pos x="26" y="16"/>
                  </a:cxn>
                  <a:cxn ang="0">
                    <a:pos x="17" y="37"/>
                  </a:cxn>
                  <a:cxn ang="0">
                    <a:pos x="18" y="39"/>
                  </a:cxn>
                  <a:cxn ang="0">
                    <a:pos x="53" y="14"/>
                  </a:cxn>
                  <a:cxn ang="0">
                    <a:pos x="53" y="8"/>
                  </a:cxn>
                  <a:cxn ang="0">
                    <a:pos x="62" y="15"/>
                  </a:cxn>
                  <a:cxn ang="0">
                    <a:pos x="57" y="26"/>
                  </a:cxn>
                  <a:cxn ang="0">
                    <a:pos x="54" y="23"/>
                  </a:cxn>
                  <a:cxn ang="0">
                    <a:pos x="16" y="53"/>
                  </a:cxn>
                  <a:cxn ang="0">
                    <a:pos x="5" y="43"/>
                  </a:cxn>
                  <a:cxn ang="0">
                    <a:pos x="10" y="23"/>
                  </a:cxn>
                  <a:cxn ang="0">
                    <a:pos x="9" y="18"/>
                  </a:cxn>
                </a:cxnLst>
                <a:rect l="0" t="0" r="r" b="b"/>
                <a:pathLst>
                  <a:path w="66" h="59">
                    <a:moveTo>
                      <a:pt x="9" y="18"/>
                    </a:moveTo>
                    <a:lnTo>
                      <a:pt x="0" y="45"/>
                    </a:lnTo>
                    <a:lnTo>
                      <a:pt x="17" y="59"/>
                    </a:lnTo>
                    <a:lnTo>
                      <a:pt x="53" y="27"/>
                    </a:lnTo>
                    <a:lnTo>
                      <a:pt x="56" y="34"/>
                    </a:lnTo>
                    <a:lnTo>
                      <a:pt x="66" y="14"/>
                    </a:lnTo>
                    <a:lnTo>
                      <a:pt x="50" y="0"/>
                    </a:lnTo>
                    <a:lnTo>
                      <a:pt x="50" y="11"/>
                    </a:lnTo>
                    <a:lnTo>
                      <a:pt x="21" y="34"/>
                    </a:lnTo>
                    <a:lnTo>
                      <a:pt x="26" y="16"/>
                    </a:lnTo>
                    <a:lnTo>
                      <a:pt x="17" y="37"/>
                    </a:lnTo>
                    <a:lnTo>
                      <a:pt x="18" y="39"/>
                    </a:lnTo>
                    <a:lnTo>
                      <a:pt x="53" y="14"/>
                    </a:lnTo>
                    <a:lnTo>
                      <a:pt x="53" y="8"/>
                    </a:lnTo>
                    <a:lnTo>
                      <a:pt x="62" y="15"/>
                    </a:lnTo>
                    <a:lnTo>
                      <a:pt x="57" y="26"/>
                    </a:lnTo>
                    <a:lnTo>
                      <a:pt x="54" y="23"/>
                    </a:lnTo>
                    <a:lnTo>
                      <a:pt x="16" y="53"/>
                    </a:lnTo>
                    <a:lnTo>
                      <a:pt x="5" y="43"/>
                    </a:lnTo>
                    <a:lnTo>
                      <a:pt x="10" y="23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8" name="Freeform 830"/>
              <p:cNvSpPr>
                <a:spLocks/>
              </p:cNvSpPr>
              <p:nvPr/>
            </p:nvSpPr>
            <p:spPr bwMode="auto">
              <a:xfrm>
                <a:off x="2557" y="11162"/>
                <a:ext cx="31" cy="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4"/>
                  </a:cxn>
                  <a:cxn ang="0">
                    <a:pos x="7" y="21"/>
                  </a:cxn>
                  <a:cxn ang="0">
                    <a:pos x="16" y="35"/>
                  </a:cxn>
                  <a:cxn ang="0">
                    <a:pos x="14" y="46"/>
                  </a:cxn>
                  <a:cxn ang="0">
                    <a:pos x="2" y="53"/>
                  </a:cxn>
                  <a:cxn ang="0">
                    <a:pos x="7" y="57"/>
                  </a:cxn>
                  <a:cxn ang="0">
                    <a:pos x="16" y="50"/>
                  </a:cxn>
                  <a:cxn ang="0">
                    <a:pos x="18" y="34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6" y="3"/>
                  </a:cxn>
                  <a:cxn ang="0">
                    <a:pos x="19" y="5"/>
                  </a:cxn>
                  <a:cxn ang="0">
                    <a:pos x="17" y="9"/>
                  </a:cxn>
                  <a:cxn ang="0">
                    <a:pos x="28" y="31"/>
                  </a:cxn>
                  <a:cxn ang="0">
                    <a:pos x="24" y="48"/>
                  </a:cxn>
                  <a:cxn ang="0">
                    <a:pos x="9" y="61"/>
                  </a:cxn>
                  <a:cxn ang="0">
                    <a:pos x="9" y="67"/>
                  </a:cxn>
                  <a:cxn ang="0">
                    <a:pos x="27" y="49"/>
                  </a:cxn>
                  <a:cxn ang="0">
                    <a:pos x="31" y="31"/>
                  </a:cxn>
                  <a:cxn ang="0">
                    <a:pos x="21" y="9"/>
                  </a:cxn>
                  <a:cxn ang="0">
                    <a:pos x="25" y="3"/>
                  </a:cxn>
                  <a:cxn ang="0">
                    <a:pos x="3" y="0"/>
                  </a:cxn>
                </a:cxnLst>
                <a:rect l="0" t="0" r="r" b="b"/>
                <a:pathLst>
                  <a:path w="31" h="67">
                    <a:moveTo>
                      <a:pt x="3" y="0"/>
                    </a:moveTo>
                    <a:lnTo>
                      <a:pt x="0" y="24"/>
                    </a:lnTo>
                    <a:lnTo>
                      <a:pt x="7" y="21"/>
                    </a:lnTo>
                    <a:lnTo>
                      <a:pt x="16" y="35"/>
                    </a:lnTo>
                    <a:lnTo>
                      <a:pt x="14" y="46"/>
                    </a:lnTo>
                    <a:lnTo>
                      <a:pt x="2" y="53"/>
                    </a:lnTo>
                    <a:lnTo>
                      <a:pt x="7" y="57"/>
                    </a:lnTo>
                    <a:lnTo>
                      <a:pt x="16" y="50"/>
                    </a:lnTo>
                    <a:lnTo>
                      <a:pt x="18" y="34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6" y="3"/>
                    </a:lnTo>
                    <a:lnTo>
                      <a:pt x="19" y="5"/>
                    </a:lnTo>
                    <a:lnTo>
                      <a:pt x="17" y="9"/>
                    </a:lnTo>
                    <a:lnTo>
                      <a:pt x="28" y="31"/>
                    </a:lnTo>
                    <a:lnTo>
                      <a:pt x="24" y="48"/>
                    </a:lnTo>
                    <a:lnTo>
                      <a:pt x="9" y="61"/>
                    </a:lnTo>
                    <a:lnTo>
                      <a:pt x="9" y="67"/>
                    </a:lnTo>
                    <a:lnTo>
                      <a:pt x="27" y="49"/>
                    </a:lnTo>
                    <a:lnTo>
                      <a:pt x="31" y="31"/>
                    </a:lnTo>
                    <a:lnTo>
                      <a:pt x="21" y="9"/>
                    </a:lnTo>
                    <a:lnTo>
                      <a:pt x="2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79" name="Freeform 831"/>
              <p:cNvSpPr>
                <a:spLocks/>
              </p:cNvSpPr>
              <p:nvPr/>
            </p:nvSpPr>
            <p:spPr bwMode="auto">
              <a:xfrm>
                <a:off x="2233" y="10937"/>
                <a:ext cx="365" cy="223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52" y="76"/>
                  </a:cxn>
                  <a:cxn ang="0">
                    <a:pos x="76" y="64"/>
                  </a:cxn>
                  <a:cxn ang="0">
                    <a:pos x="100" y="28"/>
                  </a:cxn>
                  <a:cxn ang="0">
                    <a:pos x="150" y="30"/>
                  </a:cxn>
                  <a:cxn ang="0">
                    <a:pos x="182" y="0"/>
                  </a:cxn>
                  <a:cxn ang="0">
                    <a:pos x="291" y="26"/>
                  </a:cxn>
                  <a:cxn ang="0">
                    <a:pos x="349" y="26"/>
                  </a:cxn>
                  <a:cxn ang="0">
                    <a:pos x="365" y="64"/>
                  </a:cxn>
                  <a:cxn ang="0">
                    <a:pos x="211" y="205"/>
                  </a:cxn>
                  <a:cxn ang="0">
                    <a:pos x="146" y="223"/>
                  </a:cxn>
                  <a:cxn ang="0">
                    <a:pos x="0" y="115"/>
                  </a:cxn>
                </a:cxnLst>
                <a:rect l="0" t="0" r="r" b="b"/>
                <a:pathLst>
                  <a:path w="365" h="223">
                    <a:moveTo>
                      <a:pt x="0" y="115"/>
                    </a:moveTo>
                    <a:lnTo>
                      <a:pt x="52" y="76"/>
                    </a:lnTo>
                    <a:lnTo>
                      <a:pt x="76" y="64"/>
                    </a:lnTo>
                    <a:lnTo>
                      <a:pt x="100" y="28"/>
                    </a:lnTo>
                    <a:lnTo>
                      <a:pt x="150" y="30"/>
                    </a:lnTo>
                    <a:lnTo>
                      <a:pt x="182" y="0"/>
                    </a:lnTo>
                    <a:lnTo>
                      <a:pt x="291" y="26"/>
                    </a:lnTo>
                    <a:lnTo>
                      <a:pt x="349" y="26"/>
                    </a:lnTo>
                    <a:lnTo>
                      <a:pt x="365" y="64"/>
                    </a:lnTo>
                    <a:lnTo>
                      <a:pt x="211" y="205"/>
                    </a:lnTo>
                    <a:lnTo>
                      <a:pt x="146" y="223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0" name="Freeform 832"/>
              <p:cNvSpPr>
                <a:spLocks/>
              </p:cNvSpPr>
              <p:nvPr/>
            </p:nvSpPr>
            <p:spPr bwMode="auto">
              <a:xfrm>
                <a:off x="2293" y="10981"/>
                <a:ext cx="307" cy="188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51" y="128"/>
                  </a:cxn>
                  <a:cxn ang="0">
                    <a:pos x="91" y="142"/>
                  </a:cxn>
                  <a:cxn ang="0">
                    <a:pos x="95" y="168"/>
                  </a:cxn>
                  <a:cxn ang="0">
                    <a:pos x="128" y="160"/>
                  </a:cxn>
                  <a:cxn ang="0">
                    <a:pos x="128" y="132"/>
                  </a:cxn>
                  <a:cxn ang="0">
                    <a:pos x="196" y="92"/>
                  </a:cxn>
                  <a:cxn ang="0">
                    <a:pos x="196" y="76"/>
                  </a:cxn>
                  <a:cxn ang="0">
                    <a:pos x="108" y="42"/>
                  </a:cxn>
                  <a:cxn ang="0">
                    <a:pos x="202" y="62"/>
                  </a:cxn>
                  <a:cxn ang="0">
                    <a:pos x="222" y="66"/>
                  </a:cxn>
                  <a:cxn ang="0">
                    <a:pos x="268" y="4"/>
                  </a:cxn>
                  <a:cxn ang="0">
                    <a:pos x="296" y="0"/>
                  </a:cxn>
                  <a:cxn ang="0">
                    <a:pos x="307" y="18"/>
                  </a:cxn>
                  <a:cxn ang="0">
                    <a:pos x="157" y="160"/>
                  </a:cxn>
                  <a:cxn ang="0">
                    <a:pos x="98" y="188"/>
                  </a:cxn>
                  <a:cxn ang="0">
                    <a:pos x="0" y="114"/>
                  </a:cxn>
                </a:cxnLst>
                <a:rect l="0" t="0" r="r" b="b"/>
                <a:pathLst>
                  <a:path w="307" h="188">
                    <a:moveTo>
                      <a:pt x="0" y="114"/>
                    </a:moveTo>
                    <a:lnTo>
                      <a:pt x="51" y="128"/>
                    </a:lnTo>
                    <a:lnTo>
                      <a:pt x="91" y="142"/>
                    </a:lnTo>
                    <a:lnTo>
                      <a:pt x="95" y="168"/>
                    </a:lnTo>
                    <a:lnTo>
                      <a:pt x="128" y="160"/>
                    </a:lnTo>
                    <a:lnTo>
                      <a:pt x="128" y="132"/>
                    </a:lnTo>
                    <a:lnTo>
                      <a:pt x="196" y="92"/>
                    </a:lnTo>
                    <a:lnTo>
                      <a:pt x="196" y="76"/>
                    </a:lnTo>
                    <a:lnTo>
                      <a:pt x="108" y="42"/>
                    </a:lnTo>
                    <a:lnTo>
                      <a:pt x="202" y="62"/>
                    </a:lnTo>
                    <a:lnTo>
                      <a:pt x="222" y="66"/>
                    </a:lnTo>
                    <a:lnTo>
                      <a:pt x="268" y="4"/>
                    </a:lnTo>
                    <a:lnTo>
                      <a:pt x="296" y="0"/>
                    </a:lnTo>
                    <a:lnTo>
                      <a:pt x="307" y="18"/>
                    </a:lnTo>
                    <a:lnTo>
                      <a:pt x="157" y="160"/>
                    </a:lnTo>
                    <a:lnTo>
                      <a:pt x="98" y="18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1" name="Freeform 833"/>
              <p:cNvSpPr>
                <a:spLocks/>
              </p:cNvSpPr>
              <p:nvPr/>
            </p:nvSpPr>
            <p:spPr bwMode="auto">
              <a:xfrm>
                <a:off x="2278" y="11012"/>
                <a:ext cx="97" cy="4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97" y="18"/>
                  </a:cxn>
                  <a:cxn ang="0">
                    <a:pos x="66" y="46"/>
                  </a:cxn>
                  <a:cxn ang="0">
                    <a:pos x="0" y="30"/>
                  </a:cxn>
                  <a:cxn ang="0">
                    <a:pos x="32" y="0"/>
                  </a:cxn>
                </a:cxnLst>
                <a:rect l="0" t="0" r="r" b="b"/>
                <a:pathLst>
                  <a:path w="97" h="46">
                    <a:moveTo>
                      <a:pt x="32" y="0"/>
                    </a:moveTo>
                    <a:lnTo>
                      <a:pt x="97" y="18"/>
                    </a:lnTo>
                    <a:lnTo>
                      <a:pt x="66" y="46"/>
                    </a:lnTo>
                    <a:lnTo>
                      <a:pt x="0" y="3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2" name="Freeform 834"/>
              <p:cNvSpPr>
                <a:spLocks/>
              </p:cNvSpPr>
              <p:nvPr/>
            </p:nvSpPr>
            <p:spPr bwMode="auto">
              <a:xfrm>
                <a:off x="2328" y="11037"/>
                <a:ext cx="129" cy="7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04" y="10"/>
                  </a:cxn>
                  <a:cxn ang="0">
                    <a:pos x="129" y="26"/>
                  </a:cxn>
                  <a:cxn ang="0">
                    <a:pos x="72" y="18"/>
                  </a:cxn>
                  <a:cxn ang="0">
                    <a:pos x="101" y="38"/>
                  </a:cxn>
                  <a:cxn ang="0">
                    <a:pos x="51" y="28"/>
                  </a:cxn>
                  <a:cxn ang="0">
                    <a:pos x="85" y="51"/>
                  </a:cxn>
                  <a:cxn ang="0">
                    <a:pos x="29" y="40"/>
                  </a:cxn>
                  <a:cxn ang="0">
                    <a:pos x="77" y="71"/>
                  </a:cxn>
                  <a:cxn ang="0">
                    <a:pos x="0" y="50"/>
                  </a:cxn>
                  <a:cxn ang="0">
                    <a:pos x="40" y="16"/>
                  </a:cxn>
                  <a:cxn ang="0">
                    <a:pos x="57" y="0"/>
                  </a:cxn>
                </a:cxnLst>
                <a:rect l="0" t="0" r="r" b="b"/>
                <a:pathLst>
                  <a:path w="129" h="71">
                    <a:moveTo>
                      <a:pt x="57" y="0"/>
                    </a:moveTo>
                    <a:lnTo>
                      <a:pt x="104" y="10"/>
                    </a:lnTo>
                    <a:lnTo>
                      <a:pt x="129" y="26"/>
                    </a:lnTo>
                    <a:lnTo>
                      <a:pt x="72" y="18"/>
                    </a:lnTo>
                    <a:lnTo>
                      <a:pt x="101" y="38"/>
                    </a:lnTo>
                    <a:lnTo>
                      <a:pt x="51" y="28"/>
                    </a:lnTo>
                    <a:lnTo>
                      <a:pt x="85" y="51"/>
                    </a:lnTo>
                    <a:lnTo>
                      <a:pt x="29" y="40"/>
                    </a:lnTo>
                    <a:lnTo>
                      <a:pt x="77" y="71"/>
                    </a:lnTo>
                    <a:lnTo>
                      <a:pt x="0" y="50"/>
                    </a:lnTo>
                    <a:lnTo>
                      <a:pt x="4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3" name="Freeform 835"/>
              <p:cNvSpPr>
                <a:spLocks/>
              </p:cNvSpPr>
              <p:nvPr/>
            </p:nvSpPr>
            <p:spPr bwMode="auto">
              <a:xfrm>
                <a:off x="2338" y="10975"/>
                <a:ext cx="82" cy="3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0" y="33"/>
                  </a:cxn>
                  <a:cxn ang="0">
                    <a:pos x="32" y="16"/>
                  </a:cxn>
                  <a:cxn ang="0">
                    <a:pos x="82" y="16"/>
                  </a:cxn>
                  <a:cxn ang="0">
                    <a:pos x="13" y="0"/>
                  </a:cxn>
                  <a:cxn ang="0">
                    <a:pos x="0" y="21"/>
                  </a:cxn>
                </a:cxnLst>
                <a:rect l="0" t="0" r="r" b="b"/>
                <a:pathLst>
                  <a:path w="82" h="33">
                    <a:moveTo>
                      <a:pt x="0" y="21"/>
                    </a:moveTo>
                    <a:lnTo>
                      <a:pt x="50" y="33"/>
                    </a:lnTo>
                    <a:lnTo>
                      <a:pt x="32" y="16"/>
                    </a:lnTo>
                    <a:lnTo>
                      <a:pt x="82" y="16"/>
                    </a:lnTo>
                    <a:lnTo>
                      <a:pt x="1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4" name="Freeform 836"/>
              <p:cNvSpPr>
                <a:spLocks/>
              </p:cNvSpPr>
              <p:nvPr/>
            </p:nvSpPr>
            <p:spPr bwMode="auto">
              <a:xfrm>
                <a:off x="2416" y="10950"/>
                <a:ext cx="102" cy="3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6" y="39"/>
                  </a:cxn>
                  <a:cxn ang="0">
                    <a:pos x="40" y="13"/>
                  </a:cxn>
                  <a:cxn ang="0">
                    <a:pos x="102" y="23"/>
                  </a:cxn>
                  <a:cxn ang="0">
                    <a:pos x="20" y="0"/>
                  </a:cxn>
                  <a:cxn ang="0">
                    <a:pos x="0" y="15"/>
                  </a:cxn>
                </a:cxnLst>
                <a:rect l="0" t="0" r="r" b="b"/>
                <a:pathLst>
                  <a:path w="102" h="39">
                    <a:moveTo>
                      <a:pt x="0" y="15"/>
                    </a:moveTo>
                    <a:lnTo>
                      <a:pt x="96" y="39"/>
                    </a:lnTo>
                    <a:lnTo>
                      <a:pt x="40" y="13"/>
                    </a:lnTo>
                    <a:lnTo>
                      <a:pt x="102" y="23"/>
                    </a:lnTo>
                    <a:lnTo>
                      <a:pt x="2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5" name="Freeform 837"/>
              <p:cNvSpPr>
                <a:spLocks/>
              </p:cNvSpPr>
              <p:nvPr/>
            </p:nvSpPr>
            <p:spPr bwMode="auto">
              <a:xfrm>
                <a:off x="2432" y="10991"/>
                <a:ext cx="84" cy="4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84" y="12"/>
                  </a:cxn>
                  <a:cxn ang="0">
                    <a:pos x="30" y="16"/>
                  </a:cxn>
                  <a:cxn ang="0">
                    <a:pos x="60" y="42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84" h="42">
                    <a:moveTo>
                      <a:pt x="19" y="0"/>
                    </a:moveTo>
                    <a:lnTo>
                      <a:pt x="84" y="12"/>
                    </a:lnTo>
                    <a:lnTo>
                      <a:pt x="30" y="16"/>
                    </a:lnTo>
                    <a:lnTo>
                      <a:pt x="60" y="42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6" name="Freeform 838"/>
              <p:cNvSpPr>
                <a:spLocks/>
              </p:cNvSpPr>
              <p:nvPr/>
            </p:nvSpPr>
            <p:spPr bwMode="auto">
              <a:xfrm>
                <a:off x="2242" y="11054"/>
                <a:ext cx="7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71" y="12"/>
                  </a:cxn>
                  <a:cxn ang="0">
                    <a:pos x="48" y="20"/>
                  </a:cxn>
                  <a:cxn ang="0">
                    <a:pos x="66" y="35"/>
                  </a:cxn>
                  <a:cxn ang="0">
                    <a:pos x="0" y="18"/>
                  </a:cxn>
                  <a:cxn ang="0">
                    <a:pos x="16" y="0"/>
                  </a:cxn>
                </a:cxnLst>
                <a:rect l="0" t="0" r="r" b="b"/>
                <a:pathLst>
                  <a:path w="71" h="35">
                    <a:moveTo>
                      <a:pt x="16" y="0"/>
                    </a:moveTo>
                    <a:lnTo>
                      <a:pt x="71" y="12"/>
                    </a:lnTo>
                    <a:lnTo>
                      <a:pt x="48" y="20"/>
                    </a:lnTo>
                    <a:lnTo>
                      <a:pt x="66" y="35"/>
                    </a:lnTo>
                    <a:lnTo>
                      <a:pt x="0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7" name="Freeform 839"/>
              <p:cNvSpPr>
                <a:spLocks/>
              </p:cNvSpPr>
              <p:nvPr/>
            </p:nvSpPr>
            <p:spPr bwMode="auto">
              <a:xfrm>
                <a:off x="2309" y="10981"/>
                <a:ext cx="211" cy="10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9" y="33"/>
                  </a:cxn>
                  <a:cxn ang="0">
                    <a:pos x="89" y="42"/>
                  </a:cxn>
                  <a:cxn ang="0">
                    <a:pos x="182" y="69"/>
                  </a:cxn>
                  <a:cxn ang="0">
                    <a:pos x="203" y="81"/>
                  </a:cxn>
                  <a:cxn ang="0">
                    <a:pos x="205" y="100"/>
                  </a:cxn>
                  <a:cxn ang="0">
                    <a:pos x="211" y="93"/>
                  </a:cxn>
                  <a:cxn ang="0">
                    <a:pos x="208" y="74"/>
                  </a:cxn>
                  <a:cxn ang="0">
                    <a:pos x="193" y="67"/>
                  </a:cxn>
                  <a:cxn ang="0">
                    <a:pos x="96" y="41"/>
                  </a:cxn>
                  <a:cxn ang="0">
                    <a:pos x="106" y="28"/>
                  </a:cxn>
                  <a:cxn ang="0">
                    <a:pos x="126" y="19"/>
                  </a:cxn>
                  <a:cxn ang="0">
                    <a:pos x="114" y="19"/>
                  </a:cxn>
                  <a:cxn ang="0">
                    <a:pos x="93" y="36"/>
                  </a:cxn>
                  <a:cxn ang="0">
                    <a:pos x="83" y="36"/>
                  </a:cxn>
                  <a:cxn ang="0">
                    <a:pos x="77" y="7"/>
                  </a:cxn>
                  <a:cxn ang="0">
                    <a:pos x="53" y="0"/>
                  </a:cxn>
                  <a:cxn ang="0">
                    <a:pos x="75" y="14"/>
                  </a:cxn>
                  <a:cxn ang="0">
                    <a:pos x="77" y="31"/>
                  </a:cxn>
                  <a:cxn ang="0">
                    <a:pos x="64" y="26"/>
                  </a:cxn>
                  <a:cxn ang="0">
                    <a:pos x="0" y="21"/>
                  </a:cxn>
                </a:cxnLst>
                <a:rect l="0" t="0" r="r" b="b"/>
                <a:pathLst>
                  <a:path w="211" h="100">
                    <a:moveTo>
                      <a:pt x="0" y="21"/>
                    </a:moveTo>
                    <a:lnTo>
                      <a:pt x="69" y="33"/>
                    </a:lnTo>
                    <a:lnTo>
                      <a:pt x="89" y="42"/>
                    </a:lnTo>
                    <a:lnTo>
                      <a:pt x="182" y="69"/>
                    </a:lnTo>
                    <a:lnTo>
                      <a:pt x="203" y="81"/>
                    </a:lnTo>
                    <a:lnTo>
                      <a:pt x="205" y="100"/>
                    </a:lnTo>
                    <a:lnTo>
                      <a:pt x="211" y="93"/>
                    </a:lnTo>
                    <a:lnTo>
                      <a:pt x="208" y="74"/>
                    </a:lnTo>
                    <a:lnTo>
                      <a:pt x="193" y="67"/>
                    </a:lnTo>
                    <a:lnTo>
                      <a:pt x="96" y="41"/>
                    </a:lnTo>
                    <a:lnTo>
                      <a:pt x="106" y="28"/>
                    </a:lnTo>
                    <a:lnTo>
                      <a:pt x="126" y="19"/>
                    </a:lnTo>
                    <a:lnTo>
                      <a:pt x="114" y="19"/>
                    </a:lnTo>
                    <a:lnTo>
                      <a:pt x="93" y="36"/>
                    </a:lnTo>
                    <a:lnTo>
                      <a:pt x="83" y="36"/>
                    </a:lnTo>
                    <a:lnTo>
                      <a:pt x="77" y="7"/>
                    </a:lnTo>
                    <a:lnTo>
                      <a:pt x="53" y="0"/>
                    </a:lnTo>
                    <a:lnTo>
                      <a:pt x="75" y="14"/>
                    </a:lnTo>
                    <a:lnTo>
                      <a:pt x="77" y="31"/>
                    </a:lnTo>
                    <a:lnTo>
                      <a:pt x="64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8" name="Freeform 840"/>
              <p:cNvSpPr>
                <a:spLocks/>
              </p:cNvSpPr>
              <p:nvPr/>
            </p:nvSpPr>
            <p:spPr bwMode="auto">
              <a:xfrm>
                <a:off x="2389" y="10960"/>
                <a:ext cx="25" cy="58"/>
              </a:xfrm>
              <a:custGeom>
                <a:avLst/>
                <a:gdLst/>
                <a:ahLst/>
                <a:cxnLst>
                  <a:cxn ang="0">
                    <a:pos x="5" y="58"/>
                  </a:cxn>
                  <a:cxn ang="0">
                    <a:pos x="0" y="17"/>
                  </a:cxn>
                  <a:cxn ang="0">
                    <a:pos x="11" y="0"/>
                  </a:cxn>
                  <a:cxn ang="0">
                    <a:pos x="25" y="8"/>
                  </a:cxn>
                  <a:cxn ang="0">
                    <a:pos x="25" y="26"/>
                  </a:cxn>
                  <a:cxn ang="0">
                    <a:pos x="12" y="58"/>
                  </a:cxn>
                  <a:cxn ang="0">
                    <a:pos x="18" y="26"/>
                  </a:cxn>
                  <a:cxn ang="0">
                    <a:pos x="17" y="12"/>
                  </a:cxn>
                  <a:cxn ang="0">
                    <a:pos x="11" y="9"/>
                  </a:cxn>
                  <a:cxn ang="0">
                    <a:pos x="7" y="21"/>
                  </a:cxn>
                  <a:cxn ang="0">
                    <a:pos x="5" y="58"/>
                  </a:cxn>
                </a:cxnLst>
                <a:rect l="0" t="0" r="r" b="b"/>
                <a:pathLst>
                  <a:path w="25" h="58">
                    <a:moveTo>
                      <a:pt x="5" y="58"/>
                    </a:moveTo>
                    <a:lnTo>
                      <a:pt x="0" y="17"/>
                    </a:lnTo>
                    <a:lnTo>
                      <a:pt x="11" y="0"/>
                    </a:lnTo>
                    <a:lnTo>
                      <a:pt x="25" y="8"/>
                    </a:lnTo>
                    <a:lnTo>
                      <a:pt x="25" y="26"/>
                    </a:lnTo>
                    <a:lnTo>
                      <a:pt x="12" y="58"/>
                    </a:lnTo>
                    <a:lnTo>
                      <a:pt x="18" y="26"/>
                    </a:lnTo>
                    <a:lnTo>
                      <a:pt x="17" y="12"/>
                    </a:lnTo>
                    <a:lnTo>
                      <a:pt x="11" y="9"/>
                    </a:lnTo>
                    <a:lnTo>
                      <a:pt x="7" y="21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89" name="Freeform 841"/>
              <p:cNvSpPr>
                <a:spLocks/>
              </p:cNvSpPr>
              <p:nvPr/>
            </p:nvSpPr>
            <p:spPr bwMode="auto">
              <a:xfrm>
                <a:off x="2350" y="11016"/>
                <a:ext cx="57" cy="27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9" y="0"/>
                  </a:cxn>
                  <a:cxn ang="0">
                    <a:pos x="0" y="21"/>
                  </a:cxn>
                  <a:cxn ang="0">
                    <a:pos x="17" y="27"/>
                  </a:cxn>
                  <a:cxn ang="0">
                    <a:pos x="57" y="9"/>
                  </a:cxn>
                  <a:cxn ang="0">
                    <a:pos x="47" y="5"/>
                  </a:cxn>
                  <a:cxn ang="0">
                    <a:pos x="19" y="20"/>
                  </a:cxn>
                  <a:cxn ang="0">
                    <a:pos x="10" y="18"/>
                  </a:cxn>
                  <a:cxn ang="0">
                    <a:pos x="15" y="4"/>
                  </a:cxn>
                  <a:cxn ang="0">
                    <a:pos x="39" y="1"/>
                  </a:cxn>
                </a:cxnLst>
                <a:rect l="0" t="0" r="r" b="b"/>
                <a:pathLst>
                  <a:path w="57" h="27">
                    <a:moveTo>
                      <a:pt x="39" y="1"/>
                    </a:moveTo>
                    <a:lnTo>
                      <a:pt x="9" y="0"/>
                    </a:lnTo>
                    <a:lnTo>
                      <a:pt x="0" y="21"/>
                    </a:lnTo>
                    <a:lnTo>
                      <a:pt x="17" y="27"/>
                    </a:lnTo>
                    <a:lnTo>
                      <a:pt x="57" y="9"/>
                    </a:lnTo>
                    <a:lnTo>
                      <a:pt x="47" y="5"/>
                    </a:lnTo>
                    <a:lnTo>
                      <a:pt x="19" y="20"/>
                    </a:lnTo>
                    <a:lnTo>
                      <a:pt x="10" y="18"/>
                    </a:lnTo>
                    <a:lnTo>
                      <a:pt x="15" y="4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0" name="Freeform 842"/>
              <p:cNvSpPr>
                <a:spLocks/>
              </p:cNvSpPr>
              <p:nvPr/>
            </p:nvSpPr>
            <p:spPr bwMode="auto">
              <a:xfrm>
                <a:off x="2295" y="11018"/>
                <a:ext cx="47" cy="36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17" y="0"/>
                  </a:cxn>
                  <a:cxn ang="0">
                    <a:pos x="0" y="20"/>
                  </a:cxn>
                  <a:cxn ang="0">
                    <a:pos x="19" y="24"/>
                  </a:cxn>
                  <a:cxn ang="0">
                    <a:pos x="20" y="16"/>
                  </a:cxn>
                  <a:cxn ang="0">
                    <a:pos x="29" y="16"/>
                  </a:cxn>
                  <a:cxn ang="0">
                    <a:pos x="43" y="36"/>
                  </a:cxn>
                  <a:cxn ang="0">
                    <a:pos x="47" y="12"/>
                  </a:cxn>
                </a:cxnLst>
                <a:rect l="0" t="0" r="r" b="b"/>
                <a:pathLst>
                  <a:path w="47" h="36">
                    <a:moveTo>
                      <a:pt x="47" y="12"/>
                    </a:moveTo>
                    <a:lnTo>
                      <a:pt x="17" y="0"/>
                    </a:lnTo>
                    <a:lnTo>
                      <a:pt x="0" y="20"/>
                    </a:lnTo>
                    <a:lnTo>
                      <a:pt x="19" y="24"/>
                    </a:lnTo>
                    <a:lnTo>
                      <a:pt x="20" y="16"/>
                    </a:lnTo>
                    <a:lnTo>
                      <a:pt x="29" y="16"/>
                    </a:lnTo>
                    <a:lnTo>
                      <a:pt x="43" y="36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1" name="Freeform 843"/>
              <p:cNvSpPr>
                <a:spLocks/>
              </p:cNvSpPr>
              <p:nvPr/>
            </p:nvSpPr>
            <p:spPr bwMode="auto">
              <a:xfrm>
                <a:off x="2321" y="11114"/>
                <a:ext cx="62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11"/>
                  </a:cxn>
                  <a:cxn ang="0">
                    <a:pos x="62" y="29"/>
                  </a:cxn>
                  <a:cxn ang="0">
                    <a:pos x="42" y="32"/>
                  </a:cxn>
                  <a:cxn ang="0">
                    <a:pos x="49" y="23"/>
                  </a:cxn>
                  <a:cxn ang="0">
                    <a:pos x="10" y="11"/>
                  </a:cxn>
                  <a:cxn ang="0">
                    <a:pos x="0" y="0"/>
                  </a:cxn>
                </a:cxnLst>
                <a:rect l="0" t="0" r="r" b="b"/>
                <a:pathLst>
                  <a:path w="62" h="32">
                    <a:moveTo>
                      <a:pt x="0" y="0"/>
                    </a:moveTo>
                    <a:lnTo>
                      <a:pt x="55" y="11"/>
                    </a:lnTo>
                    <a:lnTo>
                      <a:pt x="62" y="29"/>
                    </a:lnTo>
                    <a:lnTo>
                      <a:pt x="42" y="32"/>
                    </a:lnTo>
                    <a:lnTo>
                      <a:pt x="49" y="23"/>
                    </a:lnTo>
                    <a:lnTo>
                      <a:pt x="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2" name="Freeform 844"/>
              <p:cNvSpPr>
                <a:spLocks/>
              </p:cNvSpPr>
              <p:nvPr/>
            </p:nvSpPr>
            <p:spPr bwMode="auto">
              <a:xfrm>
                <a:off x="2375" y="10958"/>
                <a:ext cx="237" cy="211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16" y="211"/>
                  </a:cxn>
                  <a:cxn ang="0">
                    <a:pos x="78" y="182"/>
                  </a:cxn>
                  <a:cxn ang="0">
                    <a:pos x="237" y="37"/>
                  </a:cxn>
                  <a:cxn ang="0">
                    <a:pos x="234" y="27"/>
                  </a:cxn>
                  <a:cxn ang="0">
                    <a:pos x="223" y="26"/>
                  </a:cxn>
                  <a:cxn ang="0">
                    <a:pos x="207" y="2"/>
                  </a:cxn>
                  <a:cxn ang="0">
                    <a:pos x="139" y="0"/>
                  </a:cxn>
                  <a:cxn ang="0">
                    <a:pos x="204" y="8"/>
                  </a:cxn>
                  <a:cxn ang="0">
                    <a:pos x="214" y="31"/>
                  </a:cxn>
                  <a:cxn ang="0">
                    <a:pos x="197" y="45"/>
                  </a:cxn>
                  <a:cxn ang="0">
                    <a:pos x="191" y="64"/>
                  </a:cxn>
                  <a:cxn ang="0">
                    <a:pos x="142" y="112"/>
                  </a:cxn>
                  <a:cxn ang="0">
                    <a:pos x="122" y="121"/>
                  </a:cxn>
                  <a:cxn ang="0">
                    <a:pos x="76" y="175"/>
                  </a:cxn>
                  <a:cxn ang="0">
                    <a:pos x="21" y="203"/>
                  </a:cxn>
                  <a:cxn ang="0">
                    <a:pos x="0" y="198"/>
                  </a:cxn>
                </a:cxnLst>
                <a:rect l="0" t="0" r="r" b="b"/>
                <a:pathLst>
                  <a:path w="237" h="211">
                    <a:moveTo>
                      <a:pt x="0" y="198"/>
                    </a:moveTo>
                    <a:lnTo>
                      <a:pt x="16" y="211"/>
                    </a:lnTo>
                    <a:lnTo>
                      <a:pt x="78" y="182"/>
                    </a:lnTo>
                    <a:lnTo>
                      <a:pt x="237" y="37"/>
                    </a:lnTo>
                    <a:lnTo>
                      <a:pt x="234" y="27"/>
                    </a:lnTo>
                    <a:lnTo>
                      <a:pt x="223" y="26"/>
                    </a:lnTo>
                    <a:lnTo>
                      <a:pt x="207" y="2"/>
                    </a:lnTo>
                    <a:lnTo>
                      <a:pt x="139" y="0"/>
                    </a:lnTo>
                    <a:lnTo>
                      <a:pt x="204" y="8"/>
                    </a:lnTo>
                    <a:lnTo>
                      <a:pt x="214" y="31"/>
                    </a:lnTo>
                    <a:lnTo>
                      <a:pt x="197" y="45"/>
                    </a:lnTo>
                    <a:lnTo>
                      <a:pt x="191" y="64"/>
                    </a:lnTo>
                    <a:lnTo>
                      <a:pt x="142" y="112"/>
                    </a:lnTo>
                    <a:lnTo>
                      <a:pt x="122" y="121"/>
                    </a:lnTo>
                    <a:lnTo>
                      <a:pt x="76" y="175"/>
                    </a:lnTo>
                    <a:lnTo>
                      <a:pt x="21" y="203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3" name="Freeform 845"/>
              <p:cNvSpPr>
                <a:spLocks/>
              </p:cNvSpPr>
              <p:nvPr/>
            </p:nvSpPr>
            <p:spPr bwMode="auto">
              <a:xfrm>
                <a:off x="2182" y="10991"/>
                <a:ext cx="166" cy="146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5" y="31"/>
                  </a:cxn>
                  <a:cxn ang="0">
                    <a:pos x="0" y="41"/>
                  </a:cxn>
                  <a:cxn ang="0">
                    <a:pos x="166" y="146"/>
                  </a:cxn>
                  <a:cxn ang="0">
                    <a:pos x="27" y="44"/>
                  </a:cxn>
                  <a:cxn ang="0">
                    <a:pos x="69" y="0"/>
                  </a:cxn>
                </a:cxnLst>
                <a:rect l="0" t="0" r="r" b="b"/>
                <a:pathLst>
                  <a:path w="166" h="146">
                    <a:moveTo>
                      <a:pt x="69" y="0"/>
                    </a:moveTo>
                    <a:lnTo>
                      <a:pt x="5" y="31"/>
                    </a:lnTo>
                    <a:lnTo>
                      <a:pt x="0" y="41"/>
                    </a:lnTo>
                    <a:lnTo>
                      <a:pt x="166" y="146"/>
                    </a:lnTo>
                    <a:lnTo>
                      <a:pt x="27" y="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4" name="Freeform 846"/>
              <p:cNvSpPr>
                <a:spLocks/>
              </p:cNvSpPr>
              <p:nvPr/>
            </p:nvSpPr>
            <p:spPr bwMode="auto">
              <a:xfrm>
                <a:off x="2254" y="10893"/>
                <a:ext cx="381" cy="146"/>
              </a:xfrm>
              <a:custGeom>
                <a:avLst/>
                <a:gdLst/>
                <a:ahLst/>
                <a:cxnLst>
                  <a:cxn ang="0">
                    <a:pos x="28" y="77"/>
                  </a:cxn>
                  <a:cxn ang="0">
                    <a:pos x="185" y="3"/>
                  </a:cxn>
                  <a:cxn ang="0">
                    <a:pos x="205" y="0"/>
                  </a:cxn>
                  <a:cxn ang="0">
                    <a:pos x="381" y="42"/>
                  </a:cxn>
                  <a:cxn ang="0">
                    <a:pos x="214" y="18"/>
                  </a:cxn>
                  <a:cxn ang="0">
                    <a:pos x="217" y="53"/>
                  </a:cxn>
                  <a:cxn ang="0">
                    <a:pos x="243" y="66"/>
                  </a:cxn>
                  <a:cxn ang="0">
                    <a:pos x="157" y="51"/>
                  </a:cxn>
                  <a:cxn ang="0">
                    <a:pos x="132" y="75"/>
                  </a:cxn>
                  <a:cxn ang="0">
                    <a:pos x="78" y="76"/>
                  </a:cxn>
                  <a:cxn ang="0">
                    <a:pos x="58" y="109"/>
                  </a:cxn>
                  <a:cxn ang="0">
                    <a:pos x="49" y="109"/>
                  </a:cxn>
                  <a:cxn ang="0">
                    <a:pos x="0" y="146"/>
                  </a:cxn>
                  <a:cxn ang="0">
                    <a:pos x="42" y="104"/>
                  </a:cxn>
                  <a:cxn ang="0">
                    <a:pos x="56" y="100"/>
                  </a:cxn>
                  <a:cxn ang="0">
                    <a:pos x="73" y="72"/>
                  </a:cxn>
                  <a:cxn ang="0">
                    <a:pos x="109" y="68"/>
                  </a:cxn>
                  <a:cxn ang="0">
                    <a:pos x="123" y="44"/>
                  </a:cxn>
                  <a:cxn ang="0">
                    <a:pos x="28" y="77"/>
                  </a:cxn>
                </a:cxnLst>
                <a:rect l="0" t="0" r="r" b="b"/>
                <a:pathLst>
                  <a:path w="381" h="146">
                    <a:moveTo>
                      <a:pt x="28" y="77"/>
                    </a:moveTo>
                    <a:lnTo>
                      <a:pt x="185" y="3"/>
                    </a:lnTo>
                    <a:lnTo>
                      <a:pt x="205" y="0"/>
                    </a:lnTo>
                    <a:lnTo>
                      <a:pt x="381" y="42"/>
                    </a:lnTo>
                    <a:lnTo>
                      <a:pt x="214" y="18"/>
                    </a:lnTo>
                    <a:lnTo>
                      <a:pt x="217" y="53"/>
                    </a:lnTo>
                    <a:lnTo>
                      <a:pt x="243" y="66"/>
                    </a:lnTo>
                    <a:lnTo>
                      <a:pt x="157" y="51"/>
                    </a:lnTo>
                    <a:lnTo>
                      <a:pt x="132" y="75"/>
                    </a:lnTo>
                    <a:lnTo>
                      <a:pt x="78" y="76"/>
                    </a:lnTo>
                    <a:lnTo>
                      <a:pt x="58" y="109"/>
                    </a:lnTo>
                    <a:lnTo>
                      <a:pt x="49" y="109"/>
                    </a:lnTo>
                    <a:lnTo>
                      <a:pt x="0" y="146"/>
                    </a:lnTo>
                    <a:lnTo>
                      <a:pt x="42" y="104"/>
                    </a:lnTo>
                    <a:lnTo>
                      <a:pt x="56" y="100"/>
                    </a:lnTo>
                    <a:lnTo>
                      <a:pt x="73" y="72"/>
                    </a:lnTo>
                    <a:lnTo>
                      <a:pt x="109" y="68"/>
                    </a:lnTo>
                    <a:lnTo>
                      <a:pt x="123" y="44"/>
                    </a:lnTo>
                    <a:lnTo>
                      <a:pt x="2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5" name="Freeform 847"/>
              <p:cNvSpPr>
                <a:spLocks/>
              </p:cNvSpPr>
              <p:nvPr/>
            </p:nvSpPr>
            <p:spPr bwMode="auto">
              <a:xfrm>
                <a:off x="3768" y="11250"/>
                <a:ext cx="129" cy="102"/>
              </a:xfrm>
              <a:custGeom>
                <a:avLst/>
                <a:gdLst/>
                <a:ahLst/>
                <a:cxnLst>
                  <a:cxn ang="0">
                    <a:pos x="129" y="101"/>
                  </a:cxn>
                  <a:cxn ang="0">
                    <a:pos x="128" y="101"/>
                  </a:cxn>
                  <a:cxn ang="0">
                    <a:pos x="123" y="101"/>
                  </a:cxn>
                  <a:cxn ang="0">
                    <a:pos x="116" y="101"/>
                  </a:cxn>
                  <a:cxn ang="0">
                    <a:pos x="107" y="101"/>
                  </a:cxn>
                  <a:cxn ang="0">
                    <a:pos x="97" y="102"/>
                  </a:cxn>
                  <a:cxn ang="0">
                    <a:pos x="86" y="102"/>
                  </a:cxn>
                  <a:cxn ang="0">
                    <a:pos x="76" y="102"/>
                  </a:cxn>
                  <a:cxn ang="0">
                    <a:pos x="66" y="102"/>
                  </a:cxn>
                  <a:cxn ang="0">
                    <a:pos x="49" y="99"/>
                  </a:cxn>
                  <a:cxn ang="0">
                    <a:pos x="34" y="94"/>
                  </a:cxn>
                  <a:cxn ang="0">
                    <a:pos x="21" y="85"/>
                  </a:cxn>
                  <a:cxn ang="0">
                    <a:pos x="10" y="73"/>
                  </a:cxn>
                  <a:cxn ang="0">
                    <a:pos x="3" y="58"/>
                  </a:cxn>
                  <a:cxn ang="0">
                    <a:pos x="0" y="41"/>
                  </a:cxn>
                  <a:cxn ang="0">
                    <a:pos x="3" y="21"/>
                  </a:cxn>
                  <a:cxn ang="0">
                    <a:pos x="11" y="0"/>
                  </a:cxn>
                  <a:cxn ang="0">
                    <a:pos x="129" y="0"/>
                  </a:cxn>
                  <a:cxn ang="0">
                    <a:pos x="129" y="101"/>
                  </a:cxn>
                </a:cxnLst>
                <a:rect l="0" t="0" r="r" b="b"/>
                <a:pathLst>
                  <a:path w="129" h="102">
                    <a:moveTo>
                      <a:pt x="129" y="101"/>
                    </a:moveTo>
                    <a:lnTo>
                      <a:pt x="128" y="101"/>
                    </a:lnTo>
                    <a:lnTo>
                      <a:pt x="123" y="101"/>
                    </a:lnTo>
                    <a:lnTo>
                      <a:pt x="116" y="101"/>
                    </a:lnTo>
                    <a:lnTo>
                      <a:pt x="107" y="101"/>
                    </a:lnTo>
                    <a:lnTo>
                      <a:pt x="97" y="102"/>
                    </a:lnTo>
                    <a:lnTo>
                      <a:pt x="86" y="102"/>
                    </a:lnTo>
                    <a:lnTo>
                      <a:pt x="76" y="102"/>
                    </a:lnTo>
                    <a:lnTo>
                      <a:pt x="66" y="102"/>
                    </a:lnTo>
                    <a:lnTo>
                      <a:pt x="49" y="99"/>
                    </a:lnTo>
                    <a:lnTo>
                      <a:pt x="34" y="94"/>
                    </a:lnTo>
                    <a:lnTo>
                      <a:pt x="21" y="85"/>
                    </a:lnTo>
                    <a:lnTo>
                      <a:pt x="10" y="73"/>
                    </a:lnTo>
                    <a:lnTo>
                      <a:pt x="3" y="58"/>
                    </a:lnTo>
                    <a:lnTo>
                      <a:pt x="0" y="41"/>
                    </a:lnTo>
                    <a:lnTo>
                      <a:pt x="3" y="21"/>
                    </a:lnTo>
                    <a:lnTo>
                      <a:pt x="11" y="0"/>
                    </a:lnTo>
                    <a:lnTo>
                      <a:pt x="129" y="0"/>
                    </a:lnTo>
                    <a:lnTo>
                      <a:pt x="1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6" name="Freeform 848"/>
              <p:cNvSpPr>
                <a:spLocks/>
              </p:cNvSpPr>
              <p:nvPr/>
            </p:nvSpPr>
            <p:spPr bwMode="auto">
              <a:xfrm>
                <a:off x="3678" y="11112"/>
                <a:ext cx="168" cy="200"/>
              </a:xfrm>
              <a:custGeom>
                <a:avLst/>
                <a:gdLst/>
                <a:ahLst/>
                <a:cxnLst>
                  <a:cxn ang="0">
                    <a:pos x="80" y="200"/>
                  </a:cxn>
                  <a:cxn ang="0">
                    <a:pos x="76" y="182"/>
                  </a:cxn>
                  <a:cxn ang="0">
                    <a:pos x="78" y="163"/>
                  </a:cxn>
                  <a:cxn ang="0">
                    <a:pos x="82" y="146"/>
                  </a:cxn>
                  <a:cxn ang="0">
                    <a:pos x="89" y="129"/>
                  </a:cxn>
                  <a:cxn ang="0">
                    <a:pos x="98" y="113"/>
                  </a:cxn>
                  <a:cxn ang="0">
                    <a:pos x="107" y="99"/>
                  </a:cxn>
                  <a:cxn ang="0">
                    <a:pos x="116" y="86"/>
                  </a:cxn>
                  <a:cxn ang="0">
                    <a:pos x="124" y="75"/>
                  </a:cxn>
                  <a:cxn ang="0">
                    <a:pos x="168" y="101"/>
                  </a:cxn>
                  <a:cxn ang="0">
                    <a:pos x="115" y="7"/>
                  </a:cxn>
                  <a:cxn ang="0">
                    <a:pos x="0" y="0"/>
                  </a:cxn>
                  <a:cxn ang="0">
                    <a:pos x="40" y="26"/>
                  </a:cxn>
                  <a:cxn ang="0">
                    <a:pos x="36" y="33"/>
                  </a:cxn>
                  <a:cxn ang="0">
                    <a:pos x="31" y="42"/>
                  </a:cxn>
                  <a:cxn ang="0">
                    <a:pos x="26" y="51"/>
                  </a:cxn>
                  <a:cxn ang="0">
                    <a:pos x="22" y="60"/>
                  </a:cxn>
                  <a:cxn ang="0">
                    <a:pos x="18" y="69"/>
                  </a:cxn>
                  <a:cxn ang="0">
                    <a:pos x="17" y="79"/>
                  </a:cxn>
                  <a:cxn ang="0">
                    <a:pos x="18" y="88"/>
                  </a:cxn>
                  <a:cxn ang="0">
                    <a:pos x="20" y="95"/>
                  </a:cxn>
                  <a:cxn ang="0">
                    <a:pos x="29" y="110"/>
                  </a:cxn>
                  <a:cxn ang="0">
                    <a:pos x="38" y="128"/>
                  </a:cxn>
                  <a:cxn ang="0">
                    <a:pos x="48" y="145"/>
                  </a:cxn>
                  <a:cxn ang="0">
                    <a:pos x="58" y="162"/>
                  </a:cxn>
                  <a:cxn ang="0">
                    <a:pos x="66" y="177"/>
                  </a:cxn>
                  <a:cxn ang="0">
                    <a:pos x="74" y="189"/>
                  </a:cxn>
                  <a:cxn ang="0">
                    <a:pos x="78" y="197"/>
                  </a:cxn>
                  <a:cxn ang="0">
                    <a:pos x="80" y="200"/>
                  </a:cxn>
                </a:cxnLst>
                <a:rect l="0" t="0" r="r" b="b"/>
                <a:pathLst>
                  <a:path w="168" h="200">
                    <a:moveTo>
                      <a:pt x="80" y="200"/>
                    </a:moveTo>
                    <a:lnTo>
                      <a:pt x="76" y="182"/>
                    </a:lnTo>
                    <a:lnTo>
                      <a:pt x="78" y="163"/>
                    </a:lnTo>
                    <a:lnTo>
                      <a:pt x="82" y="146"/>
                    </a:lnTo>
                    <a:lnTo>
                      <a:pt x="89" y="129"/>
                    </a:lnTo>
                    <a:lnTo>
                      <a:pt x="98" y="113"/>
                    </a:lnTo>
                    <a:lnTo>
                      <a:pt x="107" y="99"/>
                    </a:lnTo>
                    <a:lnTo>
                      <a:pt x="116" y="86"/>
                    </a:lnTo>
                    <a:lnTo>
                      <a:pt x="124" y="75"/>
                    </a:lnTo>
                    <a:lnTo>
                      <a:pt x="168" y="101"/>
                    </a:lnTo>
                    <a:lnTo>
                      <a:pt x="115" y="7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36" y="33"/>
                    </a:lnTo>
                    <a:lnTo>
                      <a:pt x="31" y="42"/>
                    </a:lnTo>
                    <a:lnTo>
                      <a:pt x="26" y="51"/>
                    </a:lnTo>
                    <a:lnTo>
                      <a:pt x="22" y="60"/>
                    </a:lnTo>
                    <a:lnTo>
                      <a:pt x="18" y="69"/>
                    </a:lnTo>
                    <a:lnTo>
                      <a:pt x="17" y="79"/>
                    </a:lnTo>
                    <a:lnTo>
                      <a:pt x="18" y="88"/>
                    </a:lnTo>
                    <a:lnTo>
                      <a:pt x="20" y="95"/>
                    </a:lnTo>
                    <a:lnTo>
                      <a:pt x="29" y="110"/>
                    </a:lnTo>
                    <a:lnTo>
                      <a:pt x="38" y="128"/>
                    </a:lnTo>
                    <a:lnTo>
                      <a:pt x="48" y="145"/>
                    </a:lnTo>
                    <a:lnTo>
                      <a:pt x="58" y="162"/>
                    </a:lnTo>
                    <a:lnTo>
                      <a:pt x="66" y="177"/>
                    </a:lnTo>
                    <a:lnTo>
                      <a:pt x="74" y="189"/>
                    </a:lnTo>
                    <a:lnTo>
                      <a:pt x="78" y="197"/>
                    </a:lnTo>
                    <a:lnTo>
                      <a:pt x="80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7" name="Freeform 849"/>
              <p:cNvSpPr>
                <a:spLocks/>
              </p:cNvSpPr>
              <p:nvPr/>
            </p:nvSpPr>
            <p:spPr bwMode="auto">
              <a:xfrm>
                <a:off x="4110" y="11104"/>
                <a:ext cx="133" cy="14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"/>
                  </a:cxn>
                  <a:cxn ang="0">
                    <a:pos x="97" y="6"/>
                  </a:cxn>
                  <a:cxn ang="0">
                    <a:pos x="101" y="11"/>
                  </a:cxn>
                  <a:cxn ang="0">
                    <a:pos x="105" y="19"/>
                  </a:cxn>
                  <a:cxn ang="0">
                    <a:pos x="110" y="27"/>
                  </a:cxn>
                  <a:cxn ang="0">
                    <a:pos x="115" y="36"/>
                  </a:cxn>
                  <a:cxn ang="0">
                    <a:pos x="120" y="44"/>
                  </a:cxn>
                  <a:cxn ang="0">
                    <a:pos x="125" y="53"/>
                  </a:cxn>
                  <a:cxn ang="0">
                    <a:pos x="131" y="67"/>
                  </a:cxn>
                  <a:cxn ang="0">
                    <a:pos x="133" y="83"/>
                  </a:cxn>
                  <a:cxn ang="0">
                    <a:pos x="131" y="98"/>
                  </a:cxn>
                  <a:cxn ang="0">
                    <a:pos x="126" y="113"/>
                  </a:cxn>
                  <a:cxn ang="0">
                    <a:pos x="115" y="126"/>
                  </a:cxn>
                  <a:cxn ang="0">
                    <a:pos x="101" y="137"/>
                  </a:cxn>
                  <a:cxn ang="0">
                    <a:pos x="81" y="144"/>
                  </a:cxn>
                  <a:cxn ang="0">
                    <a:pos x="58" y="148"/>
                  </a:cxn>
                  <a:cxn ang="0">
                    <a:pos x="0" y="50"/>
                  </a:cxn>
                  <a:cxn ang="0">
                    <a:pos x="94" y="0"/>
                  </a:cxn>
                </a:cxnLst>
                <a:rect l="0" t="0" r="r" b="b"/>
                <a:pathLst>
                  <a:path w="133" h="148">
                    <a:moveTo>
                      <a:pt x="94" y="0"/>
                    </a:moveTo>
                    <a:lnTo>
                      <a:pt x="94" y="2"/>
                    </a:lnTo>
                    <a:lnTo>
                      <a:pt x="97" y="6"/>
                    </a:lnTo>
                    <a:lnTo>
                      <a:pt x="101" y="11"/>
                    </a:lnTo>
                    <a:lnTo>
                      <a:pt x="105" y="19"/>
                    </a:lnTo>
                    <a:lnTo>
                      <a:pt x="110" y="27"/>
                    </a:lnTo>
                    <a:lnTo>
                      <a:pt x="115" y="36"/>
                    </a:lnTo>
                    <a:lnTo>
                      <a:pt x="120" y="44"/>
                    </a:lnTo>
                    <a:lnTo>
                      <a:pt x="125" y="53"/>
                    </a:lnTo>
                    <a:lnTo>
                      <a:pt x="131" y="67"/>
                    </a:lnTo>
                    <a:lnTo>
                      <a:pt x="133" y="83"/>
                    </a:lnTo>
                    <a:lnTo>
                      <a:pt x="131" y="98"/>
                    </a:lnTo>
                    <a:lnTo>
                      <a:pt x="126" y="113"/>
                    </a:lnTo>
                    <a:lnTo>
                      <a:pt x="115" y="126"/>
                    </a:lnTo>
                    <a:lnTo>
                      <a:pt x="101" y="137"/>
                    </a:lnTo>
                    <a:lnTo>
                      <a:pt x="81" y="144"/>
                    </a:lnTo>
                    <a:lnTo>
                      <a:pt x="58" y="148"/>
                    </a:lnTo>
                    <a:lnTo>
                      <a:pt x="0" y="5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8" name="Freeform 850"/>
              <p:cNvSpPr>
                <a:spLocks/>
              </p:cNvSpPr>
              <p:nvPr/>
            </p:nvSpPr>
            <p:spPr bwMode="auto">
              <a:xfrm>
                <a:off x="4041" y="11212"/>
                <a:ext cx="194" cy="190"/>
              </a:xfrm>
              <a:custGeom>
                <a:avLst/>
                <a:gdLst/>
                <a:ahLst/>
                <a:cxnLst>
                  <a:cxn ang="0">
                    <a:pos x="194" y="26"/>
                  </a:cxn>
                  <a:cxn ang="0">
                    <a:pos x="186" y="33"/>
                  </a:cxn>
                  <a:cxn ang="0">
                    <a:pos x="179" y="38"/>
                  </a:cxn>
                  <a:cxn ang="0">
                    <a:pos x="171" y="43"/>
                  </a:cxn>
                  <a:cxn ang="0">
                    <a:pos x="162" y="46"/>
                  </a:cxn>
                  <a:cxn ang="0">
                    <a:pos x="153" y="48"/>
                  </a:cxn>
                  <a:cxn ang="0">
                    <a:pos x="143" y="50"/>
                  </a:cxn>
                  <a:cxn ang="0">
                    <a:pos x="134" y="52"/>
                  </a:cxn>
                  <a:cxn ang="0">
                    <a:pos x="124" y="53"/>
                  </a:cxn>
                  <a:cxn ang="0">
                    <a:pos x="114" y="53"/>
                  </a:cxn>
                  <a:cxn ang="0">
                    <a:pos x="105" y="53"/>
                  </a:cxn>
                  <a:cxn ang="0">
                    <a:pos x="96" y="53"/>
                  </a:cxn>
                  <a:cxn ang="0">
                    <a:pos x="87" y="52"/>
                  </a:cxn>
                  <a:cxn ang="0">
                    <a:pos x="79" y="52"/>
                  </a:cxn>
                  <a:cxn ang="0">
                    <a:pos x="71" y="51"/>
                  </a:cxn>
                  <a:cxn ang="0">
                    <a:pos x="64" y="50"/>
                  </a:cxn>
                  <a:cxn ang="0">
                    <a:pos x="57" y="50"/>
                  </a:cxn>
                  <a:cxn ang="0">
                    <a:pos x="60" y="0"/>
                  </a:cxn>
                  <a:cxn ang="0">
                    <a:pos x="0" y="90"/>
                  </a:cxn>
                  <a:cxn ang="0">
                    <a:pos x="49" y="190"/>
                  </a:cxn>
                  <a:cxn ang="0">
                    <a:pos x="54" y="144"/>
                  </a:cxn>
                  <a:cxn ang="0">
                    <a:pos x="62" y="144"/>
                  </a:cxn>
                  <a:cxn ang="0">
                    <a:pos x="73" y="144"/>
                  </a:cxn>
                  <a:cxn ang="0">
                    <a:pos x="83" y="144"/>
                  </a:cxn>
                  <a:cxn ang="0">
                    <a:pos x="94" y="143"/>
                  </a:cxn>
                  <a:cxn ang="0">
                    <a:pos x="104" y="141"/>
                  </a:cxn>
                  <a:cxn ang="0">
                    <a:pos x="113" y="137"/>
                  </a:cxn>
                  <a:cxn ang="0">
                    <a:pos x="121" y="133"/>
                  </a:cxn>
                  <a:cxn ang="0">
                    <a:pos x="126" y="127"/>
                  </a:cxn>
                  <a:cxn ang="0">
                    <a:pos x="137" y="112"/>
                  </a:cxn>
                  <a:cxn ang="0">
                    <a:pos x="148" y="96"/>
                  </a:cxn>
                  <a:cxn ang="0">
                    <a:pos x="158" y="78"/>
                  </a:cxn>
                  <a:cxn ang="0">
                    <a:pos x="169" y="63"/>
                  </a:cxn>
                  <a:cxn ang="0">
                    <a:pos x="179" y="48"/>
                  </a:cxn>
                  <a:cxn ang="0">
                    <a:pos x="187" y="36"/>
                  </a:cxn>
                  <a:cxn ang="0">
                    <a:pos x="193" y="28"/>
                  </a:cxn>
                  <a:cxn ang="0">
                    <a:pos x="194" y="26"/>
                  </a:cxn>
                </a:cxnLst>
                <a:rect l="0" t="0" r="r" b="b"/>
                <a:pathLst>
                  <a:path w="194" h="190">
                    <a:moveTo>
                      <a:pt x="194" y="26"/>
                    </a:moveTo>
                    <a:lnTo>
                      <a:pt x="186" y="33"/>
                    </a:lnTo>
                    <a:lnTo>
                      <a:pt x="179" y="38"/>
                    </a:lnTo>
                    <a:lnTo>
                      <a:pt x="171" y="43"/>
                    </a:lnTo>
                    <a:lnTo>
                      <a:pt x="162" y="46"/>
                    </a:lnTo>
                    <a:lnTo>
                      <a:pt x="153" y="48"/>
                    </a:lnTo>
                    <a:lnTo>
                      <a:pt x="143" y="50"/>
                    </a:lnTo>
                    <a:lnTo>
                      <a:pt x="134" y="52"/>
                    </a:lnTo>
                    <a:lnTo>
                      <a:pt x="124" y="53"/>
                    </a:lnTo>
                    <a:lnTo>
                      <a:pt x="114" y="53"/>
                    </a:lnTo>
                    <a:lnTo>
                      <a:pt x="105" y="53"/>
                    </a:lnTo>
                    <a:lnTo>
                      <a:pt x="96" y="53"/>
                    </a:lnTo>
                    <a:lnTo>
                      <a:pt x="87" y="52"/>
                    </a:lnTo>
                    <a:lnTo>
                      <a:pt x="79" y="52"/>
                    </a:lnTo>
                    <a:lnTo>
                      <a:pt x="71" y="51"/>
                    </a:lnTo>
                    <a:lnTo>
                      <a:pt x="64" y="50"/>
                    </a:lnTo>
                    <a:lnTo>
                      <a:pt x="57" y="50"/>
                    </a:lnTo>
                    <a:lnTo>
                      <a:pt x="60" y="0"/>
                    </a:lnTo>
                    <a:lnTo>
                      <a:pt x="0" y="90"/>
                    </a:lnTo>
                    <a:lnTo>
                      <a:pt x="49" y="190"/>
                    </a:lnTo>
                    <a:lnTo>
                      <a:pt x="54" y="144"/>
                    </a:lnTo>
                    <a:lnTo>
                      <a:pt x="62" y="144"/>
                    </a:lnTo>
                    <a:lnTo>
                      <a:pt x="73" y="144"/>
                    </a:lnTo>
                    <a:lnTo>
                      <a:pt x="83" y="144"/>
                    </a:lnTo>
                    <a:lnTo>
                      <a:pt x="94" y="143"/>
                    </a:lnTo>
                    <a:lnTo>
                      <a:pt x="104" y="141"/>
                    </a:lnTo>
                    <a:lnTo>
                      <a:pt x="113" y="137"/>
                    </a:lnTo>
                    <a:lnTo>
                      <a:pt x="121" y="133"/>
                    </a:lnTo>
                    <a:lnTo>
                      <a:pt x="126" y="127"/>
                    </a:lnTo>
                    <a:lnTo>
                      <a:pt x="137" y="112"/>
                    </a:lnTo>
                    <a:lnTo>
                      <a:pt x="148" y="96"/>
                    </a:lnTo>
                    <a:lnTo>
                      <a:pt x="158" y="78"/>
                    </a:lnTo>
                    <a:lnTo>
                      <a:pt x="169" y="63"/>
                    </a:lnTo>
                    <a:lnTo>
                      <a:pt x="179" y="48"/>
                    </a:lnTo>
                    <a:lnTo>
                      <a:pt x="187" y="36"/>
                    </a:lnTo>
                    <a:lnTo>
                      <a:pt x="193" y="28"/>
                    </a:lnTo>
                    <a:lnTo>
                      <a:pt x="19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499" name="Freeform 851"/>
              <p:cNvSpPr>
                <a:spLocks/>
              </p:cNvSpPr>
              <p:nvPr/>
            </p:nvSpPr>
            <p:spPr bwMode="auto">
              <a:xfrm>
                <a:off x="3824" y="10889"/>
                <a:ext cx="153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" y="83"/>
                  </a:cxn>
                  <a:cxn ang="0">
                    <a:pos x="3" y="78"/>
                  </a:cxn>
                  <a:cxn ang="0">
                    <a:pos x="6" y="73"/>
                  </a:cxn>
                  <a:cxn ang="0">
                    <a:pos x="11" y="65"/>
                  </a:cxn>
                  <a:cxn ang="0">
                    <a:pos x="16" y="57"/>
                  </a:cxn>
                  <a:cxn ang="0">
                    <a:pos x="21" y="48"/>
                  </a:cxn>
                  <a:cxn ang="0">
                    <a:pos x="26" y="40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42" y="19"/>
                  </a:cxn>
                  <a:cxn ang="0">
                    <a:pos x="48" y="14"/>
                  </a:cxn>
                  <a:cxn ang="0">
                    <a:pos x="56" y="9"/>
                  </a:cxn>
                  <a:cxn ang="0">
                    <a:pos x="62" y="5"/>
                  </a:cxn>
                  <a:cxn ang="0">
                    <a:pos x="70" y="3"/>
                  </a:cxn>
                  <a:cxn ang="0">
                    <a:pos x="78" y="1"/>
                  </a:cxn>
                  <a:cxn ang="0">
                    <a:pos x="86" y="0"/>
                  </a:cxn>
                  <a:cxn ang="0">
                    <a:pos x="95" y="0"/>
                  </a:cxn>
                  <a:cxn ang="0">
                    <a:pos x="103" y="2"/>
                  </a:cxn>
                  <a:cxn ang="0">
                    <a:pos x="112" y="5"/>
                  </a:cxn>
                  <a:cxn ang="0">
                    <a:pos x="121" y="9"/>
                  </a:cxn>
                  <a:cxn ang="0">
                    <a:pos x="129" y="14"/>
                  </a:cxn>
                  <a:cxn ang="0">
                    <a:pos x="138" y="22"/>
                  </a:cxn>
                  <a:cxn ang="0">
                    <a:pos x="145" y="29"/>
                  </a:cxn>
                  <a:cxn ang="0">
                    <a:pos x="153" y="39"/>
                  </a:cxn>
                  <a:cxn ang="0">
                    <a:pos x="92" y="138"/>
                  </a:cxn>
                  <a:cxn ang="0">
                    <a:pos x="0" y="84"/>
                  </a:cxn>
                </a:cxnLst>
                <a:rect l="0" t="0" r="r" b="b"/>
                <a:pathLst>
                  <a:path w="153" h="138">
                    <a:moveTo>
                      <a:pt x="0" y="84"/>
                    </a:moveTo>
                    <a:lnTo>
                      <a:pt x="1" y="83"/>
                    </a:lnTo>
                    <a:lnTo>
                      <a:pt x="3" y="78"/>
                    </a:lnTo>
                    <a:lnTo>
                      <a:pt x="6" y="73"/>
                    </a:lnTo>
                    <a:lnTo>
                      <a:pt x="11" y="65"/>
                    </a:lnTo>
                    <a:lnTo>
                      <a:pt x="16" y="57"/>
                    </a:lnTo>
                    <a:lnTo>
                      <a:pt x="21" y="48"/>
                    </a:lnTo>
                    <a:lnTo>
                      <a:pt x="26" y="40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42" y="19"/>
                    </a:lnTo>
                    <a:lnTo>
                      <a:pt x="48" y="14"/>
                    </a:lnTo>
                    <a:lnTo>
                      <a:pt x="56" y="9"/>
                    </a:lnTo>
                    <a:lnTo>
                      <a:pt x="62" y="5"/>
                    </a:lnTo>
                    <a:lnTo>
                      <a:pt x="70" y="3"/>
                    </a:lnTo>
                    <a:lnTo>
                      <a:pt x="78" y="1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103" y="2"/>
                    </a:lnTo>
                    <a:lnTo>
                      <a:pt x="112" y="5"/>
                    </a:lnTo>
                    <a:lnTo>
                      <a:pt x="121" y="9"/>
                    </a:lnTo>
                    <a:lnTo>
                      <a:pt x="129" y="14"/>
                    </a:lnTo>
                    <a:lnTo>
                      <a:pt x="138" y="22"/>
                    </a:lnTo>
                    <a:lnTo>
                      <a:pt x="145" y="29"/>
                    </a:lnTo>
                    <a:lnTo>
                      <a:pt x="153" y="39"/>
                    </a:lnTo>
                    <a:lnTo>
                      <a:pt x="92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0" name="Freeform 852"/>
              <p:cNvSpPr>
                <a:spLocks/>
              </p:cNvSpPr>
              <p:nvPr/>
            </p:nvSpPr>
            <p:spPr bwMode="auto">
              <a:xfrm>
                <a:off x="3930" y="10879"/>
                <a:ext cx="22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7"/>
                  </a:cxn>
                  <a:cxn ang="0">
                    <a:pos x="34" y="17"/>
                  </a:cxn>
                  <a:cxn ang="0">
                    <a:pos x="48" y="30"/>
                  </a:cxn>
                  <a:cxn ang="0">
                    <a:pos x="60" y="44"/>
                  </a:cxn>
                  <a:cxn ang="0">
                    <a:pos x="70" y="60"/>
                  </a:cxn>
                  <a:cxn ang="0">
                    <a:pos x="79" y="75"/>
                  </a:cxn>
                  <a:cxn ang="0">
                    <a:pos x="85" y="89"/>
                  </a:cxn>
                  <a:cxn ang="0">
                    <a:pos x="91" y="102"/>
                  </a:cxn>
                  <a:cxn ang="0">
                    <a:pos x="45" y="125"/>
                  </a:cxn>
                  <a:cxn ang="0">
                    <a:pos x="156" y="129"/>
                  </a:cxn>
                  <a:cxn ang="0">
                    <a:pos x="221" y="37"/>
                  </a:cxn>
                  <a:cxn ang="0">
                    <a:pos x="177" y="57"/>
                  </a:cxn>
                  <a:cxn ang="0">
                    <a:pos x="173" y="49"/>
                  </a:cxn>
                  <a:cxn ang="0">
                    <a:pos x="167" y="41"/>
                  </a:cxn>
                  <a:cxn ang="0">
                    <a:pos x="162" y="33"/>
                  </a:cxn>
                  <a:cxn ang="0">
                    <a:pos x="156" y="24"/>
                  </a:cxn>
                  <a:cxn ang="0">
                    <a:pos x="149" y="17"/>
                  </a:cxn>
                  <a:cxn ang="0">
                    <a:pos x="141" y="10"/>
                  </a:cxn>
                  <a:cxn ang="0">
                    <a:pos x="134" y="6"/>
                  </a:cxn>
                  <a:cxn ang="0">
                    <a:pos x="125" y="4"/>
                  </a:cxn>
                  <a:cxn ang="0">
                    <a:pos x="116" y="4"/>
                  </a:cxn>
                  <a:cxn ang="0">
                    <a:pos x="107" y="4"/>
                  </a:cxn>
                  <a:cxn ang="0">
                    <a:pos x="97" y="3"/>
                  </a:cxn>
                  <a:cxn ang="0">
                    <a:pos x="87" y="3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46" y="2"/>
                  </a:cxn>
                  <a:cxn ang="0">
                    <a:pos x="36" y="1"/>
                  </a:cxn>
                  <a:cxn ang="0">
                    <a:pos x="28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21" h="129">
                    <a:moveTo>
                      <a:pt x="0" y="0"/>
                    </a:moveTo>
                    <a:lnTo>
                      <a:pt x="19" y="7"/>
                    </a:lnTo>
                    <a:lnTo>
                      <a:pt x="34" y="17"/>
                    </a:lnTo>
                    <a:lnTo>
                      <a:pt x="48" y="30"/>
                    </a:lnTo>
                    <a:lnTo>
                      <a:pt x="60" y="44"/>
                    </a:lnTo>
                    <a:lnTo>
                      <a:pt x="70" y="60"/>
                    </a:lnTo>
                    <a:lnTo>
                      <a:pt x="79" y="75"/>
                    </a:lnTo>
                    <a:lnTo>
                      <a:pt x="85" y="89"/>
                    </a:lnTo>
                    <a:lnTo>
                      <a:pt x="91" y="102"/>
                    </a:lnTo>
                    <a:lnTo>
                      <a:pt x="45" y="125"/>
                    </a:lnTo>
                    <a:lnTo>
                      <a:pt x="156" y="129"/>
                    </a:lnTo>
                    <a:lnTo>
                      <a:pt x="221" y="37"/>
                    </a:lnTo>
                    <a:lnTo>
                      <a:pt x="177" y="57"/>
                    </a:lnTo>
                    <a:lnTo>
                      <a:pt x="173" y="49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4"/>
                    </a:lnTo>
                    <a:lnTo>
                      <a:pt x="149" y="17"/>
                    </a:lnTo>
                    <a:lnTo>
                      <a:pt x="141" y="10"/>
                    </a:lnTo>
                    <a:lnTo>
                      <a:pt x="134" y="6"/>
                    </a:lnTo>
                    <a:lnTo>
                      <a:pt x="125" y="4"/>
                    </a:lnTo>
                    <a:lnTo>
                      <a:pt x="116" y="4"/>
                    </a:lnTo>
                    <a:lnTo>
                      <a:pt x="107" y="4"/>
                    </a:lnTo>
                    <a:lnTo>
                      <a:pt x="97" y="3"/>
                    </a:lnTo>
                    <a:lnTo>
                      <a:pt x="87" y="3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56" y="2"/>
                    </a:lnTo>
                    <a:lnTo>
                      <a:pt x="46" y="2"/>
                    </a:lnTo>
                    <a:lnTo>
                      <a:pt x="36" y="1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1" name="Freeform 853"/>
              <p:cNvSpPr>
                <a:spLocks/>
              </p:cNvSpPr>
              <p:nvPr/>
            </p:nvSpPr>
            <p:spPr bwMode="auto">
              <a:xfrm>
                <a:off x="3858" y="11070"/>
                <a:ext cx="273" cy="201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55" y="0"/>
                  </a:cxn>
                  <a:cxn ang="0">
                    <a:pos x="273" y="18"/>
                  </a:cxn>
                  <a:cxn ang="0">
                    <a:pos x="270" y="122"/>
                  </a:cxn>
                  <a:cxn ang="0">
                    <a:pos x="139" y="201"/>
                  </a:cxn>
                  <a:cxn ang="0">
                    <a:pos x="6" y="158"/>
                  </a:cxn>
                  <a:cxn ang="0">
                    <a:pos x="0" y="48"/>
                  </a:cxn>
                </a:cxnLst>
                <a:rect l="0" t="0" r="r" b="b"/>
                <a:pathLst>
                  <a:path w="273" h="201">
                    <a:moveTo>
                      <a:pt x="0" y="48"/>
                    </a:moveTo>
                    <a:lnTo>
                      <a:pt x="155" y="0"/>
                    </a:lnTo>
                    <a:lnTo>
                      <a:pt x="273" y="18"/>
                    </a:lnTo>
                    <a:lnTo>
                      <a:pt x="270" y="122"/>
                    </a:lnTo>
                    <a:lnTo>
                      <a:pt x="139" y="201"/>
                    </a:lnTo>
                    <a:lnTo>
                      <a:pt x="6" y="15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2" name="Freeform 854"/>
              <p:cNvSpPr>
                <a:spLocks/>
              </p:cNvSpPr>
              <p:nvPr/>
            </p:nvSpPr>
            <p:spPr bwMode="auto">
              <a:xfrm>
                <a:off x="4004" y="11104"/>
                <a:ext cx="117" cy="152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17" y="0"/>
                  </a:cxn>
                  <a:cxn ang="0">
                    <a:pos x="113" y="84"/>
                  </a:cxn>
                  <a:cxn ang="0">
                    <a:pos x="1" y="152"/>
                  </a:cxn>
                  <a:cxn ang="0">
                    <a:pos x="0" y="51"/>
                  </a:cxn>
                </a:cxnLst>
                <a:rect l="0" t="0" r="r" b="b"/>
                <a:pathLst>
                  <a:path w="117" h="152">
                    <a:moveTo>
                      <a:pt x="0" y="51"/>
                    </a:moveTo>
                    <a:lnTo>
                      <a:pt x="117" y="0"/>
                    </a:lnTo>
                    <a:lnTo>
                      <a:pt x="113" y="84"/>
                    </a:lnTo>
                    <a:lnTo>
                      <a:pt x="1" y="15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F7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3" name="Freeform 855"/>
              <p:cNvSpPr>
                <a:spLocks/>
              </p:cNvSpPr>
              <p:nvPr/>
            </p:nvSpPr>
            <p:spPr bwMode="auto">
              <a:xfrm>
                <a:off x="3871" y="11129"/>
                <a:ext cx="12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28"/>
                  </a:cxn>
                  <a:cxn ang="0">
                    <a:pos x="121" y="129"/>
                  </a:cxn>
                  <a:cxn ang="0">
                    <a:pos x="4" y="94"/>
                  </a:cxn>
                  <a:cxn ang="0">
                    <a:pos x="0" y="0"/>
                  </a:cxn>
                </a:cxnLst>
                <a:rect l="0" t="0" r="r" b="b"/>
                <a:pathLst>
                  <a:path w="121" h="129">
                    <a:moveTo>
                      <a:pt x="0" y="0"/>
                    </a:moveTo>
                    <a:lnTo>
                      <a:pt x="119" y="28"/>
                    </a:lnTo>
                    <a:lnTo>
                      <a:pt x="121" y="129"/>
                    </a:lnTo>
                    <a:lnTo>
                      <a:pt x="4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4" name="Freeform 856"/>
              <p:cNvSpPr>
                <a:spLocks/>
              </p:cNvSpPr>
              <p:nvPr/>
            </p:nvSpPr>
            <p:spPr bwMode="auto">
              <a:xfrm>
                <a:off x="3879" y="11081"/>
                <a:ext cx="131" cy="6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1" y="0"/>
                  </a:cxn>
                  <a:cxn ang="0">
                    <a:pos x="130" y="59"/>
                  </a:cxn>
                  <a:cxn ang="0">
                    <a:pos x="117" y="65"/>
                  </a:cxn>
                  <a:cxn ang="0">
                    <a:pos x="0" y="39"/>
                  </a:cxn>
                </a:cxnLst>
                <a:rect l="0" t="0" r="r" b="b"/>
                <a:pathLst>
                  <a:path w="131" h="65">
                    <a:moveTo>
                      <a:pt x="0" y="39"/>
                    </a:moveTo>
                    <a:lnTo>
                      <a:pt x="131" y="0"/>
                    </a:lnTo>
                    <a:lnTo>
                      <a:pt x="130" y="59"/>
                    </a:lnTo>
                    <a:lnTo>
                      <a:pt x="117" y="6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5" name="Freeform 857"/>
              <p:cNvSpPr>
                <a:spLocks/>
              </p:cNvSpPr>
              <p:nvPr/>
            </p:nvSpPr>
            <p:spPr bwMode="auto">
              <a:xfrm>
                <a:off x="4061" y="11104"/>
                <a:ext cx="23" cy="6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23" y="3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4" y="4"/>
                  </a:cxn>
                  <a:cxn ang="0">
                    <a:pos x="8" y="5"/>
                  </a:cxn>
                  <a:cxn ang="0">
                    <a:pos x="14" y="6"/>
                  </a:cxn>
                </a:cxnLst>
                <a:rect l="0" t="0" r="r" b="b"/>
                <a:pathLst>
                  <a:path w="23" h="6">
                    <a:moveTo>
                      <a:pt x="14" y="6"/>
                    </a:moveTo>
                    <a:lnTo>
                      <a:pt x="23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8" y="5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B25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6" name="Freeform 858"/>
              <p:cNvSpPr>
                <a:spLocks/>
              </p:cNvSpPr>
              <p:nvPr/>
            </p:nvSpPr>
            <p:spPr bwMode="auto">
              <a:xfrm>
                <a:off x="4018" y="11081"/>
                <a:ext cx="94" cy="54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94" y="14"/>
                  </a:cxn>
                  <a:cxn ang="0">
                    <a:pos x="1" y="0"/>
                  </a:cxn>
                  <a:cxn ang="0">
                    <a:pos x="0" y="54"/>
                  </a:cxn>
                  <a:cxn ang="0">
                    <a:pos x="51" y="32"/>
                  </a:cxn>
                  <a:cxn ang="0">
                    <a:pos x="48" y="31"/>
                  </a:cxn>
                  <a:cxn ang="0">
                    <a:pos x="44" y="30"/>
                  </a:cxn>
                  <a:cxn ang="0">
                    <a:pos x="41" y="29"/>
                  </a:cxn>
                  <a:cxn ang="0">
                    <a:pos x="38" y="28"/>
                  </a:cxn>
                  <a:cxn ang="0">
                    <a:pos x="35" y="27"/>
                  </a:cxn>
                  <a:cxn ang="0">
                    <a:pos x="34" y="24"/>
                  </a:cxn>
                  <a:cxn ang="0">
                    <a:pos x="33" y="23"/>
                  </a:cxn>
                  <a:cxn ang="0">
                    <a:pos x="35" y="20"/>
                  </a:cxn>
                  <a:cxn ang="0">
                    <a:pos x="37" y="18"/>
                  </a:cxn>
                  <a:cxn ang="0">
                    <a:pos x="42" y="18"/>
                  </a:cxn>
                  <a:cxn ang="0">
                    <a:pos x="47" y="18"/>
                  </a:cxn>
                  <a:cxn ang="0">
                    <a:pos x="53" y="18"/>
                  </a:cxn>
                  <a:cxn ang="0">
                    <a:pos x="60" y="19"/>
                  </a:cxn>
                  <a:cxn ang="0">
                    <a:pos x="66" y="20"/>
                  </a:cxn>
                  <a:cxn ang="0">
                    <a:pos x="71" y="21"/>
                  </a:cxn>
                  <a:cxn ang="0">
                    <a:pos x="76" y="22"/>
                  </a:cxn>
                </a:cxnLst>
                <a:rect l="0" t="0" r="r" b="b"/>
                <a:pathLst>
                  <a:path w="94" h="54">
                    <a:moveTo>
                      <a:pt x="76" y="22"/>
                    </a:moveTo>
                    <a:lnTo>
                      <a:pt x="94" y="14"/>
                    </a:lnTo>
                    <a:lnTo>
                      <a:pt x="1" y="0"/>
                    </a:lnTo>
                    <a:lnTo>
                      <a:pt x="0" y="54"/>
                    </a:lnTo>
                    <a:lnTo>
                      <a:pt x="51" y="32"/>
                    </a:lnTo>
                    <a:lnTo>
                      <a:pt x="48" y="31"/>
                    </a:lnTo>
                    <a:lnTo>
                      <a:pt x="44" y="30"/>
                    </a:lnTo>
                    <a:lnTo>
                      <a:pt x="41" y="29"/>
                    </a:lnTo>
                    <a:lnTo>
                      <a:pt x="38" y="28"/>
                    </a:lnTo>
                    <a:lnTo>
                      <a:pt x="35" y="27"/>
                    </a:lnTo>
                    <a:lnTo>
                      <a:pt x="34" y="24"/>
                    </a:lnTo>
                    <a:lnTo>
                      <a:pt x="33" y="23"/>
                    </a:lnTo>
                    <a:lnTo>
                      <a:pt x="35" y="20"/>
                    </a:lnTo>
                    <a:lnTo>
                      <a:pt x="37" y="18"/>
                    </a:lnTo>
                    <a:lnTo>
                      <a:pt x="42" y="18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60" y="19"/>
                    </a:lnTo>
                    <a:lnTo>
                      <a:pt x="66" y="20"/>
                    </a:lnTo>
                    <a:lnTo>
                      <a:pt x="71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7" name="Freeform 859"/>
              <p:cNvSpPr>
                <a:spLocks/>
              </p:cNvSpPr>
              <p:nvPr/>
            </p:nvSpPr>
            <p:spPr bwMode="auto">
              <a:xfrm>
                <a:off x="3897" y="11148"/>
                <a:ext cx="60" cy="29"/>
              </a:xfrm>
              <a:custGeom>
                <a:avLst/>
                <a:gdLst/>
                <a:ahLst/>
                <a:cxnLst>
                  <a:cxn ang="0">
                    <a:pos x="59" y="24"/>
                  </a:cxn>
                  <a:cxn ang="0">
                    <a:pos x="54" y="28"/>
                  </a:cxn>
                  <a:cxn ang="0">
                    <a:pos x="49" y="29"/>
                  </a:cxn>
                  <a:cxn ang="0">
                    <a:pos x="43" y="28"/>
                  </a:cxn>
                  <a:cxn ang="0">
                    <a:pos x="37" y="26"/>
                  </a:cxn>
                  <a:cxn ang="0">
                    <a:pos x="27" y="24"/>
                  </a:cxn>
                  <a:cxn ang="0">
                    <a:pos x="17" y="22"/>
                  </a:cxn>
                  <a:cxn ang="0">
                    <a:pos x="10" y="20"/>
                  </a:cxn>
                  <a:cxn ang="0">
                    <a:pos x="3" y="18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11" y="0"/>
                  </a:cxn>
                  <a:cxn ang="0">
                    <a:pos x="20" y="1"/>
                  </a:cxn>
                  <a:cxn ang="0">
                    <a:pos x="28" y="3"/>
                  </a:cxn>
                  <a:cxn ang="0">
                    <a:pos x="37" y="5"/>
                  </a:cxn>
                  <a:cxn ang="0">
                    <a:pos x="44" y="7"/>
                  </a:cxn>
                  <a:cxn ang="0">
                    <a:pos x="53" y="9"/>
                  </a:cxn>
                  <a:cxn ang="0">
                    <a:pos x="60" y="16"/>
                  </a:cxn>
                  <a:cxn ang="0">
                    <a:pos x="52" y="20"/>
                  </a:cxn>
                  <a:cxn ang="0">
                    <a:pos x="50" y="16"/>
                  </a:cxn>
                  <a:cxn ang="0">
                    <a:pos x="47" y="14"/>
                  </a:cxn>
                  <a:cxn ang="0">
                    <a:pos x="41" y="13"/>
                  </a:cxn>
                  <a:cxn ang="0">
                    <a:pos x="30" y="10"/>
                  </a:cxn>
                  <a:cxn ang="0">
                    <a:pos x="20" y="8"/>
                  </a:cxn>
                  <a:cxn ang="0">
                    <a:pos x="14" y="6"/>
                  </a:cxn>
                  <a:cxn ang="0">
                    <a:pos x="10" y="6"/>
                  </a:cxn>
                  <a:cxn ang="0">
                    <a:pos x="7" y="9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6" y="15"/>
                  </a:cxn>
                  <a:cxn ang="0">
                    <a:pos x="27" y="18"/>
                  </a:cxn>
                  <a:cxn ang="0">
                    <a:pos x="38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2" y="20"/>
                  </a:cxn>
                </a:cxnLst>
                <a:rect l="0" t="0" r="r" b="b"/>
                <a:pathLst>
                  <a:path w="60" h="29">
                    <a:moveTo>
                      <a:pt x="60" y="21"/>
                    </a:moveTo>
                    <a:lnTo>
                      <a:pt x="59" y="24"/>
                    </a:lnTo>
                    <a:lnTo>
                      <a:pt x="57" y="26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9" y="29"/>
                    </a:lnTo>
                    <a:lnTo>
                      <a:pt x="46" y="28"/>
                    </a:lnTo>
                    <a:lnTo>
                      <a:pt x="43" y="28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33" y="25"/>
                    </a:lnTo>
                    <a:lnTo>
                      <a:pt x="27" y="24"/>
                    </a:lnTo>
                    <a:lnTo>
                      <a:pt x="23" y="23"/>
                    </a:lnTo>
                    <a:lnTo>
                      <a:pt x="17" y="22"/>
                    </a:lnTo>
                    <a:lnTo>
                      <a:pt x="13" y="21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7" y="5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7" y="8"/>
                    </a:lnTo>
                    <a:lnTo>
                      <a:pt x="53" y="9"/>
                    </a:lnTo>
                    <a:lnTo>
                      <a:pt x="57" y="12"/>
                    </a:lnTo>
                    <a:lnTo>
                      <a:pt x="60" y="16"/>
                    </a:lnTo>
                    <a:lnTo>
                      <a:pt x="60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0" y="16"/>
                    </a:lnTo>
                    <a:lnTo>
                      <a:pt x="49" y="15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1" y="13"/>
                    </a:lnTo>
                    <a:lnTo>
                      <a:pt x="36" y="12"/>
                    </a:lnTo>
                    <a:lnTo>
                      <a:pt x="30" y="10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6" y="7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6" y="15"/>
                    </a:lnTo>
                    <a:lnTo>
                      <a:pt x="21" y="17"/>
                    </a:lnTo>
                    <a:lnTo>
                      <a:pt x="27" y="18"/>
                    </a:lnTo>
                    <a:lnTo>
                      <a:pt x="33" y="19"/>
                    </a:lnTo>
                    <a:lnTo>
                      <a:pt x="38" y="20"/>
                    </a:lnTo>
                    <a:lnTo>
                      <a:pt x="41" y="21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6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8" name="Freeform 860"/>
              <p:cNvSpPr>
                <a:spLocks/>
              </p:cNvSpPr>
              <p:nvPr/>
            </p:nvSpPr>
            <p:spPr bwMode="auto">
              <a:xfrm>
                <a:off x="3934" y="11006"/>
                <a:ext cx="205" cy="140"/>
              </a:xfrm>
              <a:custGeom>
                <a:avLst/>
                <a:gdLst/>
                <a:ahLst/>
                <a:cxnLst>
                  <a:cxn ang="0">
                    <a:pos x="4" y="94"/>
                  </a:cxn>
                  <a:cxn ang="0">
                    <a:pos x="14" y="82"/>
                  </a:cxn>
                  <a:cxn ang="0">
                    <a:pos x="27" y="68"/>
                  </a:cxn>
                  <a:cxn ang="0">
                    <a:pos x="40" y="53"/>
                  </a:cxn>
                  <a:cxn ang="0">
                    <a:pos x="55" y="38"/>
                  </a:cxn>
                  <a:cxn ang="0">
                    <a:pos x="71" y="25"/>
                  </a:cxn>
                  <a:cxn ang="0">
                    <a:pos x="85" y="13"/>
                  </a:cxn>
                  <a:cxn ang="0">
                    <a:pos x="99" y="3"/>
                  </a:cxn>
                  <a:cxn ang="0">
                    <a:pos x="109" y="0"/>
                  </a:cxn>
                  <a:cxn ang="0">
                    <a:pos x="119" y="3"/>
                  </a:cxn>
                  <a:cxn ang="0">
                    <a:pos x="132" y="5"/>
                  </a:cxn>
                  <a:cxn ang="0">
                    <a:pos x="147" y="8"/>
                  </a:cxn>
                  <a:cxn ang="0">
                    <a:pos x="162" y="11"/>
                  </a:cxn>
                  <a:cxn ang="0">
                    <a:pos x="176" y="14"/>
                  </a:cxn>
                  <a:cxn ang="0">
                    <a:pos x="189" y="16"/>
                  </a:cxn>
                  <a:cxn ang="0">
                    <a:pos x="199" y="18"/>
                  </a:cxn>
                  <a:cxn ang="0">
                    <a:pos x="177" y="44"/>
                  </a:cxn>
                  <a:cxn ang="0">
                    <a:pos x="184" y="46"/>
                  </a:cxn>
                  <a:cxn ang="0">
                    <a:pos x="191" y="47"/>
                  </a:cxn>
                  <a:cxn ang="0">
                    <a:pos x="199" y="49"/>
                  </a:cxn>
                  <a:cxn ang="0">
                    <a:pos x="205" y="52"/>
                  </a:cxn>
                  <a:cxn ang="0">
                    <a:pos x="193" y="62"/>
                  </a:cxn>
                  <a:cxn ang="0">
                    <a:pos x="175" y="69"/>
                  </a:cxn>
                  <a:cxn ang="0">
                    <a:pos x="157" y="75"/>
                  </a:cxn>
                  <a:cxn ang="0">
                    <a:pos x="142" y="83"/>
                  </a:cxn>
                  <a:cxn ang="0">
                    <a:pos x="132" y="93"/>
                  </a:cxn>
                  <a:cxn ang="0">
                    <a:pos x="119" y="106"/>
                  </a:cxn>
                  <a:cxn ang="0">
                    <a:pos x="107" y="123"/>
                  </a:cxn>
                  <a:cxn ang="0">
                    <a:pos x="96" y="140"/>
                  </a:cxn>
                  <a:cxn ang="0">
                    <a:pos x="86" y="136"/>
                  </a:cxn>
                  <a:cxn ang="0">
                    <a:pos x="75" y="130"/>
                  </a:cxn>
                  <a:cxn ang="0">
                    <a:pos x="61" y="124"/>
                  </a:cxn>
                  <a:cxn ang="0">
                    <a:pos x="47" y="118"/>
                  </a:cxn>
                  <a:cxn ang="0">
                    <a:pos x="32" y="112"/>
                  </a:cxn>
                  <a:cxn ang="0">
                    <a:pos x="19" y="107"/>
                  </a:cxn>
                  <a:cxn ang="0">
                    <a:pos x="8" y="103"/>
                  </a:cxn>
                  <a:cxn ang="0">
                    <a:pos x="0" y="100"/>
                  </a:cxn>
                </a:cxnLst>
                <a:rect l="0" t="0" r="r" b="b"/>
                <a:pathLst>
                  <a:path w="205" h="140">
                    <a:moveTo>
                      <a:pt x="0" y="100"/>
                    </a:moveTo>
                    <a:lnTo>
                      <a:pt x="4" y="94"/>
                    </a:lnTo>
                    <a:lnTo>
                      <a:pt x="9" y="89"/>
                    </a:lnTo>
                    <a:lnTo>
                      <a:pt x="14" y="82"/>
                    </a:lnTo>
                    <a:lnTo>
                      <a:pt x="20" y="75"/>
                    </a:lnTo>
                    <a:lnTo>
                      <a:pt x="27" y="68"/>
                    </a:lnTo>
                    <a:lnTo>
                      <a:pt x="34" y="61"/>
                    </a:lnTo>
                    <a:lnTo>
                      <a:pt x="40" y="53"/>
                    </a:lnTo>
                    <a:lnTo>
                      <a:pt x="48" y="46"/>
                    </a:lnTo>
                    <a:lnTo>
                      <a:pt x="55" y="38"/>
                    </a:lnTo>
                    <a:lnTo>
                      <a:pt x="63" y="31"/>
                    </a:lnTo>
                    <a:lnTo>
                      <a:pt x="71" y="25"/>
                    </a:lnTo>
                    <a:lnTo>
                      <a:pt x="78" y="18"/>
                    </a:lnTo>
                    <a:lnTo>
                      <a:pt x="85" y="13"/>
                    </a:lnTo>
                    <a:lnTo>
                      <a:pt x="91" y="8"/>
                    </a:lnTo>
                    <a:lnTo>
                      <a:pt x="99" y="3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1"/>
                    </a:lnTo>
                    <a:lnTo>
                      <a:pt x="119" y="3"/>
                    </a:lnTo>
                    <a:lnTo>
                      <a:pt x="126" y="4"/>
                    </a:lnTo>
                    <a:lnTo>
                      <a:pt x="132" y="5"/>
                    </a:lnTo>
                    <a:lnTo>
                      <a:pt x="140" y="7"/>
                    </a:lnTo>
                    <a:lnTo>
                      <a:pt x="147" y="8"/>
                    </a:lnTo>
                    <a:lnTo>
                      <a:pt x="155" y="9"/>
                    </a:lnTo>
                    <a:lnTo>
                      <a:pt x="162" y="11"/>
                    </a:lnTo>
                    <a:lnTo>
                      <a:pt x="169" y="13"/>
                    </a:lnTo>
                    <a:lnTo>
                      <a:pt x="176" y="14"/>
                    </a:lnTo>
                    <a:lnTo>
                      <a:pt x="183" y="15"/>
                    </a:lnTo>
                    <a:lnTo>
                      <a:pt x="189" y="16"/>
                    </a:lnTo>
                    <a:lnTo>
                      <a:pt x="194" y="17"/>
                    </a:lnTo>
                    <a:lnTo>
                      <a:pt x="199" y="18"/>
                    </a:lnTo>
                    <a:lnTo>
                      <a:pt x="202" y="19"/>
                    </a:lnTo>
                    <a:lnTo>
                      <a:pt x="177" y="44"/>
                    </a:lnTo>
                    <a:lnTo>
                      <a:pt x="180" y="45"/>
                    </a:lnTo>
                    <a:lnTo>
                      <a:pt x="184" y="46"/>
                    </a:lnTo>
                    <a:lnTo>
                      <a:pt x="188" y="46"/>
                    </a:lnTo>
                    <a:lnTo>
                      <a:pt x="191" y="47"/>
                    </a:lnTo>
                    <a:lnTo>
                      <a:pt x="195" y="48"/>
                    </a:lnTo>
                    <a:lnTo>
                      <a:pt x="199" y="49"/>
                    </a:lnTo>
                    <a:lnTo>
                      <a:pt x="202" y="51"/>
                    </a:lnTo>
                    <a:lnTo>
                      <a:pt x="205" y="52"/>
                    </a:lnTo>
                    <a:lnTo>
                      <a:pt x="200" y="58"/>
                    </a:lnTo>
                    <a:lnTo>
                      <a:pt x="193" y="62"/>
                    </a:lnTo>
                    <a:lnTo>
                      <a:pt x="185" y="66"/>
                    </a:lnTo>
                    <a:lnTo>
                      <a:pt x="175" y="69"/>
                    </a:lnTo>
                    <a:lnTo>
                      <a:pt x="165" y="73"/>
                    </a:lnTo>
                    <a:lnTo>
                      <a:pt x="157" y="75"/>
                    </a:lnTo>
                    <a:lnTo>
                      <a:pt x="148" y="79"/>
                    </a:lnTo>
                    <a:lnTo>
                      <a:pt x="142" y="83"/>
                    </a:lnTo>
                    <a:lnTo>
                      <a:pt x="138" y="87"/>
                    </a:lnTo>
                    <a:lnTo>
                      <a:pt x="132" y="93"/>
                    </a:lnTo>
                    <a:lnTo>
                      <a:pt x="127" y="99"/>
                    </a:lnTo>
                    <a:lnTo>
                      <a:pt x="119" y="106"/>
                    </a:lnTo>
                    <a:lnTo>
                      <a:pt x="113" y="114"/>
                    </a:lnTo>
                    <a:lnTo>
                      <a:pt x="107" y="123"/>
                    </a:lnTo>
                    <a:lnTo>
                      <a:pt x="101" y="131"/>
                    </a:lnTo>
                    <a:lnTo>
                      <a:pt x="96" y="140"/>
                    </a:lnTo>
                    <a:lnTo>
                      <a:pt x="91" y="138"/>
                    </a:lnTo>
                    <a:lnTo>
                      <a:pt x="86" y="136"/>
                    </a:lnTo>
                    <a:lnTo>
                      <a:pt x="81" y="133"/>
                    </a:lnTo>
                    <a:lnTo>
                      <a:pt x="75" y="130"/>
                    </a:lnTo>
                    <a:lnTo>
                      <a:pt x="68" y="127"/>
                    </a:lnTo>
                    <a:lnTo>
                      <a:pt x="61" y="124"/>
                    </a:lnTo>
                    <a:lnTo>
                      <a:pt x="54" y="121"/>
                    </a:lnTo>
                    <a:lnTo>
                      <a:pt x="47" y="118"/>
                    </a:lnTo>
                    <a:lnTo>
                      <a:pt x="39" y="115"/>
                    </a:lnTo>
                    <a:lnTo>
                      <a:pt x="32" y="112"/>
                    </a:lnTo>
                    <a:lnTo>
                      <a:pt x="26" y="109"/>
                    </a:lnTo>
                    <a:lnTo>
                      <a:pt x="19" y="107"/>
                    </a:lnTo>
                    <a:lnTo>
                      <a:pt x="13" y="104"/>
                    </a:lnTo>
                    <a:lnTo>
                      <a:pt x="8" y="103"/>
                    </a:lnTo>
                    <a:lnTo>
                      <a:pt x="4" y="101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09" name="Freeform 861"/>
              <p:cNvSpPr>
                <a:spLocks/>
              </p:cNvSpPr>
              <p:nvPr/>
            </p:nvSpPr>
            <p:spPr bwMode="auto">
              <a:xfrm>
                <a:off x="3949" y="11016"/>
                <a:ext cx="167" cy="119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" y="83"/>
                  </a:cxn>
                  <a:cxn ang="0">
                    <a:pos x="5" y="79"/>
                  </a:cxn>
                  <a:cxn ang="0">
                    <a:pos x="9" y="74"/>
                  </a:cxn>
                  <a:cxn ang="0">
                    <a:pos x="14" y="68"/>
                  </a:cxn>
                  <a:cxn ang="0">
                    <a:pos x="19" y="63"/>
                  </a:cxn>
                  <a:cxn ang="0">
                    <a:pos x="25" y="56"/>
                  </a:cxn>
                  <a:cxn ang="0">
                    <a:pos x="32" y="50"/>
                  </a:cxn>
                  <a:cxn ang="0">
                    <a:pos x="38" y="43"/>
                  </a:cxn>
                  <a:cxn ang="0">
                    <a:pos x="45" y="36"/>
                  </a:cxn>
                  <a:cxn ang="0">
                    <a:pos x="53" y="29"/>
                  </a:cxn>
                  <a:cxn ang="0">
                    <a:pos x="60" y="23"/>
                  </a:cxn>
                  <a:cxn ang="0">
                    <a:pos x="67" y="17"/>
                  </a:cxn>
                  <a:cxn ang="0">
                    <a:pos x="74" y="12"/>
                  </a:cxn>
                  <a:cxn ang="0">
                    <a:pos x="80" y="7"/>
                  </a:cxn>
                  <a:cxn ang="0">
                    <a:pos x="86" y="3"/>
                  </a:cxn>
                  <a:cxn ang="0">
                    <a:pos x="92" y="0"/>
                  </a:cxn>
                  <a:cxn ang="0">
                    <a:pos x="167" y="15"/>
                  </a:cxn>
                  <a:cxn ang="0">
                    <a:pos x="160" y="21"/>
                  </a:cxn>
                  <a:cxn ang="0">
                    <a:pos x="149" y="32"/>
                  </a:cxn>
                  <a:cxn ang="0">
                    <a:pos x="137" y="45"/>
                  </a:cxn>
                  <a:cxn ang="0">
                    <a:pos x="122" y="60"/>
                  </a:cxn>
                  <a:cxn ang="0">
                    <a:pos x="109" y="77"/>
                  </a:cxn>
                  <a:cxn ang="0">
                    <a:pos x="96" y="93"/>
                  </a:cxn>
                  <a:cxn ang="0">
                    <a:pos x="85" y="106"/>
                  </a:cxn>
                  <a:cxn ang="0">
                    <a:pos x="78" y="119"/>
                  </a:cxn>
                  <a:cxn ang="0">
                    <a:pos x="70" y="116"/>
                  </a:cxn>
                  <a:cxn ang="0">
                    <a:pos x="60" y="111"/>
                  </a:cxn>
                  <a:cxn ang="0">
                    <a:pos x="49" y="106"/>
                  </a:cxn>
                  <a:cxn ang="0">
                    <a:pos x="36" y="101"/>
                  </a:cxn>
                  <a:cxn ang="0">
                    <a:pos x="24" y="96"/>
                  </a:cxn>
                  <a:cxn ang="0">
                    <a:pos x="14" y="91"/>
                  </a:cxn>
                  <a:cxn ang="0">
                    <a:pos x="5" y="87"/>
                  </a:cxn>
                  <a:cxn ang="0">
                    <a:pos x="0" y="85"/>
                  </a:cxn>
                </a:cxnLst>
                <a:rect l="0" t="0" r="r" b="b"/>
                <a:pathLst>
                  <a:path w="167" h="119">
                    <a:moveTo>
                      <a:pt x="0" y="85"/>
                    </a:moveTo>
                    <a:lnTo>
                      <a:pt x="2" y="83"/>
                    </a:lnTo>
                    <a:lnTo>
                      <a:pt x="5" y="79"/>
                    </a:lnTo>
                    <a:lnTo>
                      <a:pt x="9" y="74"/>
                    </a:lnTo>
                    <a:lnTo>
                      <a:pt x="14" y="68"/>
                    </a:lnTo>
                    <a:lnTo>
                      <a:pt x="19" y="63"/>
                    </a:lnTo>
                    <a:lnTo>
                      <a:pt x="25" y="56"/>
                    </a:lnTo>
                    <a:lnTo>
                      <a:pt x="32" y="50"/>
                    </a:lnTo>
                    <a:lnTo>
                      <a:pt x="38" y="43"/>
                    </a:lnTo>
                    <a:lnTo>
                      <a:pt x="45" y="36"/>
                    </a:lnTo>
                    <a:lnTo>
                      <a:pt x="53" y="29"/>
                    </a:lnTo>
                    <a:lnTo>
                      <a:pt x="60" y="23"/>
                    </a:lnTo>
                    <a:lnTo>
                      <a:pt x="67" y="17"/>
                    </a:lnTo>
                    <a:lnTo>
                      <a:pt x="74" y="12"/>
                    </a:lnTo>
                    <a:lnTo>
                      <a:pt x="80" y="7"/>
                    </a:lnTo>
                    <a:lnTo>
                      <a:pt x="86" y="3"/>
                    </a:lnTo>
                    <a:lnTo>
                      <a:pt x="92" y="0"/>
                    </a:lnTo>
                    <a:lnTo>
                      <a:pt x="167" y="15"/>
                    </a:lnTo>
                    <a:lnTo>
                      <a:pt x="160" y="21"/>
                    </a:lnTo>
                    <a:lnTo>
                      <a:pt x="149" y="32"/>
                    </a:lnTo>
                    <a:lnTo>
                      <a:pt x="137" y="45"/>
                    </a:lnTo>
                    <a:lnTo>
                      <a:pt x="122" y="60"/>
                    </a:lnTo>
                    <a:lnTo>
                      <a:pt x="109" y="77"/>
                    </a:lnTo>
                    <a:lnTo>
                      <a:pt x="96" y="93"/>
                    </a:lnTo>
                    <a:lnTo>
                      <a:pt x="85" y="106"/>
                    </a:lnTo>
                    <a:lnTo>
                      <a:pt x="78" y="119"/>
                    </a:lnTo>
                    <a:lnTo>
                      <a:pt x="70" y="116"/>
                    </a:lnTo>
                    <a:lnTo>
                      <a:pt x="60" y="111"/>
                    </a:lnTo>
                    <a:lnTo>
                      <a:pt x="49" y="106"/>
                    </a:lnTo>
                    <a:lnTo>
                      <a:pt x="36" y="101"/>
                    </a:lnTo>
                    <a:lnTo>
                      <a:pt x="24" y="96"/>
                    </a:lnTo>
                    <a:lnTo>
                      <a:pt x="14" y="91"/>
                    </a:lnTo>
                    <a:lnTo>
                      <a:pt x="5" y="87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0" name="Freeform 862"/>
              <p:cNvSpPr>
                <a:spLocks/>
              </p:cNvSpPr>
              <p:nvPr/>
            </p:nvSpPr>
            <p:spPr bwMode="auto">
              <a:xfrm>
                <a:off x="4086" y="11056"/>
                <a:ext cx="36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2" y="4"/>
                  </a:cxn>
                  <a:cxn ang="0">
                    <a:pos x="34" y="4"/>
                  </a:cxn>
                  <a:cxn ang="0">
                    <a:pos x="36" y="5"/>
                  </a:cxn>
                  <a:cxn ang="0">
                    <a:pos x="36" y="5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24" y="9"/>
                  </a:cxn>
                  <a:cxn ang="0">
                    <a:pos x="18" y="12"/>
                  </a:cxn>
                  <a:cxn ang="0">
                    <a:pos x="12" y="14"/>
                  </a:cxn>
                  <a:cxn ang="0">
                    <a:pos x="7" y="16"/>
                  </a:cxn>
                  <a:cxn ang="0">
                    <a:pos x="3" y="18"/>
                  </a:cxn>
                  <a:cxn ang="0">
                    <a:pos x="0" y="19"/>
                  </a:cxn>
                </a:cxnLst>
                <a:rect l="0" t="0" r="r" b="b"/>
                <a:pathLst>
                  <a:path w="36" h="19">
                    <a:moveTo>
                      <a:pt x="0" y="19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6"/>
                    </a:lnTo>
                    <a:lnTo>
                      <a:pt x="30" y="8"/>
                    </a:lnTo>
                    <a:lnTo>
                      <a:pt x="24" y="9"/>
                    </a:lnTo>
                    <a:lnTo>
                      <a:pt x="18" y="12"/>
                    </a:lnTo>
                    <a:lnTo>
                      <a:pt x="12" y="14"/>
                    </a:lnTo>
                    <a:lnTo>
                      <a:pt x="7" y="16"/>
                    </a:lnTo>
                    <a:lnTo>
                      <a:pt x="3" y="1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1" name="Freeform 863"/>
              <p:cNvSpPr>
                <a:spLocks/>
              </p:cNvSpPr>
              <p:nvPr/>
            </p:nvSpPr>
            <p:spPr bwMode="auto">
              <a:xfrm>
                <a:off x="3858" y="11002"/>
                <a:ext cx="185" cy="1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" y="60"/>
                  </a:cxn>
                  <a:cxn ang="0">
                    <a:pos x="10" y="57"/>
                  </a:cxn>
                  <a:cxn ang="0">
                    <a:pos x="15" y="53"/>
                  </a:cxn>
                  <a:cxn ang="0">
                    <a:pos x="23" y="49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47" y="34"/>
                  </a:cxn>
                  <a:cxn ang="0">
                    <a:pos x="56" y="30"/>
                  </a:cxn>
                  <a:cxn ang="0">
                    <a:pos x="65" y="25"/>
                  </a:cxn>
                  <a:cxn ang="0">
                    <a:pos x="74" y="20"/>
                  </a:cxn>
                  <a:cxn ang="0">
                    <a:pos x="83" y="15"/>
                  </a:cxn>
                  <a:cxn ang="0">
                    <a:pos x="92" y="11"/>
                  </a:cxn>
                  <a:cxn ang="0">
                    <a:pos x="100" y="7"/>
                  </a:cxn>
                  <a:cxn ang="0">
                    <a:pos x="108" y="4"/>
                  </a:cxn>
                  <a:cxn ang="0">
                    <a:pos x="115" y="2"/>
                  </a:cxn>
                  <a:cxn ang="0">
                    <a:pos x="120" y="0"/>
                  </a:cxn>
                  <a:cxn ang="0">
                    <a:pos x="126" y="4"/>
                  </a:cxn>
                  <a:cxn ang="0">
                    <a:pos x="134" y="10"/>
                  </a:cxn>
                  <a:cxn ang="0">
                    <a:pos x="143" y="17"/>
                  </a:cxn>
                  <a:cxn ang="0">
                    <a:pos x="152" y="26"/>
                  </a:cxn>
                  <a:cxn ang="0">
                    <a:pos x="161" y="35"/>
                  </a:cxn>
                  <a:cxn ang="0">
                    <a:pos x="170" y="45"/>
                  </a:cxn>
                  <a:cxn ang="0">
                    <a:pos x="179" y="55"/>
                  </a:cxn>
                  <a:cxn ang="0">
                    <a:pos x="185" y="65"/>
                  </a:cxn>
                  <a:cxn ang="0">
                    <a:pos x="181" y="68"/>
                  </a:cxn>
                  <a:cxn ang="0">
                    <a:pos x="176" y="70"/>
                  </a:cxn>
                  <a:cxn ang="0">
                    <a:pos x="170" y="74"/>
                  </a:cxn>
                  <a:cxn ang="0">
                    <a:pos x="163" y="78"/>
                  </a:cxn>
                  <a:cxn ang="0">
                    <a:pos x="156" y="82"/>
                  </a:cxn>
                  <a:cxn ang="0">
                    <a:pos x="148" y="87"/>
                  </a:cxn>
                  <a:cxn ang="0">
                    <a:pos x="139" y="92"/>
                  </a:cxn>
                  <a:cxn ang="0">
                    <a:pos x="131" y="96"/>
                  </a:cxn>
                  <a:cxn ang="0">
                    <a:pos x="123" y="101"/>
                  </a:cxn>
                  <a:cxn ang="0">
                    <a:pos x="115" y="106"/>
                  </a:cxn>
                  <a:cxn ang="0">
                    <a:pos x="107" y="110"/>
                  </a:cxn>
                  <a:cxn ang="0">
                    <a:pos x="99" y="114"/>
                  </a:cxn>
                  <a:cxn ang="0">
                    <a:pos x="93" y="118"/>
                  </a:cxn>
                  <a:cxn ang="0">
                    <a:pos x="87" y="120"/>
                  </a:cxn>
                  <a:cxn ang="0">
                    <a:pos x="83" y="123"/>
                  </a:cxn>
                  <a:cxn ang="0">
                    <a:pos x="79" y="125"/>
                  </a:cxn>
                  <a:cxn ang="0">
                    <a:pos x="71" y="118"/>
                  </a:cxn>
                  <a:cxn ang="0">
                    <a:pos x="61" y="109"/>
                  </a:cxn>
                  <a:cxn ang="0">
                    <a:pos x="50" y="100"/>
                  </a:cxn>
                  <a:cxn ang="0">
                    <a:pos x="38" y="90"/>
                  </a:cxn>
                  <a:cxn ang="0">
                    <a:pos x="26" y="81"/>
                  </a:cxn>
                  <a:cxn ang="0">
                    <a:pos x="16" y="73"/>
                  </a:cxn>
                  <a:cxn ang="0">
                    <a:pos x="7" y="67"/>
                  </a:cxn>
                  <a:cxn ang="0">
                    <a:pos x="0" y="62"/>
                  </a:cxn>
                </a:cxnLst>
                <a:rect l="0" t="0" r="r" b="b"/>
                <a:pathLst>
                  <a:path w="185" h="125">
                    <a:moveTo>
                      <a:pt x="0" y="62"/>
                    </a:moveTo>
                    <a:lnTo>
                      <a:pt x="5" y="60"/>
                    </a:lnTo>
                    <a:lnTo>
                      <a:pt x="10" y="57"/>
                    </a:lnTo>
                    <a:lnTo>
                      <a:pt x="15" y="53"/>
                    </a:lnTo>
                    <a:lnTo>
                      <a:pt x="23" y="49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7" y="34"/>
                    </a:lnTo>
                    <a:lnTo>
                      <a:pt x="56" y="30"/>
                    </a:lnTo>
                    <a:lnTo>
                      <a:pt x="65" y="25"/>
                    </a:lnTo>
                    <a:lnTo>
                      <a:pt x="74" y="20"/>
                    </a:lnTo>
                    <a:lnTo>
                      <a:pt x="83" y="15"/>
                    </a:lnTo>
                    <a:lnTo>
                      <a:pt x="92" y="11"/>
                    </a:lnTo>
                    <a:lnTo>
                      <a:pt x="100" y="7"/>
                    </a:lnTo>
                    <a:lnTo>
                      <a:pt x="108" y="4"/>
                    </a:lnTo>
                    <a:lnTo>
                      <a:pt x="115" y="2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34" y="10"/>
                    </a:lnTo>
                    <a:lnTo>
                      <a:pt x="143" y="17"/>
                    </a:lnTo>
                    <a:lnTo>
                      <a:pt x="152" y="26"/>
                    </a:lnTo>
                    <a:lnTo>
                      <a:pt x="161" y="35"/>
                    </a:lnTo>
                    <a:lnTo>
                      <a:pt x="170" y="45"/>
                    </a:lnTo>
                    <a:lnTo>
                      <a:pt x="179" y="55"/>
                    </a:lnTo>
                    <a:lnTo>
                      <a:pt x="185" y="65"/>
                    </a:lnTo>
                    <a:lnTo>
                      <a:pt x="181" y="68"/>
                    </a:lnTo>
                    <a:lnTo>
                      <a:pt x="176" y="70"/>
                    </a:lnTo>
                    <a:lnTo>
                      <a:pt x="170" y="74"/>
                    </a:lnTo>
                    <a:lnTo>
                      <a:pt x="163" y="78"/>
                    </a:lnTo>
                    <a:lnTo>
                      <a:pt x="156" y="82"/>
                    </a:lnTo>
                    <a:lnTo>
                      <a:pt x="148" y="87"/>
                    </a:lnTo>
                    <a:lnTo>
                      <a:pt x="139" y="92"/>
                    </a:lnTo>
                    <a:lnTo>
                      <a:pt x="131" y="96"/>
                    </a:lnTo>
                    <a:lnTo>
                      <a:pt x="123" y="101"/>
                    </a:lnTo>
                    <a:lnTo>
                      <a:pt x="115" y="106"/>
                    </a:lnTo>
                    <a:lnTo>
                      <a:pt x="107" y="110"/>
                    </a:lnTo>
                    <a:lnTo>
                      <a:pt x="99" y="114"/>
                    </a:lnTo>
                    <a:lnTo>
                      <a:pt x="93" y="118"/>
                    </a:lnTo>
                    <a:lnTo>
                      <a:pt x="87" y="120"/>
                    </a:lnTo>
                    <a:lnTo>
                      <a:pt x="83" y="123"/>
                    </a:lnTo>
                    <a:lnTo>
                      <a:pt x="79" y="125"/>
                    </a:lnTo>
                    <a:lnTo>
                      <a:pt x="71" y="118"/>
                    </a:lnTo>
                    <a:lnTo>
                      <a:pt x="61" y="109"/>
                    </a:lnTo>
                    <a:lnTo>
                      <a:pt x="50" y="100"/>
                    </a:lnTo>
                    <a:lnTo>
                      <a:pt x="38" y="90"/>
                    </a:lnTo>
                    <a:lnTo>
                      <a:pt x="26" y="81"/>
                    </a:lnTo>
                    <a:lnTo>
                      <a:pt x="16" y="73"/>
                    </a:lnTo>
                    <a:lnTo>
                      <a:pt x="7" y="6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2" name="Freeform 864"/>
              <p:cNvSpPr>
                <a:spLocks/>
              </p:cNvSpPr>
              <p:nvPr/>
            </p:nvSpPr>
            <p:spPr bwMode="auto">
              <a:xfrm>
                <a:off x="3877" y="11012"/>
                <a:ext cx="98" cy="5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" y="50"/>
                  </a:cxn>
                  <a:cxn ang="0">
                    <a:pos x="8" y="47"/>
                  </a:cxn>
                  <a:cxn ang="0">
                    <a:pos x="13" y="43"/>
                  </a:cxn>
                  <a:cxn ang="0">
                    <a:pos x="19" y="40"/>
                  </a:cxn>
                  <a:cxn ang="0">
                    <a:pos x="26" y="37"/>
                  </a:cxn>
                  <a:cxn ang="0">
                    <a:pos x="32" y="33"/>
                  </a:cxn>
                  <a:cxn ang="0">
                    <a:pos x="40" y="28"/>
                  </a:cxn>
                  <a:cxn ang="0">
                    <a:pos x="48" y="24"/>
                  </a:cxn>
                  <a:cxn ang="0">
                    <a:pos x="56" y="20"/>
                  </a:cxn>
                  <a:cxn ang="0">
                    <a:pos x="63" y="17"/>
                  </a:cxn>
                  <a:cxn ang="0">
                    <a:pos x="71" y="12"/>
                  </a:cxn>
                  <a:cxn ang="0">
                    <a:pos x="77" y="9"/>
                  </a:cxn>
                  <a:cxn ang="0">
                    <a:pos x="84" y="6"/>
                  </a:cxn>
                  <a:cxn ang="0">
                    <a:pos x="89" y="3"/>
                  </a:cxn>
                  <a:cxn ang="0">
                    <a:pos x="94" y="2"/>
                  </a:cxn>
                  <a:cxn ang="0">
                    <a:pos x="98" y="0"/>
                  </a:cxn>
                  <a:cxn ang="0">
                    <a:pos x="96" y="11"/>
                  </a:cxn>
                  <a:cxn ang="0">
                    <a:pos x="91" y="28"/>
                  </a:cxn>
                  <a:cxn ang="0">
                    <a:pos x="87" y="42"/>
                  </a:cxn>
                  <a:cxn ang="0">
                    <a:pos x="82" y="51"/>
                  </a:cxn>
                  <a:cxn ang="0">
                    <a:pos x="77" y="53"/>
                  </a:cxn>
                  <a:cxn ang="0">
                    <a:pos x="68" y="54"/>
                  </a:cxn>
                  <a:cxn ang="0">
                    <a:pos x="56" y="54"/>
                  </a:cxn>
                  <a:cxn ang="0">
                    <a:pos x="43" y="54"/>
                  </a:cxn>
                  <a:cxn ang="0">
                    <a:pos x="29" y="53"/>
                  </a:cxn>
                  <a:cxn ang="0">
                    <a:pos x="17" y="53"/>
                  </a:cxn>
                  <a:cxn ang="0">
                    <a:pos x="6" y="52"/>
                  </a:cxn>
                  <a:cxn ang="0">
                    <a:pos x="0" y="52"/>
                  </a:cxn>
                </a:cxnLst>
                <a:rect l="0" t="0" r="r" b="b"/>
                <a:pathLst>
                  <a:path w="98" h="54">
                    <a:moveTo>
                      <a:pt x="0" y="52"/>
                    </a:moveTo>
                    <a:lnTo>
                      <a:pt x="3" y="50"/>
                    </a:lnTo>
                    <a:lnTo>
                      <a:pt x="8" y="47"/>
                    </a:lnTo>
                    <a:lnTo>
                      <a:pt x="13" y="43"/>
                    </a:lnTo>
                    <a:lnTo>
                      <a:pt x="19" y="40"/>
                    </a:lnTo>
                    <a:lnTo>
                      <a:pt x="26" y="37"/>
                    </a:lnTo>
                    <a:lnTo>
                      <a:pt x="32" y="33"/>
                    </a:lnTo>
                    <a:lnTo>
                      <a:pt x="40" y="28"/>
                    </a:lnTo>
                    <a:lnTo>
                      <a:pt x="48" y="24"/>
                    </a:lnTo>
                    <a:lnTo>
                      <a:pt x="56" y="20"/>
                    </a:lnTo>
                    <a:lnTo>
                      <a:pt x="63" y="17"/>
                    </a:lnTo>
                    <a:lnTo>
                      <a:pt x="71" y="12"/>
                    </a:lnTo>
                    <a:lnTo>
                      <a:pt x="77" y="9"/>
                    </a:lnTo>
                    <a:lnTo>
                      <a:pt x="84" y="6"/>
                    </a:lnTo>
                    <a:lnTo>
                      <a:pt x="89" y="3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6" y="11"/>
                    </a:lnTo>
                    <a:lnTo>
                      <a:pt x="91" y="28"/>
                    </a:lnTo>
                    <a:lnTo>
                      <a:pt x="87" y="42"/>
                    </a:lnTo>
                    <a:lnTo>
                      <a:pt x="82" y="51"/>
                    </a:lnTo>
                    <a:lnTo>
                      <a:pt x="77" y="53"/>
                    </a:lnTo>
                    <a:lnTo>
                      <a:pt x="68" y="54"/>
                    </a:lnTo>
                    <a:lnTo>
                      <a:pt x="56" y="54"/>
                    </a:lnTo>
                    <a:lnTo>
                      <a:pt x="43" y="54"/>
                    </a:lnTo>
                    <a:lnTo>
                      <a:pt x="29" y="53"/>
                    </a:lnTo>
                    <a:lnTo>
                      <a:pt x="17" y="53"/>
                    </a:lnTo>
                    <a:lnTo>
                      <a:pt x="6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3" name="Freeform 865"/>
              <p:cNvSpPr>
                <a:spLocks/>
              </p:cNvSpPr>
              <p:nvPr/>
            </p:nvSpPr>
            <p:spPr bwMode="auto">
              <a:xfrm>
                <a:off x="3883" y="11072"/>
                <a:ext cx="53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42"/>
                  </a:cxn>
                  <a:cxn ang="0">
                    <a:pos x="53" y="3"/>
                  </a:cxn>
                  <a:cxn ang="0">
                    <a:pos x="0" y="0"/>
                  </a:cxn>
                </a:cxnLst>
                <a:rect l="0" t="0" r="r" b="b"/>
                <a:pathLst>
                  <a:path w="53" h="42">
                    <a:moveTo>
                      <a:pt x="0" y="0"/>
                    </a:moveTo>
                    <a:lnTo>
                      <a:pt x="53" y="42"/>
                    </a:lnTo>
                    <a:lnTo>
                      <a:pt x="5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4" name="Freeform 866"/>
              <p:cNvSpPr>
                <a:spLocks/>
              </p:cNvSpPr>
              <p:nvPr/>
            </p:nvSpPr>
            <p:spPr bwMode="auto">
              <a:xfrm>
                <a:off x="3975" y="11016"/>
                <a:ext cx="53" cy="4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0"/>
                  </a:cxn>
                  <a:cxn ang="0">
                    <a:pos x="53" y="44"/>
                  </a:cxn>
                  <a:cxn ang="0">
                    <a:pos x="0" y="32"/>
                  </a:cxn>
                </a:cxnLst>
                <a:rect l="0" t="0" r="r" b="b"/>
                <a:pathLst>
                  <a:path w="53" h="44">
                    <a:moveTo>
                      <a:pt x="0" y="32"/>
                    </a:moveTo>
                    <a:lnTo>
                      <a:pt x="8" y="0"/>
                    </a:lnTo>
                    <a:lnTo>
                      <a:pt x="53" y="4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5" name="Freeform 867"/>
              <p:cNvSpPr>
                <a:spLocks/>
              </p:cNvSpPr>
              <p:nvPr/>
            </p:nvSpPr>
            <p:spPr bwMode="auto">
              <a:xfrm>
                <a:off x="3942" y="11054"/>
                <a:ext cx="86" cy="58"/>
              </a:xfrm>
              <a:custGeom>
                <a:avLst/>
                <a:gdLst/>
                <a:ahLst/>
                <a:cxnLst>
                  <a:cxn ang="0">
                    <a:pos x="86" y="12"/>
                  </a:cxn>
                  <a:cxn ang="0">
                    <a:pos x="1" y="58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12" y="20"/>
                  </a:cxn>
                  <a:cxn ang="0">
                    <a:pos x="17" y="19"/>
                  </a:cxn>
                  <a:cxn ang="0">
                    <a:pos x="22" y="18"/>
                  </a:cxn>
                  <a:cxn ang="0">
                    <a:pos x="25" y="16"/>
                  </a:cxn>
                  <a:cxn ang="0">
                    <a:pos x="28" y="11"/>
                  </a:cxn>
                  <a:cxn ang="0">
                    <a:pos x="30" y="7"/>
                  </a:cxn>
                  <a:cxn ang="0">
                    <a:pos x="32" y="0"/>
                  </a:cxn>
                  <a:cxn ang="0">
                    <a:pos x="86" y="12"/>
                  </a:cxn>
                </a:cxnLst>
                <a:rect l="0" t="0" r="r" b="b"/>
                <a:pathLst>
                  <a:path w="86" h="58">
                    <a:moveTo>
                      <a:pt x="86" y="12"/>
                    </a:moveTo>
                    <a:lnTo>
                      <a:pt x="1" y="58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17" y="19"/>
                    </a:lnTo>
                    <a:lnTo>
                      <a:pt x="22" y="18"/>
                    </a:lnTo>
                    <a:lnTo>
                      <a:pt x="25" y="16"/>
                    </a:lnTo>
                    <a:lnTo>
                      <a:pt x="28" y="11"/>
                    </a:lnTo>
                    <a:lnTo>
                      <a:pt x="30" y="7"/>
                    </a:lnTo>
                    <a:lnTo>
                      <a:pt x="32" y="0"/>
                    </a:lnTo>
                    <a:lnTo>
                      <a:pt x="86" y="12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6" name="Freeform 868"/>
              <p:cNvSpPr>
                <a:spLocks/>
              </p:cNvSpPr>
              <p:nvPr/>
            </p:nvSpPr>
            <p:spPr bwMode="auto">
              <a:xfrm>
                <a:off x="3768" y="11250"/>
                <a:ext cx="129" cy="102"/>
              </a:xfrm>
              <a:custGeom>
                <a:avLst/>
                <a:gdLst/>
                <a:ahLst/>
                <a:cxnLst>
                  <a:cxn ang="0">
                    <a:pos x="129" y="101"/>
                  </a:cxn>
                  <a:cxn ang="0">
                    <a:pos x="128" y="101"/>
                  </a:cxn>
                  <a:cxn ang="0">
                    <a:pos x="123" y="101"/>
                  </a:cxn>
                  <a:cxn ang="0">
                    <a:pos x="116" y="101"/>
                  </a:cxn>
                  <a:cxn ang="0">
                    <a:pos x="107" y="101"/>
                  </a:cxn>
                  <a:cxn ang="0">
                    <a:pos x="97" y="102"/>
                  </a:cxn>
                  <a:cxn ang="0">
                    <a:pos x="86" y="102"/>
                  </a:cxn>
                  <a:cxn ang="0">
                    <a:pos x="76" y="102"/>
                  </a:cxn>
                  <a:cxn ang="0">
                    <a:pos x="66" y="102"/>
                  </a:cxn>
                  <a:cxn ang="0">
                    <a:pos x="49" y="99"/>
                  </a:cxn>
                  <a:cxn ang="0">
                    <a:pos x="34" y="94"/>
                  </a:cxn>
                  <a:cxn ang="0">
                    <a:pos x="21" y="85"/>
                  </a:cxn>
                  <a:cxn ang="0">
                    <a:pos x="10" y="73"/>
                  </a:cxn>
                  <a:cxn ang="0">
                    <a:pos x="3" y="58"/>
                  </a:cxn>
                  <a:cxn ang="0">
                    <a:pos x="0" y="41"/>
                  </a:cxn>
                  <a:cxn ang="0">
                    <a:pos x="3" y="21"/>
                  </a:cxn>
                  <a:cxn ang="0">
                    <a:pos x="11" y="0"/>
                  </a:cxn>
                  <a:cxn ang="0">
                    <a:pos x="129" y="0"/>
                  </a:cxn>
                  <a:cxn ang="0">
                    <a:pos x="129" y="101"/>
                  </a:cxn>
                </a:cxnLst>
                <a:rect l="0" t="0" r="r" b="b"/>
                <a:pathLst>
                  <a:path w="129" h="102">
                    <a:moveTo>
                      <a:pt x="129" y="101"/>
                    </a:moveTo>
                    <a:lnTo>
                      <a:pt x="128" y="101"/>
                    </a:lnTo>
                    <a:lnTo>
                      <a:pt x="123" y="101"/>
                    </a:lnTo>
                    <a:lnTo>
                      <a:pt x="116" y="101"/>
                    </a:lnTo>
                    <a:lnTo>
                      <a:pt x="107" y="101"/>
                    </a:lnTo>
                    <a:lnTo>
                      <a:pt x="97" y="102"/>
                    </a:lnTo>
                    <a:lnTo>
                      <a:pt x="86" y="102"/>
                    </a:lnTo>
                    <a:lnTo>
                      <a:pt x="76" y="102"/>
                    </a:lnTo>
                    <a:lnTo>
                      <a:pt x="66" y="102"/>
                    </a:lnTo>
                    <a:lnTo>
                      <a:pt x="49" y="99"/>
                    </a:lnTo>
                    <a:lnTo>
                      <a:pt x="34" y="94"/>
                    </a:lnTo>
                    <a:lnTo>
                      <a:pt x="21" y="85"/>
                    </a:lnTo>
                    <a:lnTo>
                      <a:pt x="10" y="73"/>
                    </a:lnTo>
                    <a:lnTo>
                      <a:pt x="3" y="58"/>
                    </a:lnTo>
                    <a:lnTo>
                      <a:pt x="0" y="41"/>
                    </a:lnTo>
                    <a:lnTo>
                      <a:pt x="3" y="21"/>
                    </a:lnTo>
                    <a:lnTo>
                      <a:pt x="11" y="0"/>
                    </a:lnTo>
                    <a:lnTo>
                      <a:pt x="129" y="0"/>
                    </a:lnTo>
                    <a:lnTo>
                      <a:pt x="1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7" name="Freeform 869"/>
              <p:cNvSpPr>
                <a:spLocks/>
              </p:cNvSpPr>
              <p:nvPr/>
            </p:nvSpPr>
            <p:spPr bwMode="auto">
              <a:xfrm>
                <a:off x="3678" y="11112"/>
                <a:ext cx="168" cy="200"/>
              </a:xfrm>
              <a:custGeom>
                <a:avLst/>
                <a:gdLst/>
                <a:ahLst/>
                <a:cxnLst>
                  <a:cxn ang="0">
                    <a:pos x="80" y="200"/>
                  </a:cxn>
                  <a:cxn ang="0">
                    <a:pos x="76" y="182"/>
                  </a:cxn>
                  <a:cxn ang="0">
                    <a:pos x="78" y="163"/>
                  </a:cxn>
                  <a:cxn ang="0">
                    <a:pos x="82" y="146"/>
                  </a:cxn>
                  <a:cxn ang="0">
                    <a:pos x="89" y="129"/>
                  </a:cxn>
                  <a:cxn ang="0">
                    <a:pos x="98" y="113"/>
                  </a:cxn>
                  <a:cxn ang="0">
                    <a:pos x="107" y="99"/>
                  </a:cxn>
                  <a:cxn ang="0">
                    <a:pos x="116" y="86"/>
                  </a:cxn>
                  <a:cxn ang="0">
                    <a:pos x="124" y="75"/>
                  </a:cxn>
                  <a:cxn ang="0">
                    <a:pos x="168" y="101"/>
                  </a:cxn>
                  <a:cxn ang="0">
                    <a:pos x="115" y="7"/>
                  </a:cxn>
                  <a:cxn ang="0">
                    <a:pos x="0" y="0"/>
                  </a:cxn>
                  <a:cxn ang="0">
                    <a:pos x="40" y="26"/>
                  </a:cxn>
                  <a:cxn ang="0">
                    <a:pos x="36" y="33"/>
                  </a:cxn>
                  <a:cxn ang="0">
                    <a:pos x="31" y="42"/>
                  </a:cxn>
                  <a:cxn ang="0">
                    <a:pos x="26" y="51"/>
                  </a:cxn>
                  <a:cxn ang="0">
                    <a:pos x="22" y="60"/>
                  </a:cxn>
                  <a:cxn ang="0">
                    <a:pos x="18" y="69"/>
                  </a:cxn>
                  <a:cxn ang="0">
                    <a:pos x="17" y="79"/>
                  </a:cxn>
                  <a:cxn ang="0">
                    <a:pos x="18" y="88"/>
                  </a:cxn>
                  <a:cxn ang="0">
                    <a:pos x="20" y="95"/>
                  </a:cxn>
                  <a:cxn ang="0">
                    <a:pos x="29" y="110"/>
                  </a:cxn>
                  <a:cxn ang="0">
                    <a:pos x="38" y="128"/>
                  </a:cxn>
                  <a:cxn ang="0">
                    <a:pos x="48" y="145"/>
                  </a:cxn>
                  <a:cxn ang="0">
                    <a:pos x="58" y="162"/>
                  </a:cxn>
                  <a:cxn ang="0">
                    <a:pos x="66" y="177"/>
                  </a:cxn>
                  <a:cxn ang="0">
                    <a:pos x="74" y="189"/>
                  </a:cxn>
                  <a:cxn ang="0">
                    <a:pos x="78" y="197"/>
                  </a:cxn>
                  <a:cxn ang="0">
                    <a:pos x="80" y="200"/>
                  </a:cxn>
                </a:cxnLst>
                <a:rect l="0" t="0" r="r" b="b"/>
                <a:pathLst>
                  <a:path w="168" h="200">
                    <a:moveTo>
                      <a:pt x="80" y="200"/>
                    </a:moveTo>
                    <a:lnTo>
                      <a:pt x="76" y="182"/>
                    </a:lnTo>
                    <a:lnTo>
                      <a:pt x="78" y="163"/>
                    </a:lnTo>
                    <a:lnTo>
                      <a:pt x="82" y="146"/>
                    </a:lnTo>
                    <a:lnTo>
                      <a:pt x="89" y="129"/>
                    </a:lnTo>
                    <a:lnTo>
                      <a:pt x="98" y="113"/>
                    </a:lnTo>
                    <a:lnTo>
                      <a:pt x="107" y="99"/>
                    </a:lnTo>
                    <a:lnTo>
                      <a:pt x="116" y="86"/>
                    </a:lnTo>
                    <a:lnTo>
                      <a:pt x="124" y="75"/>
                    </a:lnTo>
                    <a:lnTo>
                      <a:pt x="168" y="101"/>
                    </a:lnTo>
                    <a:lnTo>
                      <a:pt x="115" y="7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36" y="33"/>
                    </a:lnTo>
                    <a:lnTo>
                      <a:pt x="31" y="42"/>
                    </a:lnTo>
                    <a:lnTo>
                      <a:pt x="26" y="51"/>
                    </a:lnTo>
                    <a:lnTo>
                      <a:pt x="22" y="60"/>
                    </a:lnTo>
                    <a:lnTo>
                      <a:pt x="18" y="69"/>
                    </a:lnTo>
                    <a:lnTo>
                      <a:pt x="17" y="79"/>
                    </a:lnTo>
                    <a:lnTo>
                      <a:pt x="18" y="88"/>
                    </a:lnTo>
                    <a:lnTo>
                      <a:pt x="20" y="95"/>
                    </a:lnTo>
                    <a:lnTo>
                      <a:pt x="29" y="110"/>
                    </a:lnTo>
                    <a:lnTo>
                      <a:pt x="38" y="128"/>
                    </a:lnTo>
                    <a:lnTo>
                      <a:pt x="48" y="145"/>
                    </a:lnTo>
                    <a:lnTo>
                      <a:pt x="58" y="162"/>
                    </a:lnTo>
                    <a:lnTo>
                      <a:pt x="66" y="177"/>
                    </a:lnTo>
                    <a:lnTo>
                      <a:pt x="74" y="189"/>
                    </a:lnTo>
                    <a:lnTo>
                      <a:pt x="78" y="197"/>
                    </a:lnTo>
                    <a:lnTo>
                      <a:pt x="80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8" name="Freeform 870"/>
              <p:cNvSpPr>
                <a:spLocks/>
              </p:cNvSpPr>
              <p:nvPr/>
            </p:nvSpPr>
            <p:spPr bwMode="auto">
              <a:xfrm>
                <a:off x="4110" y="11104"/>
                <a:ext cx="133" cy="14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"/>
                  </a:cxn>
                  <a:cxn ang="0">
                    <a:pos x="97" y="6"/>
                  </a:cxn>
                  <a:cxn ang="0">
                    <a:pos x="101" y="11"/>
                  </a:cxn>
                  <a:cxn ang="0">
                    <a:pos x="105" y="19"/>
                  </a:cxn>
                  <a:cxn ang="0">
                    <a:pos x="110" y="27"/>
                  </a:cxn>
                  <a:cxn ang="0">
                    <a:pos x="115" y="36"/>
                  </a:cxn>
                  <a:cxn ang="0">
                    <a:pos x="120" y="44"/>
                  </a:cxn>
                  <a:cxn ang="0">
                    <a:pos x="125" y="53"/>
                  </a:cxn>
                  <a:cxn ang="0">
                    <a:pos x="131" y="67"/>
                  </a:cxn>
                  <a:cxn ang="0">
                    <a:pos x="133" y="83"/>
                  </a:cxn>
                  <a:cxn ang="0">
                    <a:pos x="131" y="98"/>
                  </a:cxn>
                  <a:cxn ang="0">
                    <a:pos x="126" y="113"/>
                  </a:cxn>
                  <a:cxn ang="0">
                    <a:pos x="115" y="126"/>
                  </a:cxn>
                  <a:cxn ang="0">
                    <a:pos x="101" y="137"/>
                  </a:cxn>
                  <a:cxn ang="0">
                    <a:pos x="81" y="144"/>
                  </a:cxn>
                  <a:cxn ang="0">
                    <a:pos x="58" y="148"/>
                  </a:cxn>
                  <a:cxn ang="0">
                    <a:pos x="0" y="50"/>
                  </a:cxn>
                  <a:cxn ang="0">
                    <a:pos x="94" y="0"/>
                  </a:cxn>
                </a:cxnLst>
                <a:rect l="0" t="0" r="r" b="b"/>
                <a:pathLst>
                  <a:path w="133" h="148">
                    <a:moveTo>
                      <a:pt x="94" y="0"/>
                    </a:moveTo>
                    <a:lnTo>
                      <a:pt x="94" y="2"/>
                    </a:lnTo>
                    <a:lnTo>
                      <a:pt x="97" y="6"/>
                    </a:lnTo>
                    <a:lnTo>
                      <a:pt x="101" y="11"/>
                    </a:lnTo>
                    <a:lnTo>
                      <a:pt x="105" y="19"/>
                    </a:lnTo>
                    <a:lnTo>
                      <a:pt x="110" y="27"/>
                    </a:lnTo>
                    <a:lnTo>
                      <a:pt x="115" y="36"/>
                    </a:lnTo>
                    <a:lnTo>
                      <a:pt x="120" y="44"/>
                    </a:lnTo>
                    <a:lnTo>
                      <a:pt x="125" y="53"/>
                    </a:lnTo>
                    <a:lnTo>
                      <a:pt x="131" y="67"/>
                    </a:lnTo>
                    <a:lnTo>
                      <a:pt x="133" y="83"/>
                    </a:lnTo>
                    <a:lnTo>
                      <a:pt x="131" y="98"/>
                    </a:lnTo>
                    <a:lnTo>
                      <a:pt x="126" y="113"/>
                    </a:lnTo>
                    <a:lnTo>
                      <a:pt x="115" y="126"/>
                    </a:lnTo>
                    <a:lnTo>
                      <a:pt x="101" y="137"/>
                    </a:lnTo>
                    <a:lnTo>
                      <a:pt x="81" y="144"/>
                    </a:lnTo>
                    <a:lnTo>
                      <a:pt x="58" y="148"/>
                    </a:lnTo>
                    <a:lnTo>
                      <a:pt x="0" y="5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19" name="Freeform 871"/>
              <p:cNvSpPr>
                <a:spLocks/>
              </p:cNvSpPr>
              <p:nvPr/>
            </p:nvSpPr>
            <p:spPr bwMode="auto">
              <a:xfrm>
                <a:off x="4041" y="11212"/>
                <a:ext cx="194" cy="190"/>
              </a:xfrm>
              <a:custGeom>
                <a:avLst/>
                <a:gdLst/>
                <a:ahLst/>
                <a:cxnLst>
                  <a:cxn ang="0">
                    <a:pos x="194" y="26"/>
                  </a:cxn>
                  <a:cxn ang="0">
                    <a:pos x="186" y="33"/>
                  </a:cxn>
                  <a:cxn ang="0">
                    <a:pos x="179" y="38"/>
                  </a:cxn>
                  <a:cxn ang="0">
                    <a:pos x="171" y="43"/>
                  </a:cxn>
                  <a:cxn ang="0">
                    <a:pos x="162" y="46"/>
                  </a:cxn>
                  <a:cxn ang="0">
                    <a:pos x="153" y="48"/>
                  </a:cxn>
                  <a:cxn ang="0">
                    <a:pos x="143" y="50"/>
                  </a:cxn>
                  <a:cxn ang="0">
                    <a:pos x="134" y="52"/>
                  </a:cxn>
                  <a:cxn ang="0">
                    <a:pos x="124" y="53"/>
                  </a:cxn>
                  <a:cxn ang="0">
                    <a:pos x="114" y="53"/>
                  </a:cxn>
                  <a:cxn ang="0">
                    <a:pos x="105" y="53"/>
                  </a:cxn>
                  <a:cxn ang="0">
                    <a:pos x="96" y="53"/>
                  </a:cxn>
                  <a:cxn ang="0">
                    <a:pos x="87" y="52"/>
                  </a:cxn>
                  <a:cxn ang="0">
                    <a:pos x="79" y="52"/>
                  </a:cxn>
                  <a:cxn ang="0">
                    <a:pos x="71" y="51"/>
                  </a:cxn>
                  <a:cxn ang="0">
                    <a:pos x="64" y="50"/>
                  </a:cxn>
                  <a:cxn ang="0">
                    <a:pos x="57" y="50"/>
                  </a:cxn>
                  <a:cxn ang="0">
                    <a:pos x="60" y="0"/>
                  </a:cxn>
                  <a:cxn ang="0">
                    <a:pos x="0" y="90"/>
                  </a:cxn>
                  <a:cxn ang="0">
                    <a:pos x="49" y="190"/>
                  </a:cxn>
                  <a:cxn ang="0">
                    <a:pos x="54" y="144"/>
                  </a:cxn>
                  <a:cxn ang="0">
                    <a:pos x="62" y="144"/>
                  </a:cxn>
                  <a:cxn ang="0">
                    <a:pos x="73" y="144"/>
                  </a:cxn>
                  <a:cxn ang="0">
                    <a:pos x="83" y="144"/>
                  </a:cxn>
                  <a:cxn ang="0">
                    <a:pos x="94" y="143"/>
                  </a:cxn>
                  <a:cxn ang="0">
                    <a:pos x="104" y="141"/>
                  </a:cxn>
                  <a:cxn ang="0">
                    <a:pos x="113" y="137"/>
                  </a:cxn>
                  <a:cxn ang="0">
                    <a:pos x="121" y="133"/>
                  </a:cxn>
                  <a:cxn ang="0">
                    <a:pos x="126" y="127"/>
                  </a:cxn>
                  <a:cxn ang="0">
                    <a:pos x="137" y="112"/>
                  </a:cxn>
                  <a:cxn ang="0">
                    <a:pos x="148" y="96"/>
                  </a:cxn>
                  <a:cxn ang="0">
                    <a:pos x="158" y="78"/>
                  </a:cxn>
                  <a:cxn ang="0">
                    <a:pos x="169" y="63"/>
                  </a:cxn>
                  <a:cxn ang="0">
                    <a:pos x="179" y="48"/>
                  </a:cxn>
                  <a:cxn ang="0">
                    <a:pos x="187" y="36"/>
                  </a:cxn>
                  <a:cxn ang="0">
                    <a:pos x="193" y="28"/>
                  </a:cxn>
                  <a:cxn ang="0">
                    <a:pos x="194" y="26"/>
                  </a:cxn>
                </a:cxnLst>
                <a:rect l="0" t="0" r="r" b="b"/>
                <a:pathLst>
                  <a:path w="194" h="190">
                    <a:moveTo>
                      <a:pt x="194" y="26"/>
                    </a:moveTo>
                    <a:lnTo>
                      <a:pt x="186" y="33"/>
                    </a:lnTo>
                    <a:lnTo>
                      <a:pt x="179" y="38"/>
                    </a:lnTo>
                    <a:lnTo>
                      <a:pt x="171" y="43"/>
                    </a:lnTo>
                    <a:lnTo>
                      <a:pt x="162" y="46"/>
                    </a:lnTo>
                    <a:lnTo>
                      <a:pt x="153" y="48"/>
                    </a:lnTo>
                    <a:lnTo>
                      <a:pt x="143" y="50"/>
                    </a:lnTo>
                    <a:lnTo>
                      <a:pt x="134" y="52"/>
                    </a:lnTo>
                    <a:lnTo>
                      <a:pt x="124" y="53"/>
                    </a:lnTo>
                    <a:lnTo>
                      <a:pt x="114" y="53"/>
                    </a:lnTo>
                    <a:lnTo>
                      <a:pt x="105" y="53"/>
                    </a:lnTo>
                    <a:lnTo>
                      <a:pt x="96" y="53"/>
                    </a:lnTo>
                    <a:lnTo>
                      <a:pt x="87" y="52"/>
                    </a:lnTo>
                    <a:lnTo>
                      <a:pt x="79" y="52"/>
                    </a:lnTo>
                    <a:lnTo>
                      <a:pt x="71" y="51"/>
                    </a:lnTo>
                    <a:lnTo>
                      <a:pt x="64" y="50"/>
                    </a:lnTo>
                    <a:lnTo>
                      <a:pt x="57" y="50"/>
                    </a:lnTo>
                    <a:lnTo>
                      <a:pt x="60" y="0"/>
                    </a:lnTo>
                    <a:lnTo>
                      <a:pt x="0" y="90"/>
                    </a:lnTo>
                    <a:lnTo>
                      <a:pt x="49" y="190"/>
                    </a:lnTo>
                    <a:lnTo>
                      <a:pt x="54" y="144"/>
                    </a:lnTo>
                    <a:lnTo>
                      <a:pt x="62" y="144"/>
                    </a:lnTo>
                    <a:lnTo>
                      <a:pt x="73" y="144"/>
                    </a:lnTo>
                    <a:lnTo>
                      <a:pt x="83" y="144"/>
                    </a:lnTo>
                    <a:lnTo>
                      <a:pt x="94" y="143"/>
                    </a:lnTo>
                    <a:lnTo>
                      <a:pt x="104" y="141"/>
                    </a:lnTo>
                    <a:lnTo>
                      <a:pt x="113" y="137"/>
                    </a:lnTo>
                    <a:lnTo>
                      <a:pt x="121" y="133"/>
                    </a:lnTo>
                    <a:lnTo>
                      <a:pt x="126" y="127"/>
                    </a:lnTo>
                    <a:lnTo>
                      <a:pt x="137" y="112"/>
                    </a:lnTo>
                    <a:lnTo>
                      <a:pt x="148" y="96"/>
                    </a:lnTo>
                    <a:lnTo>
                      <a:pt x="158" y="78"/>
                    </a:lnTo>
                    <a:lnTo>
                      <a:pt x="169" y="63"/>
                    </a:lnTo>
                    <a:lnTo>
                      <a:pt x="179" y="48"/>
                    </a:lnTo>
                    <a:lnTo>
                      <a:pt x="187" y="36"/>
                    </a:lnTo>
                    <a:lnTo>
                      <a:pt x="193" y="28"/>
                    </a:lnTo>
                    <a:lnTo>
                      <a:pt x="19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0" name="Freeform 872"/>
              <p:cNvSpPr>
                <a:spLocks/>
              </p:cNvSpPr>
              <p:nvPr/>
            </p:nvSpPr>
            <p:spPr bwMode="auto">
              <a:xfrm>
                <a:off x="3824" y="10889"/>
                <a:ext cx="153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" y="83"/>
                  </a:cxn>
                  <a:cxn ang="0">
                    <a:pos x="3" y="78"/>
                  </a:cxn>
                  <a:cxn ang="0">
                    <a:pos x="6" y="73"/>
                  </a:cxn>
                  <a:cxn ang="0">
                    <a:pos x="11" y="65"/>
                  </a:cxn>
                  <a:cxn ang="0">
                    <a:pos x="16" y="57"/>
                  </a:cxn>
                  <a:cxn ang="0">
                    <a:pos x="21" y="48"/>
                  </a:cxn>
                  <a:cxn ang="0">
                    <a:pos x="26" y="40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42" y="19"/>
                  </a:cxn>
                  <a:cxn ang="0">
                    <a:pos x="48" y="14"/>
                  </a:cxn>
                  <a:cxn ang="0">
                    <a:pos x="56" y="9"/>
                  </a:cxn>
                  <a:cxn ang="0">
                    <a:pos x="62" y="5"/>
                  </a:cxn>
                  <a:cxn ang="0">
                    <a:pos x="70" y="3"/>
                  </a:cxn>
                  <a:cxn ang="0">
                    <a:pos x="78" y="1"/>
                  </a:cxn>
                  <a:cxn ang="0">
                    <a:pos x="86" y="0"/>
                  </a:cxn>
                  <a:cxn ang="0">
                    <a:pos x="95" y="0"/>
                  </a:cxn>
                  <a:cxn ang="0">
                    <a:pos x="103" y="2"/>
                  </a:cxn>
                  <a:cxn ang="0">
                    <a:pos x="112" y="5"/>
                  </a:cxn>
                  <a:cxn ang="0">
                    <a:pos x="121" y="9"/>
                  </a:cxn>
                  <a:cxn ang="0">
                    <a:pos x="129" y="14"/>
                  </a:cxn>
                  <a:cxn ang="0">
                    <a:pos x="138" y="22"/>
                  </a:cxn>
                  <a:cxn ang="0">
                    <a:pos x="145" y="29"/>
                  </a:cxn>
                  <a:cxn ang="0">
                    <a:pos x="153" y="39"/>
                  </a:cxn>
                  <a:cxn ang="0">
                    <a:pos x="92" y="138"/>
                  </a:cxn>
                  <a:cxn ang="0">
                    <a:pos x="0" y="84"/>
                  </a:cxn>
                </a:cxnLst>
                <a:rect l="0" t="0" r="r" b="b"/>
                <a:pathLst>
                  <a:path w="153" h="138">
                    <a:moveTo>
                      <a:pt x="0" y="84"/>
                    </a:moveTo>
                    <a:lnTo>
                      <a:pt x="1" y="83"/>
                    </a:lnTo>
                    <a:lnTo>
                      <a:pt x="3" y="78"/>
                    </a:lnTo>
                    <a:lnTo>
                      <a:pt x="6" y="73"/>
                    </a:lnTo>
                    <a:lnTo>
                      <a:pt x="11" y="65"/>
                    </a:lnTo>
                    <a:lnTo>
                      <a:pt x="16" y="57"/>
                    </a:lnTo>
                    <a:lnTo>
                      <a:pt x="21" y="48"/>
                    </a:lnTo>
                    <a:lnTo>
                      <a:pt x="26" y="40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42" y="19"/>
                    </a:lnTo>
                    <a:lnTo>
                      <a:pt x="48" y="14"/>
                    </a:lnTo>
                    <a:lnTo>
                      <a:pt x="56" y="9"/>
                    </a:lnTo>
                    <a:lnTo>
                      <a:pt x="62" y="5"/>
                    </a:lnTo>
                    <a:lnTo>
                      <a:pt x="70" y="3"/>
                    </a:lnTo>
                    <a:lnTo>
                      <a:pt x="78" y="1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103" y="2"/>
                    </a:lnTo>
                    <a:lnTo>
                      <a:pt x="112" y="5"/>
                    </a:lnTo>
                    <a:lnTo>
                      <a:pt x="121" y="9"/>
                    </a:lnTo>
                    <a:lnTo>
                      <a:pt x="129" y="14"/>
                    </a:lnTo>
                    <a:lnTo>
                      <a:pt x="138" y="22"/>
                    </a:lnTo>
                    <a:lnTo>
                      <a:pt x="145" y="29"/>
                    </a:lnTo>
                    <a:lnTo>
                      <a:pt x="153" y="39"/>
                    </a:lnTo>
                    <a:lnTo>
                      <a:pt x="92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1" name="Freeform 873"/>
              <p:cNvSpPr>
                <a:spLocks/>
              </p:cNvSpPr>
              <p:nvPr/>
            </p:nvSpPr>
            <p:spPr bwMode="auto">
              <a:xfrm>
                <a:off x="3930" y="10879"/>
                <a:ext cx="22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7"/>
                  </a:cxn>
                  <a:cxn ang="0">
                    <a:pos x="34" y="17"/>
                  </a:cxn>
                  <a:cxn ang="0">
                    <a:pos x="48" y="30"/>
                  </a:cxn>
                  <a:cxn ang="0">
                    <a:pos x="60" y="44"/>
                  </a:cxn>
                  <a:cxn ang="0">
                    <a:pos x="70" y="60"/>
                  </a:cxn>
                  <a:cxn ang="0">
                    <a:pos x="79" y="75"/>
                  </a:cxn>
                  <a:cxn ang="0">
                    <a:pos x="85" y="89"/>
                  </a:cxn>
                  <a:cxn ang="0">
                    <a:pos x="91" y="102"/>
                  </a:cxn>
                  <a:cxn ang="0">
                    <a:pos x="45" y="125"/>
                  </a:cxn>
                  <a:cxn ang="0">
                    <a:pos x="156" y="129"/>
                  </a:cxn>
                  <a:cxn ang="0">
                    <a:pos x="221" y="37"/>
                  </a:cxn>
                  <a:cxn ang="0">
                    <a:pos x="177" y="57"/>
                  </a:cxn>
                  <a:cxn ang="0">
                    <a:pos x="173" y="49"/>
                  </a:cxn>
                  <a:cxn ang="0">
                    <a:pos x="167" y="41"/>
                  </a:cxn>
                  <a:cxn ang="0">
                    <a:pos x="162" y="33"/>
                  </a:cxn>
                  <a:cxn ang="0">
                    <a:pos x="156" y="24"/>
                  </a:cxn>
                  <a:cxn ang="0">
                    <a:pos x="149" y="17"/>
                  </a:cxn>
                  <a:cxn ang="0">
                    <a:pos x="141" y="10"/>
                  </a:cxn>
                  <a:cxn ang="0">
                    <a:pos x="134" y="6"/>
                  </a:cxn>
                  <a:cxn ang="0">
                    <a:pos x="125" y="4"/>
                  </a:cxn>
                  <a:cxn ang="0">
                    <a:pos x="116" y="4"/>
                  </a:cxn>
                  <a:cxn ang="0">
                    <a:pos x="107" y="4"/>
                  </a:cxn>
                  <a:cxn ang="0">
                    <a:pos x="97" y="3"/>
                  </a:cxn>
                  <a:cxn ang="0">
                    <a:pos x="87" y="3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46" y="2"/>
                  </a:cxn>
                  <a:cxn ang="0">
                    <a:pos x="36" y="1"/>
                  </a:cxn>
                  <a:cxn ang="0">
                    <a:pos x="28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21" h="129">
                    <a:moveTo>
                      <a:pt x="0" y="0"/>
                    </a:moveTo>
                    <a:lnTo>
                      <a:pt x="19" y="7"/>
                    </a:lnTo>
                    <a:lnTo>
                      <a:pt x="34" y="17"/>
                    </a:lnTo>
                    <a:lnTo>
                      <a:pt x="48" y="30"/>
                    </a:lnTo>
                    <a:lnTo>
                      <a:pt x="60" y="44"/>
                    </a:lnTo>
                    <a:lnTo>
                      <a:pt x="70" y="60"/>
                    </a:lnTo>
                    <a:lnTo>
                      <a:pt x="79" y="75"/>
                    </a:lnTo>
                    <a:lnTo>
                      <a:pt x="85" y="89"/>
                    </a:lnTo>
                    <a:lnTo>
                      <a:pt x="91" y="102"/>
                    </a:lnTo>
                    <a:lnTo>
                      <a:pt x="45" y="125"/>
                    </a:lnTo>
                    <a:lnTo>
                      <a:pt x="156" y="129"/>
                    </a:lnTo>
                    <a:lnTo>
                      <a:pt x="221" y="37"/>
                    </a:lnTo>
                    <a:lnTo>
                      <a:pt x="177" y="57"/>
                    </a:lnTo>
                    <a:lnTo>
                      <a:pt x="173" y="49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4"/>
                    </a:lnTo>
                    <a:lnTo>
                      <a:pt x="149" y="17"/>
                    </a:lnTo>
                    <a:lnTo>
                      <a:pt x="141" y="10"/>
                    </a:lnTo>
                    <a:lnTo>
                      <a:pt x="134" y="6"/>
                    </a:lnTo>
                    <a:lnTo>
                      <a:pt x="125" y="4"/>
                    </a:lnTo>
                    <a:lnTo>
                      <a:pt x="116" y="4"/>
                    </a:lnTo>
                    <a:lnTo>
                      <a:pt x="107" y="4"/>
                    </a:lnTo>
                    <a:lnTo>
                      <a:pt x="97" y="3"/>
                    </a:lnTo>
                    <a:lnTo>
                      <a:pt x="87" y="3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56" y="2"/>
                    </a:lnTo>
                    <a:lnTo>
                      <a:pt x="46" y="2"/>
                    </a:lnTo>
                    <a:lnTo>
                      <a:pt x="36" y="1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2" name="Freeform 874"/>
              <p:cNvSpPr>
                <a:spLocks/>
              </p:cNvSpPr>
              <p:nvPr/>
            </p:nvSpPr>
            <p:spPr bwMode="auto">
              <a:xfrm>
                <a:off x="3858" y="11070"/>
                <a:ext cx="273" cy="201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55" y="0"/>
                  </a:cxn>
                  <a:cxn ang="0">
                    <a:pos x="273" y="18"/>
                  </a:cxn>
                  <a:cxn ang="0">
                    <a:pos x="270" y="122"/>
                  </a:cxn>
                  <a:cxn ang="0">
                    <a:pos x="139" y="201"/>
                  </a:cxn>
                  <a:cxn ang="0">
                    <a:pos x="6" y="158"/>
                  </a:cxn>
                  <a:cxn ang="0">
                    <a:pos x="0" y="48"/>
                  </a:cxn>
                </a:cxnLst>
                <a:rect l="0" t="0" r="r" b="b"/>
                <a:pathLst>
                  <a:path w="273" h="201">
                    <a:moveTo>
                      <a:pt x="0" y="48"/>
                    </a:moveTo>
                    <a:lnTo>
                      <a:pt x="155" y="0"/>
                    </a:lnTo>
                    <a:lnTo>
                      <a:pt x="273" y="18"/>
                    </a:lnTo>
                    <a:lnTo>
                      <a:pt x="270" y="122"/>
                    </a:lnTo>
                    <a:lnTo>
                      <a:pt x="139" y="201"/>
                    </a:lnTo>
                    <a:lnTo>
                      <a:pt x="6" y="15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3" name="Freeform 875"/>
              <p:cNvSpPr>
                <a:spLocks/>
              </p:cNvSpPr>
              <p:nvPr/>
            </p:nvSpPr>
            <p:spPr bwMode="auto">
              <a:xfrm>
                <a:off x="4004" y="11104"/>
                <a:ext cx="117" cy="152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17" y="0"/>
                  </a:cxn>
                  <a:cxn ang="0">
                    <a:pos x="113" y="84"/>
                  </a:cxn>
                  <a:cxn ang="0">
                    <a:pos x="1" y="152"/>
                  </a:cxn>
                  <a:cxn ang="0">
                    <a:pos x="0" y="51"/>
                  </a:cxn>
                </a:cxnLst>
                <a:rect l="0" t="0" r="r" b="b"/>
                <a:pathLst>
                  <a:path w="117" h="152">
                    <a:moveTo>
                      <a:pt x="0" y="51"/>
                    </a:moveTo>
                    <a:lnTo>
                      <a:pt x="117" y="0"/>
                    </a:lnTo>
                    <a:lnTo>
                      <a:pt x="113" y="84"/>
                    </a:lnTo>
                    <a:lnTo>
                      <a:pt x="1" y="15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F7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4" name="Freeform 876"/>
              <p:cNvSpPr>
                <a:spLocks/>
              </p:cNvSpPr>
              <p:nvPr/>
            </p:nvSpPr>
            <p:spPr bwMode="auto">
              <a:xfrm>
                <a:off x="3871" y="11129"/>
                <a:ext cx="12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28"/>
                  </a:cxn>
                  <a:cxn ang="0">
                    <a:pos x="121" y="129"/>
                  </a:cxn>
                  <a:cxn ang="0">
                    <a:pos x="4" y="94"/>
                  </a:cxn>
                  <a:cxn ang="0">
                    <a:pos x="0" y="0"/>
                  </a:cxn>
                </a:cxnLst>
                <a:rect l="0" t="0" r="r" b="b"/>
                <a:pathLst>
                  <a:path w="121" h="129">
                    <a:moveTo>
                      <a:pt x="0" y="0"/>
                    </a:moveTo>
                    <a:lnTo>
                      <a:pt x="119" y="28"/>
                    </a:lnTo>
                    <a:lnTo>
                      <a:pt x="121" y="129"/>
                    </a:lnTo>
                    <a:lnTo>
                      <a:pt x="4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5" name="Freeform 877"/>
              <p:cNvSpPr>
                <a:spLocks/>
              </p:cNvSpPr>
              <p:nvPr/>
            </p:nvSpPr>
            <p:spPr bwMode="auto">
              <a:xfrm>
                <a:off x="3879" y="11081"/>
                <a:ext cx="131" cy="6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1" y="0"/>
                  </a:cxn>
                  <a:cxn ang="0">
                    <a:pos x="130" y="59"/>
                  </a:cxn>
                  <a:cxn ang="0">
                    <a:pos x="117" y="65"/>
                  </a:cxn>
                  <a:cxn ang="0">
                    <a:pos x="0" y="39"/>
                  </a:cxn>
                </a:cxnLst>
                <a:rect l="0" t="0" r="r" b="b"/>
                <a:pathLst>
                  <a:path w="131" h="65">
                    <a:moveTo>
                      <a:pt x="0" y="39"/>
                    </a:moveTo>
                    <a:lnTo>
                      <a:pt x="131" y="0"/>
                    </a:lnTo>
                    <a:lnTo>
                      <a:pt x="130" y="59"/>
                    </a:lnTo>
                    <a:lnTo>
                      <a:pt x="117" y="6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6" name="Freeform 878"/>
              <p:cNvSpPr>
                <a:spLocks/>
              </p:cNvSpPr>
              <p:nvPr/>
            </p:nvSpPr>
            <p:spPr bwMode="auto">
              <a:xfrm>
                <a:off x="4061" y="11104"/>
                <a:ext cx="23" cy="6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23" y="3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4" y="4"/>
                  </a:cxn>
                  <a:cxn ang="0">
                    <a:pos x="8" y="5"/>
                  </a:cxn>
                  <a:cxn ang="0">
                    <a:pos x="14" y="6"/>
                  </a:cxn>
                </a:cxnLst>
                <a:rect l="0" t="0" r="r" b="b"/>
                <a:pathLst>
                  <a:path w="23" h="6">
                    <a:moveTo>
                      <a:pt x="14" y="6"/>
                    </a:moveTo>
                    <a:lnTo>
                      <a:pt x="23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8" y="5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B25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7" name="Freeform 879"/>
              <p:cNvSpPr>
                <a:spLocks/>
              </p:cNvSpPr>
              <p:nvPr/>
            </p:nvSpPr>
            <p:spPr bwMode="auto">
              <a:xfrm>
                <a:off x="4018" y="11081"/>
                <a:ext cx="94" cy="54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94" y="14"/>
                  </a:cxn>
                  <a:cxn ang="0">
                    <a:pos x="1" y="0"/>
                  </a:cxn>
                  <a:cxn ang="0">
                    <a:pos x="0" y="54"/>
                  </a:cxn>
                  <a:cxn ang="0">
                    <a:pos x="51" y="32"/>
                  </a:cxn>
                  <a:cxn ang="0">
                    <a:pos x="48" y="31"/>
                  </a:cxn>
                  <a:cxn ang="0">
                    <a:pos x="44" y="30"/>
                  </a:cxn>
                  <a:cxn ang="0">
                    <a:pos x="41" y="29"/>
                  </a:cxn>
                  <a:cxn ang="0">
                    <a:pos x="38" y="28"/>
                  </a:cxn>
                  <a:cxn ang="0">
                    <a:pos x="35" y="27"/>
                  </a:cxn>
                  <a:cxn ang="0">
                    <a:pos x="34" y="24"/>
                  </a:cxn>
                  <a:cxn ang="0">
                    <a:pos x="33" y="23"/>
                  </a:cxn>
                  <a:cxn ang="0">
                    <a:pos x="35" y="20"/>
                  </a:cxn>
                  <a:cxn ang="0">
                    <a:pos x="37" y="18"/>
                  </a:cxn>
                  <a:cxn ang="0">
                    <a:pos x="42" y="18"/>
                  </a:cxn>
                  <a:cxn ang="0">
                    <a:pos x="47" y="18"/>
                  </a:cxn>
                  <a:cxn ang="0">
                    <a:pos x="53" y="18"/>
                  </a:cxn>
                  <a:cxn ang="0">
                    <a:pos x="60" y="19"/>
                  </a:cxn>
                  <a:cxn ang="0">
                    <a:pos x="66" y="20"/>
                  </a:cxn>
                  <a:cxn ang="0">
                    <a:pos x="71" y="21"/>
                  </a:cxn>
                  <a:cxn ang="0">
                    <a:pos x="76" y="22"/>
                  </a:cxn>
                </a:cxnLst>
                <a:rect l="0" t="0" r="r" b="b"/>
                <a:pathLst>
                  <a:path w="94" h="54">
                    <a:moveTo>
                      <a:pt x="76" y="22"/>
                    </a:moveTo>
                    <a:lnTo>
                      <a:pt x="94" y="14"/>
                    </a:lnTo>
                    <a:lnTo>
                      <a:pt x="1" y="0"/>
                    </a:lnTo>
                    <a:lnTo>
                      <a:pt x="0" y="54"/>
                    </a:lnTo>
                    <a:lnTo>
                      <a:pt x="51" y="32"/>
                    </a:lnTo>
                    <a:lnTo>
                      <a:pt x="48" y="31"/>
                    </a:lnTo>
                    <a:lnTo>
                      <a:pt x="44" y="30"/>
                    </a:lnTo>
                    <a:lnTo>
                      <a:pt x="41" y="29"/>
                    </a:lnTo>
                    <a:lnTo>
                      <a:pt x="38" y="28"/>
                    </a:lnTo>
                    <a:lnTo>
                      <a:pt x="35" y="27"/>
                    </a:lnTo>
                    <a:lnTo>
                      <a:pt x="34" y="24"/>
                    </a:lnTo>
                    <a:lnTo>
                      <a:pt x="33" y="23"/>
                    </a:lnTo>
                    <a:lnTo>
                      <a:pt x="35" y="20"/>
                    </a:lnTo>
                    <a:lnTo>
                      <a:pt x="37" y="18"/>
                    </a:lnTo>
                    <a:lnTo>
                      <a:pt x="42" y="18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60" y="19"/>
                    </a:lnTo>
                    <a:lnTo>
                      <a:pt x="66" y="20"/>
                    </a:lnTo>
                    <a:lnTo>
                      <a:pt x="71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99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8" name="Freeform 880"/>
              <p:cNvSpPr>
                <a:spLocks/>
              </p:cNvSpPr>
              <p:nvPr/>
            </p:nvSpPr>
            <p:spPr bwMode="auto">
              <a:xfrm>
                <a:off x="3897" y="11148"/>
                <a:ext cx="60" cy="29"/>
              </a:xfrm>
              <a:custGeom>
                <a:avLst/>
                <a:gdLst/>
                <a:ahLst/>
                <a:cxnLst>
                  <a:cxn ang="0">
                    <a:pos x="59" y="24"/>
                  </a:cxn>
                  <a:cxn ang="0">
                    <a:pos x="54" y="28"/>
                  </a:cxn>
                  <a:cxn ang="0">
                    <a:pos x="49" y="29"/>
                  </a:cxn>
                  <a:cxn ang="0">
                    <a:pos x="43" y="28"/>
                  </a:cxn>
                  <a:cxn ang="0">
                    <a:pos x="37" y="26"/>
                  </a:cxn>
                  <a:cxn ang="0">
                    <a:pos x="27" y="24"/>
                  </a:cxn>
                  <a:cxn ang="0">
                    <a:pos x="17" y="22"/>
                  </a:cxn>
                  <a:cxn ang="0">
                    <a:pos x="10" y="20"/>
                  </a:cxn>
                  <a:cxn ang="0">
                    <a:pos x="3" y="18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11" y="0"/>
                  </a:cxn>
                  <a:cxn ang="0">
                    <a:pos x="20" y="1"/>
                  </a:cxn>
                  <a:cxn ang="0">
                    <a:pos x="28" y="3"/>
                  </a:cxn>
                  <a:cxn ang="0">
                    <a:pos x="37" y="5"/>
                  </a:cxn>
                  <a:cxn ang="0">
                    <a:pos x="44" y="7"/>
                  </a:cxn>
                  <a:cxn ang="0">
                    <a:pos x="53" y="9"/>
                  </a:cxn>
                  <a:cxn ang="0">
                    <a:pos x="60" y="16"/>
                  </a:cxn>
                  <a:cxn ang="0">
                    <a:pos x="52" y="20"/>
                  </a:cxn>
                  <a:cxn ang="0">
                    <a:pos x="50" y="16"/>
                  </a:cxn>
                  <a:cxn ang="0">
                    <a:pos x="47" y="14"/>
                  </a:cxn>
                  <a:cxn ang="0">
                    <a:pos x="41" y="13"/>
                  </a:cxn>
                  <a:cxn ang="0">
                    <a:pos x="30" y="10"/>
                  </a:cxn>
                  <a:cxn ang="0">
                    <a:pos x="20" y="8"/>
                  </a:cxn>
                  <a:cxn ang="0">
                    <a:pos x="14" y="6"/>
                  </a:cxn>
                  <a:cxn ang="0">
                    <a:pos x="10" y="6"/>
                  </a:cxn>
                  <a:cxn ang="0">
                    <a:pos x="7" y="9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6" y="15"/>
                  </a:cxn>
                  <a:cxn ang="0">
                    <a:pos x="27" y="18"/>
                  </a:cxn>
                  <a:cxn ang="0">
                    <a:pos x="38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2" y="20"/>
                  </a:cxn>
                </a:cxnLst>
                <a:rect l="0" t="0" r="r" b="b"/>
                <a:pathLst>
                  <a:path w="60" h="29">
                    <a:moveTo>
                      <a:pt x="60" y="21"/>
                    </a:moveTo>
                    <a:lnTo>
                      <a:pt x="59" y="24"/>
                    </a:lnTo>
                    <a:lnTo>
                      <a:pt x="57" y="26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9" y="29"/>
                    </a:lnTo>
                    <a:lnTo>
                      <a:pt x="46" y="28"/>
                    </a:lnTo>
                    <a:lnTo>
                      <a:pt x="43" y="28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33" y="25"/>
                    </a:lnTo>
                    <a:lnTo>
                      <a:pt x="27" y="24"/>
                    </a:lnTo>
                    <a:lnTo>
                      <a:pt x="23" y="23"/>
                    </a:lnTo>
                    <a:lnTo>
                      <a:pt x="17" y="22"/>
                    </a:lnTo>
                    <a:lnTo>
                      <a:pt x="13" y="21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7" y="5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7" y="8"/>
                    </a:lnTo>
                    <a:lnTo>
                      <a:pt x="53" y="9"/>
                    </a:lnTo>
                    <a:lnTo>
                      <a:pt x="57" y="12"/>
                    </a:lnTo>
                    <a:lnTo>
                      <a:pt x="60" y="16"/>
                    </a:lnTo>
                    <a:lnTo>
                      <a:pt x="60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0" y="16"/>
                    </a:lnTo>
                    <a:lnTo>
                      <a:pt x="49" y="15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1" y="13"/>
                    </a:lnTo>
                    <a:lnTo>
                      <a:pt x="36" y="12"/>
                    </a:lnTo>
                    <a:lnTo>
                      <a:pt x="30" y="10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6" y="7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6" y="15"/>
                    </a:lnTo>
                    <a:lnTo>
                      <a:pt x="21" y="17"/>
                    </a:lnTo>
                    <a:lnTo>
                      <a:pt x="27" y="18"/>
                    </a:lnTo>
                    <a:lnTo>
                      <a:pt x="33" y="19"/>
                    </a:lnTo>
                    <a:lnTo>
                      <a:pt x="38" y="20"/>
                    </a:lnTo>
                    <a:lnTo>
                      <a:pt x="41" y="21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6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29" name="Freeform 881"/>
              <p:cNvSpPr>
                <a:spLocks/>
              </p:cNvSpPr>
              <p:nvPr/>
            </p:nvSpPr>
            <p:spPr bwMode="auto">
              <a:xfrm>
                <a:off x="3934" y="11006"/>
                <a:ext cx="205" cy="140"/>
              </a:xfrm>
              <a:custGeom>
                <a:avLst/>
                <a:gdLst/>
                <a:ahLst/>
                <a:cxnLst>
                  <a:cxn ang="0">
                    <a:pos x="4" y="94"/>
                  </a:cxn>
                  <a:cxn ang="0">
                    <a:pos x="14" y="82"/>
                  </a:cxn>
                  <a:cxn ang="0">
                    <a:pos x="27" y="68"/>
                  </a:cxn>
                  <a:cxn ang="0">
                    <a:pos x="40" y="53"/>
                  </a:cxn>
                  <a:cxn ang="0">
                    <a:pos x="55" y="38"/>
                  </a:cxn>
                  <a:cxn ang="0">
                    <a:pos x="71" y="25"/>
                  </a:cxn>
                  <a:cxn ang="0">
                    <a:pos x="85" y="13"/>
                  </a:cxn>
                  <a:cxn ang="0">
                    <a:pos x="99" y="3"/>
                  </a:cxn>
                  <a:cxn ang="0">
                    <a:pos x="109" y="0"/>
                  </a:cxn>
                  <a:cxn ang="0">
                    <a:pos x="119" y="3"/>
                  </a:cxn>
                  <a:cxn ang="0">
                    <a:pos x="132" y="5"/>
                  </a:cxn>
                  <a:cxn ang="0">
                    <a:pos x="147" y="8"/>
                  </a:cxn>
                  <a:cxn ang="0">
                    <a:pos x="162" y="11"/>
                  </a:cxn>
                  <a:cxn ang="0">
                    <a:pos x="176" y="14"/>
                  </a:cxn>
                  <a:cxn ang="0">
                    <a:pos x="189" y="16"/>
                  </a:cxn>
                  <a:cxn ang="0">
                    <a:pos x="199" y="18"/>
                  </a:cxn>
                  <a:cxn ang="0">
                    <a:pos x="177" y="44"/>
                  </a:cxn>
                  <a:cxn ang="0">
                    <a:pos x="184" y="46"/>
                  </a:cxn>
                  <a:cxn ang="0">
                    <a:pos x="191" y="47"/>
                  </a:cxn>
                  <a:cxn ang="0">
                    <a:pos x="199" y="49"/>
                  </a:cxn>
                  <a:cxn ang="0">
                    <a:pos x="205" y="52"/>
                  </a:cxn>
                  <a:cxn ang="0">
                    <a:pos x="193" y="62"/>
                  </a:cxn>
                  <a:cxn ang="0">
                    <a:pos x="175" y="69"/>
                  </a:cxn>
                  <a:cxn ang="0">
                    <a:pos x="157" y="75"/>
                  </a:cxn>
                  <a:cxn ang="0">
                    <a:pos x="142" y="83"/>
                  </a:cxn>
                  <a:cxn ang="0">
                    <a:pos x="132" y="93"/>
                  </a:cxn>
                  <a:cxn ang="0">
                    <a:pos x="119" y="106"/>
                  </a:cxn>
                  <a:cxn ang="0">
                    <a:pos x="107" y="123"/>
                  </a:cxn>
                  <a:cxn ang="0">
                    <a:pos x="96" y="140"/>
                  </a:cxn>
                  <a:cxn ang="0">
                    <a:pos x="86" y="136"/>
                  </a:cxn>
                  <a:cxn ang="0">
                    <a:pos x="75" y="130"/>
                  </a:cxn>
                  <a:cxn ang="0">
                    <a:pos x="61" y="124"/>
                  </a:cxn>
                  <a:cxn ang="0">
                    <a:pos x="47" y="118"/>
                  </a:cxn>
                  <a:cxn ang="0">
                    <a:pos x="32" y="112"/>
                  </a:cxn>
                  <a:cxn ang="0">
                    <a:pos x="19" y="107"/>
                  </a:cxn>
                  <a:cxn ang="0">
                    <a:pos x="8" y="103"/>
                  </a:cxn>
                  <a:cxn ang="0">
                    <a:pos x="0" y="100"/>
                  </a:cxn>
                </a:cxnLst>
                <a:rect l="0" t="0" r="r" b="b"/>
                <a:pathLst>
                  <a:path w="205" h="140">
                    <a:moveTo>
                      <a:pt x="0" y="100"/>
                    </a:moveTo>
                    <a:lnTo>
                      <a:pt x="4" y="94"/>
                    </a:lnTo>
                    <a:lnTo>
                      <a:pt x="9" y="89"/>
                    </a:lnTo>
                    <a:lnTo>
                      <a:pt x="14" y="82"/>
                    </a:lnTo>
                    <a:lnTo>
                      <a:pt x="20" y="75"/>
                    </a:lnTo>
                    <a:lnTo>
                      <a:pt x="27" y="68"/>
                    </a:lnTo>
                    <a:lnTo>
                      <a:pt x="34" y="61"/>
                    </a:lnTo>
                    <a:lnTo>
                      <a:pt x="40" y="53"/>
                    </a:lnTo>
                    <a:lnTo>
                      <a:pt x="48" y="46"/>
                    </a:lnTo>
                    <a:lnTo>
                      <a:pt x="55" y="38"/>
                    </a:lnTo>
                    <a:lnTo>
                      <a:pt x="63" y="31"/>
                    </a:lnTo>
                    <a:lnTo>
                      <a:pt x="71" y="25"/>
                    </a:lnTo>
                    <a:lnTo>
                      <a:pt x="78" y="18"/>
                    </a:lnTo>
                    <a:lnTo>
                      <a:pt x="85" y="13"/>
                    </a:lnTo>
                    <a:lnTo>
                      <a:pt x="91" y="8"/>
                    </a:lnTo>
                    <a:lnTo>
                      <a:pt x="99" y="3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1"/>
                    </a:lnTo>
                    <a:lnTo>
                      <a:pt x="119" y="3"/>
                    </a:lnTo>
                    <a:lnTo>
                      <a:pt x="126" y="4"/>
                    </a:lnTo>
                    <a:lnTo>
                      <a:pt x="132" y="5"/>
                    </a:lnTo>
                    <a:lnTo>
                      <a:pt x="140" y="7"/>
                    </a:lnTo>
                    <a:lnTo>
                      <a:pt x="147" y="8"/>
                    </a:lnTo>
                    <a:lnTo>
                      <a:pt x="155" y="9"/>
                    </a:lnTo>
                    <a:lnTo>
                      <a:pt x="162" y="11"/>
                    </a:lnTo>
                    <a:lnTo>
                      <a:pt x="169" y="13"/>
                    </a:lnTo>
                    <a:lnTo>
                      <a:pt x="176" y="14"/>
                    </a:lnTo>
                    <a:lnTo>
                      <a:pt x="183" y="15"/>
                    </a:lnTo>
                    <a:lnTo>
                      <a:pt x="189" y="16"/>
                    </a:lnTo>
                    <a:lnTo>
                      <a:pt x="194" y="17"/>
                    </a:lnTo>
                    <a:lnTo>
                      <a:pt x="199" y="18"/>
                    </a:lnTo>
                    <a:lnTo>
                      <a:pt x="202" y="19"/>
                    </a:lnTo>
                    <a:lnTo>
                      <a:pt x="177" y="44"/>
                    </a:lnTo>
                    <a:lnTo>
                      <a:pt x="180" y="45"/>
                    </a:lnTo>
                    <a:lnTo>
                      <a:pt x="184" y="46"/>
                    </a:lnTo>
                    <a:lnTo>
                      <a:pt x="188" y="46"/>
                    </a:lnTo>
                    <a:lnTo>
                      <a:pt x="191" y="47"/>
                    </a:lnTo>
                    <a:lnTo>
                      <a:pt x="195" y="48"/>
                    </a:lnTo>
                    <a:lnTo>
                      <a:pt x="199" y="49"/>
                    </a:lnTo>
                    <a:lnTo>
                      <a:pt x="202" y="51"/>
                    </a:lnTo>
                    <a:lnTo>
                      <a:pt x="205" y="52"/>
                    </a:lnTo>
                    <a:lnTo>
                      <a:pt x="200" y="58"/>
                    </a:lnTo>
                    <a:lnTo>
                      <a:pt x="193" y="62"/>
                    </a:lnTo>
                    <a:lnTo>
                      <a:pt x="185" y="66"/>
                    </a:lnTo>
                    <a:lnTo>
                      <a:pt x="175" y="69"/>
                    </a:lnTo>
                    <a:lnTo>
                      <a:pt x="165" y="73"/>
                    </a:lnTo>
                    <a:lnTo>
                      <a:pt x="157" y="75"/>
                    </a:lnTo>
                    <a:lnTo>
                      <a:pt x="148" y="79"/>
                    </a:lnTo>
                    <a:lnTo>
                      <a:pt x="142" y="83"/>
                    </a:lnTo>
                    <a:lnTo>
                      <a:pt x="138" y="87"/>
                    </a:lnTo>
                    <a:lnTo>
                      <a:pt x="132" y="93"/>
                    </a:lnTo>
                    <a:lnTo>
                      <a:pt x="127" y="99"/>
                    </a:lnTo>
                    <a:lnTo>
                      <a:pt x="119" y="106"/>
                    </a:lnTo>
                    <a:lnTo>
                      <a:pt x="113" y="114"/>
                    </a:lnTo>
                    <a:lnTo>
                      <a:pt x="107" y="123"/>
                    </a:lnTo>
                    <a:lnTo>
                      <a:pt x="101" y="131"/>
                    </a:lnTo>
                    <a:lnTo>
                      <a:pt x="96" y="140"/>
                    </a:lnTo>
                    <a:lnTo>
                      <a:pt x="91" y="138"/>
                    </a:lnTo>
                    <a:lnTo>
                      <a:pt x="86" y="136"/>
                    </a:lnTo>
                    <a:lnTo>
                      <a:pt x="81" y="133"/>
                    </a:lnTo>
                    <a:lnTo>
                      <a:pt x="75" y="130"/>
                    </a:lnTo>
                    <a:lnTo>
                      <a:pt x="68" y="127"/>
                    </a:lnTo>
                    <a:lnTo>
                      <a:pt x="61" y="124"/>
                    </a:lnTo>
                    <a:lnTo>
                      <a:pt x="54" y="121"/>
                    </a:lnTo>
                    <a:lnTo>
                      <a:pt x="47" y="118"/>
                    </a:lnTo>
                    <a:lnTo>
                      <a:pt x="39" y="115"/>
                    </a:lnTo>
                    <a:lnTo>
                      <a:pt x="32" y="112"/>
                    </a:lnTo>
                    <a:lnTo>
                      <a:pt x="26" y="109"/>
                    </a:lnTo>
                    <a:lnTo>
                      <a:pt x="19" y="107"/>
                    </a:lnTo>
                    <a:lnTo>
                      <a:pt x="13" y="104"/>
                    </a:lnTo>
                    <a:lnTo>
                      <a:pt x="8" y="103"/>
                    </a:lnTo>
                    <a:lnTo>
                      <a:pt x="4" y="101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0" name="Freeform 882"/>
              <p:cNvSpPr>
                <a:spLocks/>
              </p:cNvSpPr>
              <p:nvPr/>
            </p:nvSpPr>
            <p:spPr bwMode="auto">
              <a:xfrm>
                <a:off x="3949" y="11016"/>
                <a:ext cx="167" cy="119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" y="83"/>
                  </a:cxn>
                  <a:cxn ang="0">
                    <a:pos x="5" y="79"/>
                  </a:cxn>
                  <a:cxn ang="0">
                    <a:pos x="9" y="74"/>
                  </a:cxn>
                  <a:cxn ang="0">
                    <a:pos x="14" y="68"/>
                  </a:cxn>
                  <a:cxn ang="0">
                    <a:pos x="19" y="63"/>
                  </a:cxn>
                  <a:cxn ang="0">
                    <a:pos x="25" y="56"/>
                  </a:cxn>
                  <a:cxn ang="0">
                    <a:pos x="32" y="50"/>
                  </a:cxn>
                  <a:cxn ang="0">
                    <a:pos x="38" y="43"/>
                  </a:cxn>
                  <a:cxn ang="0">
                    <a:pos x="45" y="36"/>
                  </a:cxn>
                  <a:cxn ang="0">
                    <a:pos x="53" y="29"/>
                  </a:cxn>
                  <a:cxn ang="0">
                    <a:pos x="60" y="23"/>
                  </a:cxn>
                  <a:cxn ang="0">
                    <a:pos x="67" y="17"/>
                  </a:cxn>
                  <a:cxn ang="0">
                    <a:pos x="74" y="12"/>
                  </a:cxn>
                  <a:cxn ang="0">
                    <a:pos x="80" y="7"/>
                  </a:cxn>
                  <a:cxn ang="0">
                    <a:pos x="86" y="3"/>
                  </a:cxn>
                  <a:cxn ang="0">
                    <a:pos x="92" y="0"/>
                  </a:cxn>
                  <a:cxn ang="0">
                    <a:pos x="167" y="15"/>
                  </a:cxn>
                  <a:cxn ang="0">
                    <a:pos x="160" y="21"/>
                  </a:cxn>
                  <a:cxn ang="0">
                    <a:pos x="149" y="32"/>
                  </a:cxn>
                  <a:cxn ang="0">
                    <a:pos x="137" y="45"/>
                  </a:cxn>
                  <a:cxn ang="0">
                    <a:pos x="122" y="60"/>
                  </a:cxn>
                  <a:cxn ang="0">
                    <a:pos x="109" y="77"/>
                  </a:cxn>
                  <a:cxn ang="0">
                    <a:pos x="96" y="93"/>
                  </a:cxn>
                  <a:cxn ang="0">
                    <a:pos x="85" y="106"/>
                  </a:cxn>
                  <a:cxn ang="0">
                    <a:pos x="78" y="119"/>
                  </a:cxn>
                  <a:cxn ang="0">
                    <a:pos x="70" y="116"/>
                  </a:cxn>
                  <a:cxn ang="0">
                    <a:pos x="60" y="111"/>
                  </a:cxn>
                  <a:cxn ang="0">
                    <a:pos x="49" y="106"/>
                  </a:cxn>
                  <a:cxn ang="0">
                    <a:pos x="36" y="101"/>
                  </a:cxn>
                  <a:cxn ang="0">
                    <a:pos x="24" y="96"/>
                  </a:cxn>
                  <a:cxn ang="0">
                    <a:pos x="14" y="91"/>
                  </a:cxn>
                  <a:cxn ang="0">
                    <a:pos x="5" y="87"/>
                  </a:cxn>
                  <a:cxn ang="0">
                    <a:pos x="0" y="85"/>
                  </a:cxn>
                </a:cxnLst>
                <a:rect l="0" t="0" r="r" b="b"/>
                <a:pathLst>
                  <a:path w="167" h="119">
                    <a:moveTo>
                      <a:pt x="0" y="85"/>
                    </a:moveTo>
                    <a:lnTo>
                      <a:pt x="2" y="83"/>
                    </a:lnTo>
                    <a:lnTo>
                      <a:pt x="5" y="79"/>
                    </a:lnTo>
                    <a:lnTo>
                      <a:pt x="9" y="74"/>
                    </a:lnTo>
                    <a:lnTo>
                      <a:pt x="14" y="68"/>
                    </a:lnTo>
                    <a:lnTo>
                      <a:pt x="19" y="63"/>
                    </a:lnTo>
                    <a:lnTo>
                      <a:pt x="25" y="56"/>
                    </a:lnTo>
                    <a:lnTo>
                      <a:pt x="32" y="50"/>
                    </a:lnTo>
                    <a:lnTo>
                      <a:pt x="38" y="43"/>
                    </a:lnTo>
                    <a:lnTo>
                      <a:pt x="45" y="36"/>
                    </a:lnTo>
                    <a:lnTo>
                      <a:pt x="53" y="29"/>
                    </a:lnTo>
                    <a:lnTo>
                      <a:pt x="60" y="23"/>
                    </a:lnTo>
                    <a:lnTo>
                      <a:pt x="67" y="17"/>
                    </a:lnTo>
                    <a:lnTo>
                      <a:pt x="74" y="12"/>
                    </a:lnTo>
                    <a:lnTo>
                      <a:pt x="80" y="7"/>
                    </a:lnTo>
                    <a:lnTo>
                      <a:pt x="86" y="3"/>
                    </a:lnTo>
                    <a:lnTo>
                      <a:pt x="92" y="0"/>
                    </a:lnTo>
                    <a:lnTo>
                      <a:pt x="167" y="15"/>
                    </a:lnTo>
                    <a:lnTo>
                      <a:pt x="160" y="21"/>
                    </a:lnTo>
                    <a:lnTo>
                      <a:pt x="149" y="32"/>
                    </a:lnTo>
                    <a:lnTo>
                      <a:pt x="137" y="45"/>
                    </a:lnTo>
                    <a:lnTo>
                      <a:pt x="122" y="60"/>
                    </a:lnTo>
                    <a:lnTo>
                      <a:pt x="109" y="77"/>
                    </a:lnTo>
                    <a:lnTo>
                      <a:pt x="96" y="93"/>
                    </a:lnTo>
                    <a:lnTo>
                      <a:pt x="85" y="106"/>
                    </a:lnTo>
                    <a:lnTo>
                      <a:pt x="78" y="119"/>
                    </a:lnTo>
                    <a:lnTo>
                      <a:pt x="70" y="116"/>
                    </a:lnTo>
                    <a:lnTo>
                      <a:pt x="60" y="111"/>
                    </a:lnTo>
                    <a:lnTo>
                      <a:pt x="49" y="106"/>
                    </a:lnTo>
                    <a:lnTo>
                      <a:pt x="36" y="101"/>
                    </a:lnTo>
                    <a:lnTo>
                      <a:pt x="24" y="96"/>
                    </a:lnTo>
                    <a:lnTo>
                      <a:pt x="14" y="91"/>
                    </a:lnTo>
                    <a:lnTo>
                      <a:pt x="5" y="87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1" name="Freeform 883"/>
              <p:cNvSpPr>
                <a:spLocks/>
              </p:cNvSpPr>
              <p:nvPr/>
            </p:nvSpPr>
            <p:spPr bwMode="auto">
              <a:xfrm>
                <a:off x="4086" y="11056"/>
                <a:ext cx="36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2" y="4"/>
                  </a:cxn>
                  <a:cxn ang="0">
                    <a:pos x="34" y="4"/>
                  </a:cxn>
                  <a:cxn ang="0">
                    <a:pos x="36" y="5"/>
                  </a:cxn>
                  <a:cxn ang="0">
                    <a:pos x="36" y="5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24" y="9"/>
                  </a:cxn>
                  <a:cxn ang="0">
                    <a:pos x="18" y="12"/>
                  </a:cxn>
                  <a:cxn ang="0">
                    <a:pos x="12" y="14"/>
                  </a:cxn>
                  <a:cxn ang="0">
                    <a:pos x="7" y="16"/>
                  </a:cxn>
                  <a:cxn ang="0">
                    <a:pos x="3" y="18"/>
                  </a:cxn>
                  <a:cxn ang="0">
                    <a:pos x="0" y="19"/>
                  </a:cxn>
                </a:cxnLst>
                <a:rect l="0" t="0" r="r" b="b"/>
                <a:pathLst>
                  <a:path w="36" h="19">
                    <a:moveTo>
                      <a:pt x="0" y="19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6"/>
                    </a:lnTo>
                    <a:lnTo>
                      <a:pt x="30" y="8"/>
                    </a:lnTo>
                    <a:lnTo>
                      <a:pt x="24" y="9"/>
                    </a:lnTo>
                    <a:lnTo>
                      <a:pt x="18" y="12"/>
                    </a:lnTo>
                    <a:lnTo>
                      <a:pt x="12" y="14"/>
                    </a:lnTo>
                    <a:lnTo>
                      <a:pt x="7" y="16"/>
                    </a:lnTo>
                    <a:lnTo>
                      <a:pt x="3" y="1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2" name="Freeform 884"/>
              <p:cNvSpPr>
                <a:spLocks/>
              </p:cNvSpPr>
              <p:nvPr/>
            </p:nvSpPr>
            <p:spPr bwMode="auto">
              <a:xfrm>
                <a:off x="3858" y="11002"/>
                <a:ext cx="185" cy="1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" y="60"/>
                  </a:cxn>
                  <a:cxn ang="0">
                    <a:pos x="10" y="57"/>
                  </a:cxn>
                  <a:cxn ang="0">
                    <a:pos x="15" y="53"/>
                  </a:cxn>
                  <a:cxn ang="0">
                    <a:pos x="23" y="49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47" y="34"/>
                  </a:cxn>
                  <a:cxn ang="0">
                    <a:pos x="56" y="30"/>
                  </a:cxn>
                  <a:cxn ang="0">
                    <a:pos x="65" y="25"/>
                  </a:cxn>
                  <a:cxn ang="0">
                    <a:pos x="74" y="20"/>
                  </a:cxn>
                  <a:cxn ang="0">
                    <a:pos x="83" y="15"/>
                  </a:cxn>
                  <a:cxn ang="0">
                    <a:pos x="92" y="11"/>
                  </a:cxn>
                  <a:cxn ang="0">
                    <a:pos x="100" y="7"/>
                  </a:cxn>
                  <a:cxn ang="0">
                    <a:pos x="108" y="4"/>
                  </a:cxn>
                  <a:cxn ang="0">
                    <a:pos x="115" y="2"/>
                  </a:cxn>
                  <a:cxn ang="0">
                    <a:pos x="120" y="0"/>
                  </a:cxn>
                  <a:cxn ang="0">
                    <a:pos x="126" y="4"/>
                  </a:cxn>
                  <a:cxn ang="0">
                    <a:pos x="134" y="10"/>
                  </a:cxn>
                  <a:cxn ang="0">
                    <a:pos x="143" y="17"/>
                  </a:cxn>
                  <a:cxn ang="0">
                    <a:pos x="152" y="26"/>
                  </a:cxn>
                  <a:cxn ang="0">
                    <a:pos x="161" y="35"/>
                  </a:cxn>
                  <a:cxn ang="0">
                    <a:pos x="170" y="45"/>
                  </a:cxn>
                  <a:cxn ang="0">
                    <a:pos x="179" y="55"/>
                  </a:cxn>
                  <a:cxn ang="0">
                    <a:pos x="185" y="65"/>
                  </a:cxn>
                  <a:cxn ang="0">
                    <a:pos x="181" y="68"/>
                  </a:cxn>
                  <a:cxn ang="0">
                    <a:pos x="176" y="70"/>
                  </a:cxn>
                  <a:cxn ang="0">
                    <a:pos x="170" y="74"/>
                  </a:cxn>
                  <a:cxn ang="0">
                    <a:pos x="163" y="78"/>
                  </a:cxn>
                  <a:cxn ang="0">
                    <a:pos x="156" y="82"/>
                  </a:cxn>
                  <a:cxn ang="0">
                    <a:pos x="148" y="87"/>
                  </a:cxn>
                  <a:cxn ang="0">
                    <a:pos x="139" y="92"/>
                  </a:cxn>
                  <a:cxn ang="0">
                    <a:pos x="131" y="96"/>
                  </a:cxn>
                  <a:cxn ang="0">
                    <a:pos x="123" y="101"/>
                  </a:cxn>
                  <a:cxn ang="0">
                    <a:pos x="115" y="106"/>
                  </a:cxn>
                  <a:cxn ang="0">
                    <a:pos x="107" y="110"/>
                  </a:cxn>
                  <a:cxn ang="0">
                    <a:pos x="99" y="114"/>
                  </a:cxn>
                  <a:cxn ang="0">
                    <a:pos x="93" y="118"/>
                  </a:cxn>
                  <a:cxn ang="0">
                    <a:pos x="87" y="120"/>
                  </a:cxn>
                  <a:cxn ang="0">
                    <a:pos x="83" y="123"/>
                  </a:cxn>
                  <a:cxn ang="0">
                    <a:pos x="79" y="125"/>
                  </a:cxn>
                  <a:cxn ang="0">
                    <a:pos x="71" y="118"/>
                  </a:cxn>
                  <a:cxn ang="0">
                    <a:pos x="61" y="109"/>
                  </a:cxn>
                  <a:cxn ang="0">
                    <a:pos x="50" y="100"/>
                  </a:cxn>
                  <a:cxn ang="0">
                    <a:pos x="38" y="90"/>
                  </a:cxn>
                  <a:cxn ang="0">
                    <a:pos x="26" y="81"/>
                  </a:cxn>
                  <a:cxn ang="0">
                    <a:pos x="16" y="73"/>
                  </a:cxn>
                  <a:cxn ang="0">
                    <a:pos x="7" y="67"/>
                  </a:cxn>
                  <a:cxn ang="0">
                    <a:pos x="0" y="62"/>
                  </a:cxn>
                </a:cxnLst>
                <a:rect l="0" t="0" r="r" b="b"/>
                <a:pathLst>
                  <a:path w="185" h="125">
                    <a:moveTo>
                      <a:pt x="0" y="62"/>
                    </a:moveTo>
                    <a:lnTo>
                      <a:pt x="5" y="60"/>
                    </a:lnTo>
                    <a:lnTo>
                      <a:pt x="10" y="57"/>
                    </a:lnTo>
                    <a:lnTo>
                      <a:pt x="15" y="53"/>
                    </a:lnTo>
                    <a:lnTo>
                      <a:pt x="23" y="49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7" y="34"/>
                    </a:lnTo>
                    <a:lnTo>
                      <a:pt x="56" y="30"/>
                    </a:lnTo>
                    <a:lnTo>
                      <a:pt x="65" y="25"/>
                    </a:lnTo>
                    <a:lnTo>
                      <a:pt x="74" y="20"/>
                    </a:lnTo>
                    <a:lnTo>
                      <a:pt x="83" y="15"/>
                    </a:lnTo>
                    <a:lnTo>
                      <a:pt x="92" y="11"/>
                    </a:lnTo>
                    <a:lnTo>
                      <a:pt x="100" y="7"/>
                    </a:lnTo>
                    <a:lnTo>
                      <a:pt x="108" y="4"/>
                    </a:lnTo>
                    <a:lnTo>
                      <a:pt x="115" y="2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34" y="10"/>
                    </a:lnTo>
                    <a:lnTo>
                      <a:pt x="143" y="17"/>
                    </a:lnTo>
                    <a:lnTo>
                      <a:pt x="152" y="26"/>
                    </a:lnTo>
                    <a:lnTo>
                      <a:pt x="161" y="35"/>
                    </a:lnTo>
                    <a:lnTo>
                      <a:pt x="170" y="45"/>
                    </a:lnTo>
                    <a:lnTo>
                      <a:pt x="179" y="55"/>
                    </a:lnTo>
                    <a:lnTo>
                      <a:pt x="185" y="65"/>
                    </a:lnTo>
                    <a:lnTo>
                      <a:pt x="181" y="68"/>
                    </a:lnTo>
                    <a:lnTo>
                      <a:pt x="176" y="70"/>
                    </a:lnTo>
                    <a:lnTo>
                      <a:pt x="170" y="74"/>
                    </a:lnTo>
                    <a:lnTo>
                      <a:pt x="163" y="78"/>
                    </a:lnTo>
                    <a:lnTo>
                      <a:pt x="156" y="82"/>
                    </a:lnTo>
                    <a:lnTo>
                      <a:pt x="148" y="87"/>
                    </a:lnTo>
                    <a:lnTo>
                      <a:pt x="139" y="92"/>
                    </a:lnTo>
                    <a:lnTo>
                      <a:pt x="131" y="96"/>
                    </a:lnTo>
                    <a:lnTo>
                      <a:pt x="123" y="101"/>
                    </a:lnTo>
                    <a:lnTo>
                      <a:pt x="115" y="106"/>
                    </a:lnTo>
                    <a:lnTo>
                      <a:pt x="107" y="110"/>
                    </a:lnTo>
                    <a:lnTo>
                      <a:pt x="99" y="114"/>
                    </a:lnTo>
                    <a:lnTo>
                      <a:pt x="93" y="118"/>
                    </a:lnTo>
                    <a:lnTo>
                      <a:pt x="87" y="120"/>
                    </a:lnTo>
                    <a:lnTo>
                      <a:pt x="83" y="123"/>
                    </a:lnTo>
                    <a:lnTo>
                      <a:pt x="79" y="125"/>
                    </a:lnTo>
                    <a:lnTo>
                      <a:pt x="71" y="118"/>
                    </a:lnTo>
                    <a:lnTo>
                      <a:pt x="61" y="109"/>
                    </a:lnTo>
                    <a:lnTo>
                      <a:pt x="50" y="100"/>
                    </a:lnTo>
                    <a:lnTo>
                      <a:pt x="38" y="90"/>
                    </a:lnTo>
                    <a:lnTo>
                      <a:pt x="26" y="81"/>
                    </a:lnTo>
                    <a:lnTo>
                      <a:pt x="16" y="73"/>
                    </a:lnTo>
                    <a:lnTo>
                      <a:pt x="7" y="6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3" name="Freeform 885"/>
              <p:cNvSpPr>
                <a:spLocks/>
              </p:cNvSpPr>
              <p:nvPr/>
            </p:nvSpPr>
            <p:spPr bwMode="auto">
              <a:xfrm>
                <a:off x="3877" y="11012"/>
                <a:ext cx="98" cy="5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" y="50"/>
                  </a:cxn>
                  <a:cxn ang="0">
                    <a:pos x="8" y="47"/>
                  </a:cxn>
                  <a:cxn ang="0">
                    <a:pos x="13" y="43"/>
                  </a:cxn>
                  <a:cxn ang="0">
                    <a:pos x="19" y="40"/>
                  </a:cxn>
                  <a:cxn ang="0">
                    <a:pos x="26" y="37"/>
                  </a:cxn>
                  <a:cxn ang="0">
                    <a:pos x="32" y="33"/>
                  </a:cxn>
                  <a:cxn ang="0">
                    <a:pos x="40" y="28"/>
                  </a:cxn>
                  <a:cxn ang="0">
                    <a:pos x="48" y="24"/>
                  </a:cxn>
                  <a:cxn ang="0">
                    <a:pos x="56" y="20"/>
                  </a:cxn>
                  <a:cxn ang="0">
                    <a:pos x="63" y="17"/>
                  </a:cxn>
                  <a:cxn ang="0">
                    <a:pos x="71" y="12"/>
                  </a:cxn>
                  <a:cxn ang="0">
                    <a:pos x="77" y="9"/>
                  </a:cxn>
                  <a:cxn ang="0">
                    <a:pos x="84" y="6"/>
                  </a:cxn>
                  <a:cxn ang="0">
                    <a:pos x="89" y="3"/>
                  </a:cxn>
                  <a:cxn ang="0">
                    <a:pos x="94" y="2"/>
                  </a:cxn>
                  <a:cxn ang="0">
                    <a:pos x="98" y="0"/>
                  </a:cxn>
                  <a:cxn ang="0">
                    <a:pos x="96" y="11"/>
                  </a:cxn>
                  <a:cxn ang="0">
                    <a:pos x="91" y="28"/>
                  </a:cxn>
                  <a:cxn ang="0">
                    <a:pos x="87" y="42"/>
                  </a:cxn>
                  <a:cxn ang="0">
                    <a:pos x="82" y="51"/>
                  </a:cxn>
                  <a:cxn ang="0">
                    <a:pos x="77" y="53"/>
                  </a:cxn>
                  <a:cxn ang="0">
                    <a:pos x="68" y="54"/>
                  </a:cxn>
                  <a:cxn ang="0">
                    <a:pos x="56" y="54"/>
                  </a:cxn>
                  <a:cxn ang="0">
                    <a:pos x="43" y="54"/>
                  </a:cxn>
                  <a:cxn ang="0">
                    <a:pos x="29" y="53"/>
                  </a:cxn>
                  <a:cxn ang="0">
                    <a:pos x="17" y="53"/>
                  </a:cxn>
                  <a:cxn ang="0">
                    <a:pos x="6" y="52"/>
                  </a:cxn>
                  <a:cxn ang="0">
                    <a:pos x="0" y="52"/>
                  </a:cxn>
                </a:cxnLst>
                <a:rect l="0" t="0" r="r" b="b"/>
                <a:pathLst>
                  <a:path w="98" h="54">
                    <a:moveTo>
                      <a:pt x="0" y="52"/>
                    </a:moveTo>
                    <a:lnTo>
                      <a:pt x="3" y="50"/>
                    </a:lnTo>
                    <a:lnTo>
                      <a:pt x="8" y="47"/>
                    </a:lnTo>
                    <a:lnTo>
                      <a:pt x="13" y="43"/>
                    </a:lnTo>
                    <a:lnTo>
                      <a:pt x="19" y="40"/>
                    </a:lnTo>
                    <a:lnTo>
                      <a:pt x="26" y="37"/>
                    </a:lnTo>
                    <a:lnTo>
                      <a:pt x="32" y="33"/>
                    </a:lnTo>
                    <a:lnTo>
                      <a:pt x="40" y="28"/>
                    </a:lnTo>
                    <a:lnTo>
                      <a:pt x="48" y="24"/>
                    </a:lnTo>
                    <a:lnTo>
                      <a:pt x="56" y="20"/>
                    </a:lnTo>
                    <a:lnTo>
                      <a:pt x="63" y="17"/>
                    </a:lnTo>
                    <a:lnTo>
                      <a:pt x="71" y="12"/>
                    </a:lnTo>
                    <a:lnTo>
                      <a:pt x="77" y="9"/>
                    </a:lnTo>
                    <a:lnTo>
                      <a:pt x="84" y="6"/>
                    </a:lnTo>
                    <a:lnTo>
                      <a:pt x="89" y="3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6" y="11"/>
                    </a:lnTo>
                    <a:lnTo>
                      <a:pt x="91" y="28"/>
                    </a:lnTo>
                    <a:lnTo>
                      <a:pt x="87" y="42"/>
                    </a:lnTo>
                    <a:lnTo>
                      <a:pt x="82" y="51"/>
                    </a:lnTo>
                    <a:lnTo>
                      <a:pt x="77" y="53"/>
                    </a:lnTo>
                    <a:lnTo>
                      <a:pt x="68" y="54"/>
                    </a:lnTo>
                    <a:lnTo>
                      <a:pt x="56" y="54"/>
                    </a:lnTo>
                    <a:lnTo>
                      <a:pt x="43" y="54"/>
                    </a:lnTo>
                    <a:lnTo>
                      <a:pt x="29" y="53"/>
                    </a:lnTo>
                    <a:lnTo>
                      <a:pt x="17" y="53"/>
                    </a:lnTo>
                    <a:lnTo>
                      <a:pt x="6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4" name="Freeform 886"/>
              <p:cNvSpPr>
                <a:spLocks/>
              </p:cNvSpPr>
              <p:nvPr/>
            </p:nvSpPr>
            <p:spPr bwMode="auto">
              <a:xfrm>
                <a:off x="3883" y="11072"/>
                <a:ext cx="53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42"/>
                  </a:cxn>
                  <a:cxn ang="0">
                    <a:pos x="53" y="3"/>
                  </a:cxn>
                  <a:cxn ang="0">
                    <a:pos x="0" y="0"/>
                  </a:cxn>
                </a:cxnLst>
                <a:rect l="0" t="0" r="r" b="b"/>
                <a:pathLst>
                  <a:path w="53" h="42">
                    <a:moveTo>
                      <a:pt x="0" y="0"/>
                    </a:moveTo>
                    <a:lnTo>
                      <a:pt x="53" y="42"/>
                    </a:lnTo>
                    <a:lnTo>
                      <a:pt x="5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5" name="Freeform 887"/>
              <p:cNvSpPr>
                <a:spLocks/>
              </p:cNvSpPr>
              <p:nvPr/>
            </p:nvSpPr>
            <p:spPr bwMode="auto">
              <a:xfrm>
                <a:off x="3975" y="11016"/>
                <a:ext cx="53" cy="4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0"/>
                  </a:cxn>
                  <a:cxn ang="0">
                    <a:pos x="53" y="44"/>
                  </a:cxn>
                  <a:cxn ang="0">
                    <a:pos x="0" y="32"/>
                  </a:cxn>
                </a:cxnLst>
                <a:rect l="0" t="0" r="r" b="b"/>
                <a:pathLst>
                  <a:path w="53" h="44">
                    <a:moveTo>
                      <a:pt x="0" y="32"/>
                    </a:moveTo>
                    <a:lnTo>
                      <a:pt x="8" y="0"/>
                    </a:lnTo>
                    <a:lnTo>
                      <a:pt x="53" y="4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6" name="Freeform 888"/>
              <p:cNvSpPr>
                <a:spLocks/>
              </p:cNvSpPr>
              <p:nvPr/>
            </p:nvSpPr>
            <p:spPr bwMode="auto">
              <a:xfrm>
                <a:off x="3942" y="11054"/>
                <a:ext cx="86" cy="58"/>
              </a:xfrm>
              <a:custGeom>
                <a:avLst/>
                <a:gdLst/>
                <a:ahLst/>
                <a:cxnLst>
                  <a:cxn ang="0">
                    <a:pos x="86" y="12"/>
                  </a:cxn>
                  <a:cxn ang="0">
                    <a:pos x="1" y="58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12" y="20"/>
                  </a:cxn>
                  <a:cxn ang="0">
                    <a:pos x="17" y="19"/>
                  </a:cxn>
                  <a:cxn ang="0">
                    <a:pos x="22" y="18"/>
                  </a:cxn>
                  <a:cxn ang="0">
                    <a:pos x="25" y="16"/>
                  </a:cxn>
                  <a:cxn ang="0">
                    <a:pos x="28" y="11"/>
                  </a:cxn>
                  <a:cxn ang="0">
                    <a:pos x="30" y="7"/>
                  </a:cxn>
                  <a:cxn ang="0">
                    <a:pos x="32" y="0"/>
                  </a:cxn>
                  <a:cxn ang="0">
                    <a:pos x="86" y="12"/>
                  </a:cxn>
                </a:cxnLst>
                <a:rect l="0" t="0" r="r" b="b"/>
                <a:pathLst>
                  <a:path w="86" h="58">
                    <a:moveTo>
                      <a:pt x="86" y="12"/>
                    </a:moveTo>
                    <a:lnTo>
                      <a:pt x="1" y="58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17" y="19"/>
                    </a:lnTo>
                    <a:lnTo>
                      <a:pt x="22" y="18"/>
                    </a:lnTo>
                    <a:lnTo>
                      <a:pt x="25" y="16"/>
                    </a:lnTo>
                    <a:lnTo>
                      <a:pt x="28" y="11"/>
                    </a:lnTo>
                    <a:lnTo>
                      <a:pt x="30" y="7"/>
                    </a:lnTo>
                    <a:lnTo>
                      <a:pt x="32" y="0"/>
                    </a:lnTo>
                    <a:lnTo>
                      <a:pt x="86" y="12"/>
                    </a:lnTo>
                    <a:close/>
                  </a:path>
                </a:pathLst>
              </a:custGeom>
              <a:solidFill>
                <a:srgbClr val="FF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7" name="Freeform 889"/>
              <p:cNvSpPr>
                <a:spLocks/>
              </p:cNvSpPr>
              <p:nvPr/>
            </p:nvSpPr>
            <p:spPr bwMode="auto">
              <a:xfrm>
                <a:off x="5041" y="10939"/>
                <a:ext cx="559" cy="446"/>
              </a:xfrm>
              <a:custGeom>
                <a:avLst/>
                <a:gdLst/>
                <a:ahLst/>
                <a:cxnLst>
                  <a:cxn ang="0">
                    <a:pos x="16" y="113"/>
                  </a:cxn>
                  <a:cxn ang="0">
                    <a:pos x="309" y="0"/>
                  </a:cxn>
                  <a:cxn ang="0">
                    <a:pos x="551" y="43"/>
                  </a:cxn>
                  <a:cxn ang="0">
                    <a:pos x="559" y="71"/>
                  </a:cxn>
                  <a:cxn ang="0">
                    <a:pos x="518" y="116"/>
                  </a:cxn>
                  <a:cxn ang="0">
                    <a:pos x="478" y="307"/>
                  </a:cxn>
                  <a:cxn ang="0">
                    <a:pos x="291" y="446"/>
                  </a:cxn>
                  <a:cxn ang="0">
                    <a:pos x="102" y="349"/>
                  </a:cxn>
                  <a:cxn ang="0">
                    <a:pos x="53" y="183"/>
                  </a:cxn>
                  <a:cxn ang="0">
                    <a:pos x="2" y="160"/>
                  </a:cxn>
                  <a:cxn ang="0">
                    <a:pos x="0" y="141"/>
                  </a:cxn>
                  <a:cxn ang="0">
                    <a:pos x="16" y="113"/>
                  </a:cxn>
                </a:cxnLst>
                <a:rect l="0" t="0" r="r" b="b"/>
                <a:pathLst>
                  <a:path w="559" h="446">
                    <a:moveTo>
                      <a:pt x="16" y="113"/>
                    </a:moveTo>
                    <a:lnTo>
                      <a:pt x="309" y="0"/>
                    </a:lnTo>
                    <a:lnTo>
                      <a:pt x="551" y="43"/>
                    </a:lnTo>
                    <a:lnTo>
                      <a:pt x="559" y="71"/>
                    </a:lnTo>
                    <a:lnTo>
                      <a:pt x="518" y="116"/>
                    </a:lnTo>
                    <a:lnTo>
                      <a:pt x="478" y="307"/>
                    </a:lnTo>
                    <a:lnTo>
                      <a:pt x="291" y="446"/>
                    </a:lnTo>
                    <a:lnTo>
                      <a:pt x="102" y="349"/>
                    </a:lnTo>
                    <a:lnTo>
                      <a:pt x="53" y="183"/>
                    </a:lnTo>
                    <a:lnTo>
                      <a:pt x="2" y="160"/>
                    </a:lnTo>
                    <a:lnTo>
                      <a:pt x="0" y="141"/>
                    </a:lnTo>
                    <a:lnTo>
                      <a:pt x="16" y="113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8" name="Freeform 890"/>
              <p:cNvSpPr>
                <a:spLocks/>
              </p:cNvSpPr>
              <p:nvPr/>
            </p:nvSpPr>
            <p:spPr bwMode="auto">
              <a:xfrm>
                <a:off x="5097" y="11058"/>
                <a:ext cx="460" cy="31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9" y="171"/>
                  </a:cxn>
                  <a:cxn ang="0">
                    <a:pos x="67" y="221"/>
                  </a:cxn>
                  <a:cxn ang="0">
                    <a:pos x="201" y="290"/>
                  </a:cxn>
                  <a:cxn ang="0">
                    <a:pos x="237" y="220"/>
                  </a:cxn>
                  <a:cxn ang="0">
                    <a:pos x="250" y="317"/>
                  </a:cxn>
                  <a:cxn ang="0">
                    <a:pos x="415" y="182"/>
                  </a:cxn>
                  <a:cxn ang="0">
                    <a:pos x="460" y="0"/>
                  </a:cxn>
                  <a:cxn ang="0">
                    <a:pos x="247" y="163"/>
                  </a:cxn>
                  <a:cxn ang="0">
                    <a:pos x="247" y="183"/>
                  </a:cxn>
                  <a:cxn ang="0">
                    <a:pos x="217" y="198"/>
                  </a:cxn>
                  <a:cxn ang="0">
                    <a:pos x="0" y="85"/>
                  </a:cxn>
                </a:cxnLst>
                <a:rect l="0" t="0" r="r" b="b"/>
                <a:pathLst>
                  <a:path w="460" h="317">
                    <a:moveTo>
                      <a:pt x="0" y="85"/>
                    </a:moveTo>
                    <a:lnTo>
                      <a:pt x="29" y="171"/>
                    </a:lnTo>
                    <a:lnTo>
                      <a:pt x="67" y="221"/>
                    </a:lnTo>
                    <a:lnTo>
                      <a:pt x="201" y="290"/>
                    </a:lnTo>
                    <a:lnTo>
                      <a:pt x="237" y="220"/>
                    </a:lnTo>
                    <a:lnTo>
                      <a:pt x="250" y="317"/>
                    </a:lnTo>
                    <a:lnTo>
                      <a:pt x="415" y="182"/>
                    </a:lnTo>
                    <a:lnTo>
                      <a:pt x="460" y="0"/>
                    </a:lnTo>
                    <a:lnTo>
                      <a:pt x="247" y="163"/>
                    </a:lnTo>
                    <a:lnTo>
                      <a:pt x="247" y="183"/>
                    </a:lnTo>
                    <a:lnTo>
                      <a:pt x="217" y="19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39" name="Freeform 891"/>
              <p:cNvSpPr>
                <a:spLocks/>
              </p:cNvSpPr>
              <p:nvPr/>
            </p:nvSpPr>
            <p:spPr bwMode="auto">
              <a:xfrm>
                <a:off x="5091" y="10954"/>
                <a:ext cx="468" cy="240"/>
              </a:xfrm>
              <a:custGeom>
                <a:avLst/>
                <a:gdLst/>
                <a:ahLst/>
                <a:cxnLst>
                  <a:cxn ang="0">
                    <a:pos x="64" y="157"/>
                  </a:cxn>
                  <a:cxn ang="0">
                    <a:pos x="0" y="118"/>
                  </a:cxn>
                  <a:cxn ang="0">
                    <a:pos x="262" y="0"/>
                  </a:cxn>
                  <a:cxn ang="0">
                    <a:pos x="456" y="42"/>
                  </a:cxn>
                  <a:cxn ang="0">
                    <a:pos x="468" y="54"/>
                  </a:cxn>
                  <a:cxn ang="0">
                    <a:pos x="266" y="215"/>
                  </a:cxn>
                  <a:cxn ang="0">
                    <a:pos x="201" y="240"/>
                  </a:cxn>
                  <a:cxn ang="0">
                    <a:pos x="64" y="157"/>
                  </a:cxn>
                </a:cxnLst>
                <a:rect l="0" t="0" r="r" b="b"/>
                <a:pathLst>
                  <a:path w="468" h="240">
                    <a:moveTo>
                      <a:pt x="64" y="157"/>
                    </a:moveTo>
                    <a:lnTo>
                      <a:pt x="0" y="118"/>
                    </a:lnTo>
                    <a:lnTo>
                      <a:pt x="262" y="0"/>
                    </a:lnTo>
                    <a:lnTo>
                      <a:pt x="456" y="42"/>
                    </a:lnTo>
                    <a:lnTo>
                      <a:pt x="468" y="54"/>
                    </a:lnTo>
                    <a:lnTo>
                      <a:pt x="266" y="215"/>
                    </a:lnTo>
                    <a:lnTo>
                      <a:pt x="201" y="240"/>
                    </a:lnTo>
                    <a:lnTo>
                      <a:pt x="64" y="157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0" name="Freeform 892"/>
              <p:cNvSpPr>
                <a:spLocks/>
              </p:cNvSpPr>
              <p:nvPr/>
            </p:nvSpPr>
            <p:spPr bwMode="auto">
              <a:xfrm>
                <a:off x="5373" y="10877"/>
                <a:ext cx="96" cy="258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69" y="0"/>
                  </a:cxn>
                  <a:cxn ang="0">
                    <a:pos x="96" y="11"/>
                  </a:cxn>
                  <a:cxn ang="0">
                    <a:pos x="61" y="117"/>
                  </a:cxn>
                  <a:cxn ang="0">
                    <a:pos x="83" y="145"/>
                  </a:cxn>
                  <a:cxn ang="0">
                    <a:pos x="11" y="258"/>
                  </a:cxn>
                  <a:cxn ang="0">
                    <a:pos x="0" y="126"/>
                  </a:cxn>
                  <a:cxn ang="0">
                    <a:pos x="41" y="103"/>
                  </a:cxn>
                  <a:cxn ang="0">
                    <a:pos x="60" y="34"/>
                  </a:cxn>
                  <a:cxn ang="0">
                    <a:pos x="60" y="26"/>
                  </a:cxn>
                  <a:cxn ang="0">
                    <a:pos x="61" y="6"/>
                  </a:cxn>
                </a:cxnLst>
                <a:rect l="0" t="0" r="r" b="b"/>
                <a:pathLst>
                  <a:path w="96" h="258">
                    <a:moveTo>
                      <a:pt x="61" y="6"/>
                    </a:moveTo>
                    <a:lnTo>
                      <a:pt x="69" y="0"/>
                    </a:lnTo>
                    <a:lnTo>
                      <a:pt x="96" y="11"/>
                    </a:lnTo>
                    <a:lnTo>
                      <a:pt x="61" y="117"/>
                    </a:lnTo>
                    <a:lnTo>
                      <a:pt x="83" y="145"/>
                    </a:lnTo>
                    <a:lnTo>
                      <a:pt x="11" y="258"/>
                    </a:lnTo>
                    <a:lnTo>
                      <a:pt x="0" y="126"/>
                    </a:lnTo>
                    <a:lnTo>
                      <a:pt x="41" y="103"/>
                    </a:lnTo>
                    <a:lnTo>
                      <a:pt x="60" y="34"/>
                    </a:lnTo>
                    <a:lnTo>
                      <a:pt x="60" y="2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DA9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1" name="Freeform 893"/>
              <p:cNvSpPr>
                <a:spLocks/>
              </p:cNvSpPr>
              <p:nvPr/>
            </p:nvSpPr>
            <p:spPr bwMode="auto">
              <a:xfrm>
                <a:off x="5140" y="10891"/>
                <a:ext cx="159" cy="282"/>
              </a:xfrm>
              <a:custGeom>
                <a:avLst/>
                <a:gdLst/>
                <a:ahLst/>
                <a:cxnLst>
                  <a:cxn ang="0">
                    <a:pos x="52" y="29"/>
                  </a:cxn>
                  <a:cxn ang="0">
                    <a:pos x="28" y="28"/>
                  </a:cxn>
                  <a:cxn ang="0">
                    <a:pos x="15" y="53"/>
                  </a:cxn>
                  <a:cxn ang="0">
                    <a:pos x="25" y="72"/>
                  </a:cxn>
                  <a:cxn ang="0">
                    <a:pos x="31" y="152"/>
                  </a:cxn>
                  <a:cxn ang="0">
                    <a:pos x="0" y="178"/>
                  </a:cxn>
                  <a:cxn ang="0">
                    <a:pos x="0" y="192"/>
                  </a:cxn>
                  <a:cxn ang="0">
                    <a:pos x="66" y="249"/>
                  </a:cxn>
                  <a:cxn ang="0">
                    <a:pos x="92" y="266"/>
                  </a:cxn>
                  <a:cxn ang="0">
                    <a:pos x="130" y="282"/>
                  </a:cxn>
                  <a:cxn ang="0">
                    <a:pos x="135" y="194"/>
                  </a:cxn>
                  <a:cxn ang="0">
                    <a:pos x="159" y="149"/>
                  </a:cxn>
                  <a:cxn ang="0">
                    <a:pos x="141" y="107"/>
                  </a:cxn>
                  <a:cxn ang="0">
                    <a:pos x="114" y="96"/>
                  </a:cxn>
                  <a:cxn ang="0">
                    <a:pos x="71" y="0"/>
                  </a:cxn>
                  <a:cxn ang="0">
                    <a:pos x="50" y="18"/>
                  </a:cxn>
                  <a:cxn ang="0">
                    <a:pos x="77" y="100"/>
                  </a:cxn>
                  <a:cxn ang="0">
                    <a:pos x="70" y="120"/>
                  </a:cxn>
                  <a:cxn ang="0">
                    <a:pos x="73" y="157"/>
                  </a:cxn>
                  <a:cxn ang="0">
                    <a:pos x="59" y="162"/>
                  </a:cxn>
                  <a:cxn ang="0">
                    <a:pos x="52" y="29"/>
                  </a:cxn>
                </a:cxnLst>
                <a:rect l="0" t="0" r="r" b="b"/>
                <a:pathLst>
                  <a:path w="159" h="282">
                    <a:moveTo>
                      <a:pt x="52" y="29"/>
                    </a:moveTo>
                    <a:lnTo>
                      <a:pt x="28" y="28"/>
                    </a:lnTo>
                    <a:lnTo>
                      <a:pt x="15" y="53"/>
                    </a:lnTo>
                    <a:lnTo>
                      <a:pt x="25" y="72"/>
                    </a:lnTo>
                    <a:lnTo>
                      <a:pt x="31" y="152"/>
                    </a:lnTo>
                    <a:lnTo>
                      <a:pt x="0" y="178"/>
                    </a:lnTo>
                    <a:lnTo>
                      <a:pt x="0" y="192"/>
                    </a:lnTo>
                    <a:lnTo>
                      <a:pt x="66" y="249"/>
                    </a:lnTo>
                    <a:lnTo>
                      <a:pt x="92" y="266"/>
                    </a:lnTo>
                    <a:lnTo>
                      <a:pt x="130" y="282"/>
                    </a:lnTo>
                    <a:lnTo>
                      <a:pt x="135" y="194"/>
                    </a:lnTo>
                    <a:lnTo>
                      <a:pt x="159" y="149"/>
                    </a:lnTo>
                    <a:lnTo>
                      <a:pt x="141" y="107"/>
                    </a:lnTo>
                    <a:lnTo>
                      <a:pt x="114" y="96"/>
                    </a:lnTo>
                    <a:lnTo>
                      <a:pt x="71" y="0"/>
                    </a:lnTo>
                    <a:lnTo>
                      <a:pt x="50" y="18"/>
                    </a:lnTo>
                    <a:lnTo>
                      <a:pt x="77" y="100"/>
                    </a:lnTo>
                    <a:lnTo>
                      <a:pt x="70" y="120"/>
                    </a:lnTo>
                    <a:lnTo>
                      <a:pt x="73" y="157"/>
                    </a:lnTo>
                    <a:lnTo>
                      <a:pt x="59" y="162"/>
                    </a:lnTo>
                    <a:lnTo>
                      <a:pt x="52" y="29"/>
                    </a:lnTo>
                    <a:close/>
                  </a:path>
                </a:pathLst>
              </a:custGeom>
              <a:solidFill>
                <a:srgbClr val="DA9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2" name="Freeform 894"/>
              <p:cNvSpPr>
                <a:spLocks/>
              </p:cNvSpPr>
              <p:nvPr/>
            </p:nvSpPr>
            <p:spPr bwMode="auto">
              <a:xfrm>
                <a:off x="5277" y="10925"/>
                <a:ext cx="88" cy="256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32" y="0"/>
                  </a:cxn>
                  <a:cxn ang="0">
                    <a:pos x="17" y="10"/>
                  </a:cxn>
                  <a:cxn ang="0">
                    <a:pos x="15" y="18"/>
                  </a:cxn>
                  <a:cxn ang="0">
                    <a:pos x="22" y="34"/>
                  </a:cxn>
                  <a:cxn ang="0">
                    <a:pos x="24" y="123"/>
                  </a:cxn>
                  <a:cxn ang="0">
                    <a:pos x="0" y="154"/>
                  </a:cxn>
                  <a:cxn ang="0">
                    <a:pos x="4" y="168"/>
                  </a:cxn>
                  <a:cxn ang="0">
                    <a:pos x="43" y="180"/>
                  </a:cxn>
                  <a:cxn ang="0">
                    <a:pos x="63" y="175"/>
                  </a:cxn>
                  <a:cxn ang="0">
                    <a:pos x="60" y="256"/>
                  </a:cxn>
                  <a:cxn ang="0">
                    <a:pos x="85" y="243"/>
                  </a:cxn>
                  <a:cxn ang="0">
                    <a:pos x="88" y="154"/>
                  </a:cxn>
                  <a:cxn ang="0">
                    <a:pos x="58" y="112"/>
                  </a:cxn>
                  <a:cxn ang="0">
                    <a:pos x="55" y="40"/>
                  </a:cxn>
                  <a:cxn ang="0">
                    <a:pos x="63" y="19"/>
                  </a:cxn>
                  <a:cxn ang="0">
                    <a:pos x="50" y="5"/>
                  </a:cxn>
                </a:cxnLst>
                <a:rect l="0" t="0" r="r" b="b"/>
                <a:pathLst>
                  <a:path w="88" h="256">
                    <a:moveTo>
                      <a:pt x="50" y="5"/>
                    </a:moveTo>
                    <a:lnTo>
                      <a:pt x="32" y="0"/>
                    </a:lnTo>
                    <a:lnTo>
                      <a:pt x="17" y="10"/>
                    </a:lnTo>
                    <a:lnTo>
                      <a:pt x="15" y="18"/>
                    </a:lnTo>
                    <a:lnTo>
                      <a:pt x="22" y="34"/>
                    </a:lnTo>
                    <a:lnTo>
                      <a:pt x="24" y="123"/>
                    </a:lnTo>
                    <a:lnTo>
                      <a:pt x="0" y="154"/>
                    </a:lnTo>
                    <a:lnTo>
                      <a:pt x="4" y="168"/>
                    </a:lnTo>
                    <a:lnTo>
                      <a:pt x="43" y="180"/>
                    </a:lnTo>
                    <a:lnTo>
                      <a:pt x="63" y="175"/>
                    </a:lnTo>
                    <a:lnTo>
                      <a:pt x="60" y="256"/>
                    </a:lnTo>
                    <a:lnTo>
                      <a:pt x="85" y="243"/>
                    </a:lnTo>
                    <a:lnTo>
                      <a:pt x="88" y="154"/>
                    </a:lnTo>
                    <a:lnTo>
                      <a:pt x="58" y="112"/>
                    </a:lnTo>
                    <a:lnTo>
                      <a:pt x="55" y="40"/>
                    </a:lnTo>
                    <a:lnTo>
                      <a:pt x="63" y="19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A3FF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3" name="Freeform 895"/>
              <p:cNvSpPr>
                <a:spLocks/>
              </p:cNvSpPr>
              <p:nvPr/>
            </p:nvSpPr>
            <p:spPr bwMode="auto">
              <a:xfrm>
                <a:off x="5330" y="10891"/>
                <a:ext cx="76" cy="16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1" y="3"/>
                  </a:cxn>
                  <a:cxn ang="0">
                    <a:pos x="0" y="12"/>
                  </a:cxn>
                  <a:cxn ang="0">
                    <a:pos x="4" y="18"/>
                  </a:cxn>
                  <a:cxn ang="0">
                    <a:pos x="1" y="27"/>
                  </a:cxn>
                  <a:cxn ang="0">
                    <a:pos x="12" y="32"/>
                  </a:cxn>
                  <a:cxn ang="0">
                    <a:pos x="18" y="41"/>
                  </a:cxn>
                  <a:cxn ang="0">
                    <a:pos x="27" y="84"/>
                  </a:cxn>
                  <a:cxn ang="0">
                    <a:pos x="14" y="106"/>
                  </a:cxn>
                  <a:cxn ang="0">
                    <a:pos x="13" y="129"/>
                  </a:cxn>
                  <a:cxn ang="0">
                    <a:pos x="24" y="165"/>
                  </a:cxn>
                  <a:cxn ang="0">
                    <a:pos x="44" y="109"/>
                  </a:cxn>
                  <a:cxn ang="0">
                    <a:pos x="76" y="90"/>
                  </a:cxn>
                  <a:cxn ang="0">
                    <a:pos x="53" y="85"/>
                  </a:cxn>
                  <a:cxn ang="0">
                    <a:pos x="32" y="26"/>
                  </a:cxn>
                  <a:cxn ang="0">
                    <a:pos x="40" y="21"/>
                  </a:cxn>
                  <a:cxn ang="0">
                    <a:pos x="38" y="15"/>
                  </a:cxn>
                  <a:cxn ang="0">
                    <a:pos x="42" y="5"/>
                  </a:cxn>
                  <a:cxn ang="0">
                    <a:pos x="23" y="0"/>
                  </a:cxn>
                </a:cxnLst>
                <a:rect l="0" t="0" r="r" b="b"/>
                <a:pathLst>
                  <a:path w="76" h="165">
                    <a:moveTo>
                      <a:pt x="23" y="0"/>
                    </a:moveTo>
                    <a:lnTo>
                      <a:pt x="11" y="3"/>
                    </a:lnTo>
                    <a:lnTo>
                      <a:pt x="0" y="12"/>
                    </a:lnTo>
                    <a:lnTo>
                      <a:pt x="4" y="18"/>
                    </a:lnTo>
                    <a:lnTo>
                      <a:pt x="1" y="27"/>
                    </a:lnTo>
                    <a:lnTo>
                      <a:pt x="12" y="32"/>
                    </a:lnTo>
                    <a:lnTo>
                      <a:pt x="18" y="41"/>
                    </a:lnTo>
                    <a:lnTo>
                      <a:pt x="27" y="84"/>
                    </a:lnTo>
                    <a:lnTo>
                      <a:pt x="14" y="106"/>
                    </a:lnTo>
                    <a:lnTo>
                      <a:pt x="13" y="129"/>
                    </a:lnTo>
                    <a:lnTo>
                      <a:pt x="24" y="165"/>
                    </a:lnTo>
                    <a:lnTo>
                      <a:pt x="44" y="109"/>
                    </a:lnTo>
                    <a:lnTo>
                      <a:pt x="76" y="90"/>
                    </a:lnTo>
                    <a:lnTo>
                      <a:pt x="53" y="85"/>
                    </a:lnTo>
                    <a:lnTo>
                      <a:pt x="32" y="26"/>
                    </a:lnTo>
                    <a:lnTo>
                      <a:pt x="40" y="21"/>
                    </a:lnTo>
                    <a:lnTo>
                      <a:pt x="38" y="15"/>
                    </a:lnTo>
                    <a:lnTo>
                      <a:pt x="42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3FF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4" name="Freeform 896"/>
              <p:cNvSpPr>
                <a:spLocks/>
              </p:cNvSpPr>
              <p:nvPr/>
            </p:nvSpPr>
            <p:spPr bwMode="auto">
              <a:xfrm>
                <a:off x="5377" y="10912"/>
                <a:ext cx="166" cy="240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18" y="12"/>
                  </a:cxn>
                  <a:cxn ang="0">
                    <a:pos x="123" y="23"/>
                  </a:cxn>
                  <a:cxn ang="0">
                    <a:pos x="116" y="33"/>
                  </a:cxn>
                  <a:cxn ang="0">
                    <a:pos x="118" y="43"/>
                  </a:cxn>
                  <a:cxn ang="0">
                    <a:pos x="89" y="107"/>
                  </a:cxn>
                  <a:cxn ang="0">
                    <a:pos x="63" y="109"/>
                  </a:cxn>
                  <a:cxn ang="0">
                    <a:pos x="0" y="240"/>
                  </a:cxn>
                  <a:cxn ang="0">
                    <a:pos x="127" y="130"/>
                  </a:cxn>
                  <a:cxn ang="0">
                    <a:pos x="127" y="105"/>
                  </a:cxn>
                  <a:cxn ang="0">
                    <a:pos x="149" y="39"/>
                  </a:cxn>
                  <a:cxn ang="0">
                    <a:pos x="158" y="34"/>
                  </a:cxn>
                  <a:cxn ang="0">
                    <a:pos x="158" y="27"/>
                  </a:cxn>
                  <a:cxn ang="0">
                    <a:pos x="166" y="24"/>
                  </a:cxn>
                  <a:cxn ang="0">
                    <a:pos x="159" y="4"/>
                  </a:cxn>
                  <a:cxn ang="0">
                    <a:pos x="133" y="0"/>
                  </a:cxn>
                </a:cxnLst>
                <a:rect l="0" t="0" r="r" b="b"/>
                <a:pathLst>
                  <a:path w="166" h="240">
                    <a:moveTo>
                      <a:pt x="133" y="0"/>
                    </a:moveTo>
                    <a:lnTo>
                      <a:pt x="118" y="12"/>
                    </a:lnTo>
                    <a:lnTo>
                      <a:pt x="123" y="23"/>
                    </a:lnTo>
                    <a:lnTo>
                      <a:pt x="116" y="33"/>
                    </a:lnTo>
                    <a:lnTo>
                      <a:pt x="118" y="43"/>
                    </a:lnTo>
                    <a:lnTo>
                      <a:pt x="89" y="107"/>
                    </a:lnTo>
                    <a:lnTo>
                      <a:pt x="63" y="109"/>
                    </a:lnTo>
                    <a:lnTo>
                      <a:pt x="0" y="240"/>
                    </a:lnTo>
                    <a:lnTo>
                      <a:pt x="127" y="130"/>
                    </a:lnTo>
                    <a:lnTo>
                      <a:pt x="127" y="105"/>
                    </a:lnTo>
                    <a:lnTo>
                      <a:pt x="149" y="39"/>
                    </a:lnTo>
                    <a:lnTo>
                      <a:pt x="158" y="34"/>
                    </a:lnTo>
                    <a:lnTo>
                      <a:pt x="158" y="27"/>
                    </a:lnTo>
                    <a:lnTo>
                      <a:pt x="166" y="24"/>
                    </a:lnTo>
                    <a:lnTo>
                      <a:pt x="159" y="4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A3FF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5" name="Freeform 897"/>
              <p:cNvSpPr>
                <a:spLocks/>
              </p:cNvSpPr>
              <p:nvPr/>
            </p:nvSpPr>
            <p:spPr bwMode="auto">
              <a:xfrm>
                <a:off x="5138" y="11081"/>
                <a:ext cx="67" cy="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66" y="56"/>
                  </a:cxn>
                  <a:cxn ang="0">
                    <a:pos x="67" y="15"/>
                  </a:cxn>
                  <a:cxn ang="0">
                    <a:pos x="24" y="16"/>
                  </a:cxn>
                  <a:cxn ang="0">
                    <a:pos x="2" y="0"/>
                  </a:cxn>
                </a:cxnLst>
                <a:rect l="0" t="0" r="r" b="b"/>
                <a:pathLst>
                  <a:path w="67" h="56">
                    <a:moveTo>
                      <a:pt x="2" y="0"/>
                    </a:moveTo>
                    <a:lnTo>
                      <a:pt x="0" y="17"/>
                    </a:lnTo>
                    <a:lnTo>
                      <a:pt x="66" y="56"/>
                    </a:lnTo>
                    <a:lnTo>
                      <a:pt x="67" y="15"/>
                    </a:lnTo>
                    <a:lnTo>
                      <a:pt x="24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6" name="Freeform 898"/>
              <p:cNvSpPr>
                <a:spLocks/>
              </p:cNvSpPr>
              <p:nvPr/>
            </p:nvSpPr>
            <p:spPr bwMode="auto">
              <a:xfrm>
                <a:off x="5271" y="11085"/>
                <a:ext cx="71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4"/>
                  </a:cxn>
                  <a:cxn ang="0">
                    <a:pos x="20" y="104"/>
                  </a:cxn>
                  <a:cxn ang="0">
                    <a:pos x="58" y="97"/>
                  </a:cxn>
                  <a:cxn ang="0">
                    <a:pos x="71" y="92"/>
                  </a:cxn>
                  <a:cxn ang="0">
                    <a:pos x="70" y="9"/>
                  </a:cxn>
                  <a:cxn ang="0">
                    <a:pos x="41" y="17"/>
                  </a:cxn>
                  <a:cxn ang="0">
                    <a:pos x="12" y="13"/>
                  </a:cxn>
                  <a:cxn ang="0">
                    <a:pos x="0" y="0"/>
                  </a:cxn>
                </a:cxnLst>
                <a:rect l="0" t="0" r="r" b="b"/>
                <a:pathLst>
                  <a:path w="71" h="104">
                    <a:moveTo>
                      <a:pt x="0" y="0"/>
                    </a:moveTo>
                    <a:lnTo>
                      <a:pt x="2" y="94"/>
                    </a:lnTo>
                    <a:lnTo>
                      <a:pt x="20" y="104"/>
                    </a:lnTo>
                    <a:lnTo>
                      <a:pt x="58" y="97"/>
                    </a:lnTo>
                    <a:lnTo>
                      <a:pt x="71" y="92"/>
                    </a:lnTo>
                    <a:lnTo>
                      <a:pt x="70" y="9"/>
                    </a:lnTo>
                    <a:lnTo>
                      <a:pt x="41" y="17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7" name="Freeform 899"/>
              <p:cNvSpPr>
                <a:spLocks/>
              </p:cNvSpPr>
              <p:nvPr/>
            </p:nvSpPr>
            <p:spPr bwMode="auto">
              <a:xfrm>
                <a:off x="5221" y="11016"/>
                <a:ext cx="72" cy="128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10" y="6"/>
                  </a:cxn>
                  <a:cxn ang="0">
                    <a:pos x="44" y="0"/>
                  </a:cxn>
                  <a:cxn ang="0">
                    <a:pos x="72" y="41"/>
                  </a:cxn>
                  <a:cxn ang="0">
                    <a:pos x="50" y="65"/>
                  </a:cxn>
                  <a:cxn ang="0">
                    <a:pos x="52" y="85"/>
                  </a:cxn>
                  <a:cxn ang="0">
                    <a:pos x="44" y="125"/>
                  </a:cxn>
                  <a:cxn ang="0">
                    <a:pos x="34" y="128"/>
                  </a:cxn>
                  <a:cxn ang="0">
                    <a:pos x="18" y="62"/>
                  </a:cxn>
                  <a:cxn ang="0">
                    <a:pos x="1" y="34"/>
                  </a:cxn>
                  <a:cxn ang="0">
                    <a:pos x="0" y="31"/>
                  </a:cxn>
                  <a:cxn ang="0">
                    <a:pos x="2" y="24"/>
                  </a:cxn>
                </a:cxnLst>
                <a:rect l="0" t="0" r="r" b="b"/>
                <a:pathLst>
                  <a:path w="72" h="128">
                    <a:moveTo>
                      <a:pt x="2" y="24"/>
                    </a:moveTo>
                    <a:lnTo>
                      <a:pt x="10" y="6"/>
                    </a:lnTo>
                    <a:lnTo>
                      <a:pt x="44" y="0"/>
                    </a:lnTo>
                    <a:lnTo>
                      <a:pt x="72" y="41"/>
                    </a:lnTo>
                    <a:lnTo>
                      <a:pt x="50" y="65"/>
                    </a:lnTo>
                    <a:lnTo>
                      <a:pt x="52" y="85"/>
                    </a:lnTo>
                    <a:lnTo>
                      <a:pt x="44" y="125"/>
                    </a:lnTo>
                    <a:lnTo>
                      <a:pt x="34" y="128"/>
                    </a:lnTo>
                    <a:lnTo>
                      <a:pt x="18" y="62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8" name="Freeform 900"/>
              <p:cNvSpPr>
                <a:spLocks/>
              </p:cNvSpPr>
              <p:nvPr/>
            </p:nvSpPr>
            <p:spPr bwMode="auto">
              <a:xfrm>
                <a:off x="5353" y="11004"/>
                <a:ext cx="67" cy="135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3" y="0"/>
                  </a:cxn>
                  <a:cxn ang="0">
                    <a:pos x="54" y="6"/>
                  </a:cxn>
                  <a:cxn ang="0">
                    <a:pos x="67" y="40"/>
                  </a:cxn>
                  <a:cxn ang="0">
                    <a:pos x="29" y="135"/>
                  </a:cxn>
                  <a:cxn ang="0">
                    <a:pos x="7" y="123"/>
                  </a:cxn>
                  <a:cxn ang="0">
                    <a:pos x="4" y="65"/>
                  </a:cxn>
                  <a:cxn ang="0">
                    <a:pos x="0" y="61"/>
                  </a:cxn>
                  <a:cxn ang="0">
                    <a:pos x="14" y="4"/>
                  </a:cxn>
                </a:cxnLst>
                <a:rect l="0" t="0" r="r" b="b"/>
                <a:pathLst>
                  <a:path w="67" h="135">
                    <a:moveTo>
                      <a:pt x="14" y="4"/>
                    </a:moveTo>
                    <a:lnTo>
                      <a:pt x="23" y="0"/>
                    </a:lnTo>
                    <a:lnTo>
                      <a:pt x="54" y="6"/>
                    </a:lnTo>
                    <a:lnTo>
                      <a:pt x="67" y="40"/>
                    </a:lnTo>
                    <a:lnTo>
                      <a:pt x="29" y="135"/>
                    </a:lnTo>
                    <a:lnTo>
                      <a:pt x="7" y="123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49" name="Freeform 901"/>
              <p:cNvSpPr>
                <a:spLocks/>
              </p:cNvSpPr>
              <p:nvPr/>
            </p:nvSpPr>
            <p:spPr bwMode="auto">
              <a:xfrm>
                <a:off x="5377" y="11029"/>
                <a:ext cx="121" cy="12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6" y="18"/>
                  </a:cxn>
                  <a:cxn ang="0">
                    <a:pos x="121" y="21"/>
                  </a:cxn>
                  <a:cxn ang="0">
                    <a:pos x="0" y="123"/>
                  </a:cxn>
                  <a:cxn ang="0">
                    <a:pos x="56" y="0"/>
                  </a:cxn>
                </a:cxnLst>
                <a:rect l="0" t="0" r="r" b="b"/>
                <a:pathLst>
                  <a:path w="121" h="123">
                    <a:moveTo>
                      <a:pt x="56" y="0"/>
                    </a:moveTo>
                    <a:lnTo>
                      <a:pt x="66" y="18"/>
                    </a:lnTo>
                    <a:lnTo>
                      <a:pt x="121" y="21"/>
                    </a:lnTo>
                    <a:lnTo>
                      <a:pt x="0" y="1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0" name="Freeform 902"/>
              <p:cNvSpPr>
                <a:spLocks/>
              </p:cNvSpPr>
              <p:nvPr/>
            </p:nvSpPr>
            <p:spPr bwMode="auto">
              <a:xfrm>
                <a:off x="5342" y="11004"/>
                <a:ext cx="27" cy="5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" y="58"/>
                  </a:cxn>
                  <a:cxn ang="0">
                    <a:pos x="27" y="0"/>
                  </a:cxn>
                  <a:cxn ang="0">
                    <a:pos x="1" y="3"/>
                  </a:cxn>
                  <a:cxn ang="0">
                    <a:pos x="0" y="12"/>
                  </a:cxn>
                </a:cxnLst>
                <a:rect l="0" t="0" r="r" b="b"/>
                <a:pathLst>
                  <a:path w="27" h="58">
                    <a:moveTo>
                      <a:pt x="0" y="12"/>
                    </a:moveTo>
                    <a:lnTo>
                      <a:pt x="14" y="58"/>
                    </a:lnTo>
                    <a:lnTo>
                      <a:pt x="27" y="0"/>
                    </a:lnTo>
                    <a:lnTo>
                      <a:pt x="1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1" name="Freeform 903"/>
              <p:cNvSpPr>
                <a:spLocks/>
              </p:cNvSpPr>
              <p:nvPr/>
            </p:nvSpPr>
            <p:spPr bwMode="auto">
              <a:xfrm>
                <a:off x="5412" y="11169"/>
                <a:ext cx="53" cy="79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9" y="13"/>
                  </a:cxn>
                  <a:cxn ang="0">
                    <a:pos x="9" y="57"/>
                  </a:cxn>
                  <a:cxn ang="0">
                    <a:pos x="0" y="57"/>
                  </a:cxn>
                  <a:cxn ang="0">
                    <a:pos x="7" y="79"/>
                  </a:cxn>
                  <a:cxn ang="0">
                    <a:pos x="20" y="65"/>
                  </a:cxn>
                  <a:cxn ang="0">
                    <a:pos x="29" y="23"/>
                  </a:cxn>
                  <a:cxn ang="0">
                    <a:pos x="43" y="14"/>
                  </a:cxn>
                  <a:cxn ang="0">
                    <a:pos x="48" y="21"/>
                  </a:cxn>
                  <a:cxn ang="0">
                    <a:pos x="53" y="14"/>
                  </a:cxn>
                  <a:cxn ang="0">
                    <a:pos x="47" y="0"/>
                  </a:cxn>
                </a:cxnLst>
                <a:rect l="0" t="0" r="r" b="b"/>
                <a:pathLst>
                  <a:path w="53" h="79">
                    <a:moveTo>
                      <a:pt x="47" y="0"/>
                    </a:moveTo>
                    <a:lnTo>
                      <a:pt x="19" y="13"/>
                    </a:lnTo>
                    <a:lnTo>
                      <a:pt x="9" y="57"/>
                    </a:lnTo>
                    <a:lnTo>
                      <a:pt x="0" y="57"/>
                    </a:lnTo>
                    <a:lnTo>
                      <a:pt x="7" y="79"/>
                    </a:lnTo>
                    <a:lnTo>
                      <a:pt x="20" y="65"/>
                    </a:lnTo>
                    <a:lnTo>
                      <a:pt x="29" y="23"/>
                    </a:lnTo>
                    <a:lnTo>
                      <a:pt x="43" y="14"/>
                    </a:lnTo>
                    <a:lnTo>
                      <a:pt x="48" y="21"/>
                    </a:lnTo>
                    <a:lnTo>
                      <a:pt x="53" y="1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2" name="Freeform 904"/>
              <p:cNvSpPr>
                <a:spLocks/>
              </p:cNvSpPr>
              <p:nvPr/>
            </p:nvSpPr>
            <p:spPr bwMode="auto">
              <a:xfrm>
                <a:off x="5463" y="11191"/>
                <a:ext cx="27" cy="55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3" y="0"/>
                  </a:cxn>
                  <a:cxn ang="0">
                    <a:pos x="0" y="17"/>
                  </a:cxn>
                  <a:cxn ang="0">
                    <a:pos x="5" y="15"/>
                  </a:cxn>
                  <a:cxn ang="0">
                    <a:pos x="15" y="29"/>
                  </a:cxn>
                  <a:cxn ang="0">
                    <a:pos x="13" y="40"/>
                  </a:cxn>
                  <a:cxn ang="0">
                    <a:pos x="4" y="45"/>
                  </a:cxn>
                  <a:cxn ang="0">
                    <a:pos x="7" y="55"/>
                  </a:cxn>
                  <a:cxn ang="0">
                    <a:pos x="24" y="42"/>
                  </a:cxn>
                  <a:cxn ang="0">
                    <a:pos x="27" y="27"/>
                  </a:cxn>
                  <a:cxn ang="0">
                    <a:pos x="17" y="7"/>
                  </a:cxn>
                  <a:cxn ang="0">
                    <a:pos x="19" y="3"/>
                  </a:cxn>
                </a:cxnLst>
                <a:rect l="0" t="0" r="r" b="b"/>
                <a:pathLst>
                  <a:path w="27" h="55">
                    <a:moveTo>
                      <a:pt x="19" y="3"/>
                    </a:moveTo>
                    <a:lnTo>
                      <a:pt x="3" y="0"/>
                    </a:lnTo>
                    <a:lnTo>
                      <a:pt x="0" y="17"/>
                    </a:lnTo>
                    <a:lnTo>
                      <a:pt x="5" y="15"/>
                    </a:lnTo>
                    <a:lnTo>
                      <a:pt x="15" y="29"/>
                    </a:lnTo>
                    <a:lnTo>
                      <a:pt x="13" y="40"/>
                    </a:lnTo>
                    <a:lnTo>
                      <a:pt x="4" y="45"/>
                    </a:lnTo>
                    <a:lnTo>
                      <a:pt x="7" y="55"/>
                    </a:lnTo>
                    <a:lnTo>
                      <a:pt x="24" y="42"/>
                    </a:lnTo>
                    <a:lnTo>
                      <a:pt x="27" y="27"/>
                    </a:lnTo>
                    <a:lnTo>
                      <a:pt x="17" y="7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3" name="Freeform 905"/>
              <p:cNvSpPr>
                <a:spLocks/>
              </p:cNvSpPr>
              <p:nvPr/>
            </p:nvSpPr>
            <p:spPr bwMode="auto">
              <a:xfrm>
                <a:off x="5406" y="11237"/>
                <a:ext cx="59" cy="4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7" y="7"/>
                  </a:cxn>
                  <a:cxn ang="0">
                    <a:pos x="15" y="30"/>
                  </a:cxn>
                  <a:cxn ang="0">
                    <a:pos x="18" y="18"/>
                  </a:cxn>
                  <a:cxn ang="0">
                    <a:pos x="4" y="16"/>
                  </a:cxn>
                  <a:cxn ang="0">
                    <a:pos x="0" y="35"/>
                  </a:cxn>
                  <a:cxn ang="0">
                    <a:pos x="11" y="46"/>
                  </a:cxn>
                  <a:cxn ang="0">
                    <a:pos x="49" y="19"/>
                  </a:cxn>
                  <a:cxn ang="0">
                    <a:pos x="51" y="25"/>
                  </a:cxn>
                  <a:cxn ang="0">
                    <a:pos x="59" y="10"/>
                  </a:cxn>
                  <a:cxn ang="0">
                    <a:pos x="48" y="0"/>
                  </a:cxn>
                </a:cxnLst>
                <a:rect l="0" t="0" r="r" b="b"/>
                <a:pathLst>
                  <a:path w="59" h="46">
                    <a:moveTo>
                      <a:pt x="48" y="0"/>
                    </a:moveTo>
                    <a:lnTo>
                      <a:pt x="47" y="7"/>
                    </a:lnTo>
                    <a:lnTo>
                      <a:pt x="15" y="30"/>
                    </a:lnTo>
                    <a:lnTo>
                      <a:pt x="18" y="18"/>
                    </a:lnTo>
                    <a:lnTo>
                      <a:pt x="4" y="16"/>
                    </a:lnTo>
                    <a:lnTo>
                      <a:pt x="0" y="35"/>
                    </a:lnTo>
                    <a:lnTo>
                      <a:pt x="11" y="46"/>
                    </a:lnTo>
                    <a:lnTo>
                      <a:pt x="49" y="19"/>
                    </a:lnTo>
                    <a:lnTo>
                      <a:pt x="51" y="25"/>
                    </a:lnTo>
                    <a:lnTo>
                      <a:pt x="59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4" name="Freeform 906"/>
              <p:cNvSpPr>
                <a:spLocks/>
              </p:cNvSpPr>
              <p:nvPr/>
            </p:nvSpPr>
            <p:spPr bwMode="auto">
              <a:xfrm>
                <a:off x="5301" y="10945"/>
                <a:ext cx="54" cy="232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9" y="43"/>
                  </a:cxn>
                  <a:cxn ang="0">
                    <a:pos x="14" y="113"/>
                  </a:cxn>
                  <a:cxn ang="0">
                    <a:pos x="29" y="119"/>
                  </a:cxn>
                  <a:cxn ang="0">
                    <a:pos x="21" y="136"/>
                  </a:cxn>
                  <a:cxn ang="0">
                    <a:pos x="43" y="151"/>
                  </a:cxn>
                  <a:cxn ang="0">
                    <a:pos x="40" y="232"/>
                  </a:cxn>
                  <a:cxn ang="0">
                    <a:pos x="50" y="225"/>
                  </a:cxn>
                  <a:cxn ang="0">
                    <a:pos x="50" y="145"/>
                  </a:cxn>
                  <a:cxn ang="0">
                    <a:pos x="54" y="128"/>
                  </a:cxn>
                  <a:cxn ang="0">
                    <a:pos x="33" y="97"/>
                  </a:cxn>
                  <a:cxn ang="0">
                    <a:pos x="28" y="18"/>
                  </a:cxn>
                  <a:cxn ang="0">
                    <a:pos x="36" y="0"/>
                  </a:cxn>
                  <a:cxn ang="0">
                    <a:pos x="27" y="9"/>
                  </a:cxn>
                  <a:cxn ang="0">
                    <a:pos x="0" y="3"/>
                  </a:cxn>
                  <a:cxn ang="0">
                    <a:pos x="8" y="16"/>
                  </a:cxn>
                </a:cxnLst>
                <a:rect l="0" t="0" r="r" b="b"/>
                <a:pathLst>
                  <a:path w="54" h="232">
                    <a:moveTo>
                      <a:pt x="8" y="16"/>
                    </a:moveTo>
                    <a:lnTo>
                      <a:pt x="19" y="43"/>
                    </a:lnTo>
                    <a:lnTo>
                      <a:pt x="14" y="113"/>
                    </a:lnTo>
                    <a:lnTo>
                      <a:pt x="29" y="119"/>
                    </a:lnTo>
                    <a:lnTo>
                      <a:pt x="21" y="136"/>
                    </a:lnTo>
                    <a:lnTo>
                      <a:pt x="43" y="151"/>
                    </a:lnTo>
                    <a:lnTo>
                      <a:pt x="40" y="232"/>
                    </a:lnTo>
                    <a:lnTo>
                      <a:pt x="50" y="225"/>
                    </a:lnTo>
                    <a:lnTo>
                      <a:pt x="50" y="145"/>
                    </a:lnTo>
                    <a:lnTo>
                      <a:pt x="54" y="128"/>
                    </a:lnTo>
                    <a:lnTo>
                      <a:pt x="33" y="97"/>
                    </a:lnTo>
                    <a:lnTo>
                      <a:pt x="28" y="18"/>
                    </a:lnTo>
                    <a:lnTo>
                      <a:pt x="36" y="0"/>
                    </a:lnTo>
                    <a:lnTo>
                      <a:pt x="27" y="9"/>
                    </a:lnTo>
                    <a:lnTo>
                      <a:pt x="0" y="3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5" name="Freeform 907"/>
              <p:cNvSpPr>
                <a:spLocks/>
              </p:cNvSpPr>
              <p:nvPr/>
            </p:nvSpPr>
            <p:spPr bwMode="auto">
              <a:xfrm>
                <a:off x="5510" y="10912"/>
                <a:ext cx="21" cy="1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3" y="17"/>
                  </a:cxn>
                  <a:cxn ang="0">
                    <a:pos x="21" y="14"/>
                  </a:cxn>
                  <a:cxn ang="0">
                    <a:pos x="17" y="0"/>
                  </a:cxn>
                  <a:cxn ang="0">
                    <a:pos x="0" y="10"/>
                  </a:cxn>
                </a:cxnLst>
                <a:rect l="0" t="0" r="r" b="b"/>
                <a:pathLst>
                  <a:path w="21" h="17">
                    <a:moveTo>
                      <a:pt x="0" y="10"/>
                    </a:moveTo>
                    <a:lnTo>
                      <a:pt x="13" y="17"/>
                    </a:lnTo>
                    <a:lnTo>
                      <a:pt x="21" y="14"/>
                    </a:lnTo>
                    <a:lnTo>
                      <a:pt x="1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6" name="Freeform 908"/>
              <p:cNvSpPr>
                <a:spLocks/>
              </p:cNvSpPr>
              <p:nvPr/>
            </p:nvSpPr>
            <p:spPr bwMode="auto">
              <a:xfrm>
                <a:off x="5434" y="10929"/>
                <a:ext cx="97" cy="11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97" y="13"/>
                  </a:cxn>
                  <a:cxn ang="0">
                    <a:pos x="90" y="24"/>
                  </a:cxn>
                  <a:cxn ang="0">
                    <a:pos x="66" y="97"/>
                  </a:cxn>
                  <a:cxn ang="0">
                    <a:pos x="46" y="118"/>
                  </a:cxn>
                  <a:cxn ang="0">
                    <a:pos x="9" y="116"/>
                  </a:cxn>
                  <a:cxn ang="0">
                    <a:pos x="0" y="101"/>
                  </a:cxn>
                  <a:cxn ang="0">
                    <a:pos x="20" y="110"/>
                  </a:cxn>
                  <a:cxn ang="0">
                    <a:pos x="47" y="103"/>
                  </a:cxn>
                  <a:cxn ang="0">
                    <a:pos x="48" y="85"/>
                  </a:cxn>
                  <a:cxn ang="0">
                    <a:pos x="72" y="34"/>
                  </a:cxn>
                  <a:cxn ang="0">
                    <a:pos x="68" y="15"/>
                  </a:cxn>
                  <a:cxn ang="0">
                    <a:pos x="83" y="21"/>
                  </a:cxn>
                  <a:cxn ang="0">
                    <a:pos x="70" y="0"/>
                  </a:cxn>
                </a:cxnLst>
                <a:rect l="0" t="0" r="r" b="b"/>
                <a:pathLst>
                  <a:path w="97" h="118">
                    <a:moveTo>
                      <a:pt x="70" y="0"/>
                    </a:moveTo>
                    <a:lnTo>
                      <a:pt x="97" y="13"/>
                    </a:lnTo>
                    <a:lnTo>
                      <a:pt x="90" y="24"/>
                    </a:lnTo>
                    <a:lnTo>
                      <a:pt x="66" y="97"/>
                    </a:lnTo>
                    <a:lnTo>
                      <a:pt x="46" y="118"/>
                    </a:lnTo>
                    <a:lnTo>
                      <a:pt x="9" y="116"/>
                    </a:lnTo>
                    <a:lnTo>
                      <a:pt x="0" y="101"/>
                    </a:lnTo>
                    <a:lnTo>
                      <a:pt x="20" y="110"/>
                    </a:lnTo>
                    <a:lnTo>
                      <a:pt x="47" y="103"/>
                    </a:lnTo>
                    <a:lnTo>
                      <a:pt x="48" y="85"/>
                    </a:lnTo>
                    <a:lnTo>
                      <a:pt x="72" y="34"/>
                    </a:lnTo>
                    <a:lnTo>
                      <a:pt x="68" y="15"/>
                    </a:lnTo>
                    <a:lnTo>
                      <a:pt x="83" y="2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7" name="Freeform 909"/>
              <p:cNvSpPr>
                <a:spLocks/>
              </p:cNvSpPr>
              <p:nvPr/>
            </p:nvSpPr>
            <p:spPr bwMode="auto">
              <a:xfrm>
                <a:off x="5342" y="10893"/>
                <a:ext cx="43" cy="111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21" y="43"/>
                  </a:cxn>
                  <a:cxn ang="0">
                    <a:pos x="27" y="81"/>
                  </a:cxn>
                  <a:cxn ang="0">
                    <a:pos x="19" y="100"/>
                  </a:cxn>
                  <a:cxn ang="0">
                    <a:pos x="26" y="111"/>
                  </a:cxn>
                  <a:cxn ang="0">
                    <a:pos x="43" y="88"/>
                  </a:cxn>
                  <a:cxn ang="0">
                    <a:pos x="22" y="25"/>
                  </a:cxn>
                  <a:cxn ang="0">
                    <a:pos x="27" y="20"/>
                  </a:cxn>
                  <a:cxn ang="0">
                    <a:pos x="21" y="13"/>
                  </a:cxn>
                  <a:cxn ang="0">
                    <a:pos x="28" y="7"/>
                  </a:cxn>
                  <a:cxn ang="0">
                    <a:pos x="12" y="0"/>
                  </a:cxn>
                  <a:cxn ang="0">
                    <a:pos x="0" y="16"/>
                  </a:cxn>
                  <a:cxn ang="0">
                    <a:pos x="16" y="12"/>
                  </a:cxn>
                  <a:cxn ang="0">
                    <a:pos x="12" y="24"/>
                  </a:cxn>
                </a:cxnLst>
                <a:rect l="0" t="0" r="r" b="b"/>
                <a:pathLst>
                  <a:path w="43" h="111">
                    <a:moveTo>
                      <a:pt x="12" y="24"/>
                    </a:moveTo>
                    <a:lnTo>
                      <a:pt x="21" y="43"/>
                    </a:lnTo>
                    <a:lnTo>
                      <a:pt x="27" y="81"/>
                    </a:lnTo>
                    <a:lnTo>
                      <a:pt x="19" y="100"/>
                    </a:lnTo>
                    <a:lnTo>
                      <a:pt x="26" y="111"/>
                    </a:lnTo>
                    <a:lnTo>
                      <a:pt x="43" y="88"/>
                    </a:lnTo>
                    <a:lnTo>
                      <a:pt x="22" y="25"/>
                    </a:lnTo>
                    <a:lnTo>
                      <a:pt x="27" y="20"/>
                    </a:lnTo>
                    <a:lnTo>
                      <a:pt x="21" y="13"/>
                    </a:lnTo>
                    <a:lnTo>
                      <a:pt x="28" y="7"/>
                    </a:lnTo>
                    <a:lnTo>
                      <a:pt x="12" y="0"/>
                    </a:lnTo>
                    <a:lnTo>
                      <a:pt x="0" y="16"/>
                    </a:lnTo>
                    <a:lnTo>
                      <a:pt x="16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8" name="Freeform 910"/>
              <p:cNvSpPr>
                <a:spLocks/>
              </p:cNvSpPr>
              <p:nvPr/>
            </p:nvSpPr>
            <p:spPr bwMode="auto">
              <a:xfrm>
                <a:off x="5158" y="10956"/>
                <a:ext cx="76" cy="2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16"/>
                  </a:cxn>
                  <a:cxn ang="0">
                    <a:pos x="19" y="95"/>
                  </a:cxn>
                  <a:cxn ang="0">
                    <a:pos x="30" y="104"/>
                  </a:cxn>
                  <a:cxn ang="0">
                    <a:pos x="36" y="124"/>
                  </a:cxn>
                  <a:cxn ang="0">
                    <a:pos x="26" y="130"/>
                  </a:cxn>
                  <a:cxn ang="0">
                    <a:pos x="0" y="137"/>
                  </a:cxn>
                  <a:cxn ang="0">
                    <a:pos x="45" y="142"/>
                  </a:cxn>
                  <a:cxn ang="0">
                    <a:pos x="46" y="180"/>
                  </a:cxn>
                  <a:cxn ang="0">
                    <a:pos x="76" y="200"/>
                  </a:cxn>
                  <a:cxn ang="0">
                    <a:pos x="68" y="124"/>
                  </a:cxn>
                  <a:cxn ang="0">
                    <a:pos x="61" y="125"/>
                  </a:cxn>
                  <a:cxn ang="0">
                    <a:pos x="48" y="114"/>
                  </a:cxn>
                  <a:cxn ang="0">
                    <a:pos x="57" y="103"/>
                  </a:cxn>
                  <a:cxn ang="0">
                    <a:pos x="36" y="84"/>
                  </a:cxn>
                  <a:cxn ang="0">
                    <a:pos x="35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200">
                    <a:moveTo>
                      <a:pt x="10" y="0"/>
                    </a:moveTo>
                    <a:lnTo>
                      <a:pt x="21" y="16"/>
                    </a:lnTo>
                    <a:lnTo>
                      <a:pt x="19" y="95"/>
                    </a:lnTo>
                    <a:lnTo>
                      <a:pt x="30" y="104"/>
                    </a:lnTo>
                    <a:lnTo>
                      <a:pt x="36" y="124"/>
                    </a:lnTo>
                    <a:lnTo>
                      <a:pt x="26" y="130"/>
                    </a:lnTo>
                    <a:lnTo>
                      <a:pt x="0" y="137"/>
                    </a:lnTo>
                    <a:lnTo>
                      <a:pt x="45" y="142"/>
                    </a:lnTo>
                    <a:lnTo>
                      <a:pt x="46" y="180"/>
                    </a:lnTo>
                    <a:lnTo>
                      <a:pt x="76" y="200"/>
                    </a:lnTo>
                    <a:lnTo>
                      <a:pt x="68" y="124"/>
                    </a:lnTo>
                    <a:lnTo>
                      <a:pt x="61" y="125"/>
                    </a:lnTo>
                    <a:lnTo>
                      <a:pt x="48" y="114"/>
                    </a:lnTo>
                    <a:lnTo>
                      <a:pt x="57" y="103"/>
                    </a:lnTo>
                    <a:lnTo>
                      <a:pt x="36" y="84"/>
                    </a:lnTo>
                    <a:lnTo>
                      <a:pt x="35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A5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59" name="Freeform 911"/>
              <p:cNvSpPr>
                <a:spLocks/>
              </p:cNvSpPr>
              <p:nvPr/>
            </p:nvSpPr>
            <p:spPr bwMode="auto">
              <a:xfrm>
                <a:off x="5199" y="10895"/>
                <a:ext cx="98" cy="16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6"/>
                  </a:cxn>
                  <a:cxn ang="0">
                    <a:pos x="21" y="13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5" y="36"/>
                  </a:cxn>
                  <a:cxn ang="0">
                    <a:pos x="38" y="86"/>
                  </a:cxn>
                  <a:cxn ang="0">
                    <a:pos x="37" y="100"/>
                  </a:cxn>
                  <a:cxn ang="0">
                    <a:pos x="62" y="101"/>
                  </a:cxn>
                  <a:cxn ang="0">
                    <a:pos x="77" y="115"/>
                  </a:cxn>
                  <a:cxn ang="0">
                    <a:pos x="89" y="161"/>
                  </a:cxn>
                  <a:cxn ang="0">
                    <a:pos x="98" y="151"/>
                  </a:cxn>
                  <a:cxn ang="0">
                    <a:pos x="75" y="100"/>
                  </a:cxn>
                  <a:cxn ang="0">
                    <a:pos x="51" y="90"/>
                  </a:cxn>
                  <a:cxn ang="0">
                    <a:pos x="22" y="28"/>
                  </a:cxn>
                  <a:cxn ang="0">
                    <a:pos x="26" y="11"/>
                  </a:cxn>
                  <a:cxn ang="0">
                    <a:pos x="11" y="0"/>
                  </a:cxn>
                </a:cxnLst>
                <a:rect l="0" t="0" r="r" b="b"/>
                <a:pathLst>
                  <a:path w="98" h="161">
                    <a:moveTo>
                      <a:pt x="11" y="0"/>
                    </a:moveTo>
                    <a:lnTo>
                      <a:pt x="0" y="16"/>
                    </a:lnTo>
                    <a:lnTo>
                      <a:pt x="21" y="13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5" y="36"/>
                    </a:lnTo>
                    <a:lnTo>
                      <a:pt x="38" y="86"/>
                    </a:lnTo>
                    <a:lnTo>
                      <a:pt x="37" y="100"/>
                    </a:lnTo>
                    <a:lnTo>
                      <a:pt x="62" y="101"/>
                    </a:lnTo>
                    <a:lnTo>
                      <a:pt x="77" y="115"/>
                    </a:lnTo>
                    <a:lnTo>
                      <a:pt x="89" y="161"/>
                    </a:lnTo>
                    <a:lnTo>
                      <a:pt x="98" y="151"/>
                    </a:lnTo>
                    <a:lnTo>
                      <a:pt x="75" y="100"/>
                    </a:lnTo>
                    <a:lnTo>
                      <a:pt x="51" y="90"/>
                    </a:lnTo>
                    <a:lnTo>
                      <a:pt x="22" y="28"/>
                    </a:lnTo>
                    <a:lnTo>
                      <a:pt x="26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A5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0" name="Freeform 912"/>
              <p:cNvSpPr>
                <a:spLocks/>
              </p:cNvSpPr>
              <p:nvPr/>
            </p:nvSpPr>
            <p:spPr bwMode="auto">
              <a:xfrm>
                <a:off x="5406" y="10885"/>
                <a:ext cx="63" cy="142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50" y="0"/>
                  </a:cxn>
                  <a:cxn ang="0">
                    <a:pos x="62" y="4"/>
                  </a:cxn>
                  <a:cxn ang="0">
                    <a:pos x="63" y="13"/>
                  </a:cxn>
                  <a:cxn ang="0">
                    <a:pos x="57" y="19"/>
                  </a:cxn>
                  <a:cxn ang="0">
                    <a:pos x="59" y="27"/>
                  </a:cxn>
                  <a:cxn ang="0">
                    <a:pos x="31" y="108"/>
                  </a:cxn>
                  <a:cxn ang="0">
                    <a:pos x="45" y="130"/>
                  </a:cxn>
                  <a:cxn ang="0">
                    <a:pos x="22" y="142"/>
                  </a:cxn>
                  <a:cxn ang="0">
                    <a:pos x="26" y="127"/>
                  </a:cxn>
                  <a:cxn ang="0">
                    <a:pos x="0" y="107"/>
                  </a:cxn>
                  <a:cxn ang="0">
                    <a:pos x="21" y="98"/>
                  </a:cxn>
                  <a:cxn ang="0">
                    <a:pos x="44" y="37"/>
                  </a:cxn>
                  <a:cxn ang="0">
                    <a:pos x="35" y="23"/>
                  </a:cxn>
                  <a:cxn ang="0">
                    <a:pos x="50" y="18"/>
                  </a:cxn>
                  <a:cxn ang="0">
                    <a:pos x="36" y="6"/>
                  </a:cxn>
                </a:cxnLst>
                <a:rect l="0" t="0" r="r" b="b"/>
                <a:pathLst>
                  <a:path w="63" h="142">
                    <a:moveTo>
                      <a:pt x="36" y="6"/>
                    </a:moveTo>
                    <a:lnTo>
                      <a:pt x="50" y="0"/>
                    </a:lnTo>
                    <a:lnTo>
                      <a:pt x="62" y="4"/>
                    </a:lnTo>
                    <a:lnTo>
                      <a:pt x="63" y="13"/>
                    </a:lnTo>
                    <a:lnTo>
                      <a:pt x="57" y="19"/>
                    </a:lnTo>
                    <a:lnTo>
                      <a:pt x="59" y="27"/>
                    </a:lnTo>
                    <a:lnTo>
                      <a:pt x="31" y="108"/>
                    </a:lnTo>
                    <a:lnTo>
                      <a:pt x="45" y="130"/>
                    </a:lnTo>
                    <a:lnTo>
                      <a:pt x="22" y="142"/>
                    </a:lnTo>
                    <a:lnTo>
                      <a:pt x="26" y="127"/>
                    </a:lnTo>
                    <a:lnTo>
                      <a:pt x="0" y="107"/>
                    </a:lnTo>
                    <a:lnTo>
                      <a:pt x="21" y="98"/>
                    </a:lnTo>
                    <a:lnTo>
                      <a:pt x="44" y="37"/>
                    </a:lnTo>
                    <a:lnTo>
                      <a:pt x="35" y="23"/>
                    </a:lnTo>
                    <a:lnTo>
                      <a:pt x="50" y="18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9A5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1" name="Freeform 913"/>
              <p:cNvSpPr>
                <a:spLocks/>
              </p:cNvSpPr>
              <p:nvPr/>
            </p:nvSpPr>
            <p:spPr bwMode="auto">
              <a:xfrm>
                <a:off x="5267" y="10929"/>
                <a:ext cx="77" cy="23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5" y="4"/>
                  </a:cxn>
                  <a:cxn ang="0">
                    <a:pos x="21" y="16"/>
                  </a:cxn>
                  <a:cxn ang="0">
                    <a:pos x="27" y="29"/>
                  </a:cxn>
                  <a:cxn ang="0">
                    <a:pos x="29" y="112"/>
                  </a:cxn>
                  <a:cxn ang="0">
                    <a:pos x="5" y="145"/>
                  </a:cxn>
                  <a:cxn ang="0">
                    <a:pos x="0" y="155"/>
                  </a:cxn>
                  <a:cxn ang="0">
                    <a:pos x="4" y="233"/>
                  </a:cxn>
                  <a:cxn ang="0">
                    <a:pos x="6" y="159"/>
                  </a:cxn>
                  <a:cxn ang="0">
                    <a:pos x="16" y="170"/>
                  </a:cxn>
                  <a:cxn ang="0">
                    <a:pos x="45" y="177"/>
                  </a:cxn>
                  <a:cxn ang="0">
                    <a:pos x="71" y="171"/>
                  </a:cxn>
                  <a:cxn ang="0">
                    <a:pos x="74" y="227"/>
                  </a:cxn>
                  <a:cxn ang="0">
                    <a:pos x="77" y="164"/>
                  </a:cxn>
                  <a:cxn ang="0">
                    <a:pos x="43" y="171"/>
                  </a:cxn>
                  <a:cxn ang="0">
                    <a:pos x="10" y="162"/>
                  </a:cxn>
                  <a:cxn ang="0">
                    <a:pos x="12" y="147"/>
                  </a:cxn>
                  <a:cxn ang="0">
                    <a:pos x="28" y="124"/>
                  </a:cxn>
                  <a:cxn ang="0">
                    <a:pos x="41" y="132"/>
                  </a:cxn>
                  <a:cxn ang="0">
                    <a:pos x="32" y="116"/>
                  </a:cxn>
                  <a:cxn ang="0">
                    <a:pos x="33" y="28"/>
                  </a:cxn>
                  <a:cxn ang="0">
                    <a:pos x="26" y="14"/>
                  </a:cxn>
                  <a:cxn ang="0">
                    <a:pos x="37" y="15"/>
                  </a:cxn>
                  <a:cxn ang="0">
                    <a:pos x="31" y="6"/>
                  </a:cxn>
                  <a:cxn ang="0">
                    <a:pos x="35" y="0"/>
                  </a:cxn>
                </a:cxnLst>
                <a:rect l="0" t="0" r="r" b="b"/>
                <a:pathLst>
                  <a:path w="77" h="233">
                    <a:moveTo>
                      <a:pt x="35" y="0"/>
                    </a:moveTo>
                    <a:lnTo>
                      <a:pt x="25" y="4"/>
                    </a:lnTo>
                    <a:lnTo>
                      <a:pt x="21" y="16"/>
                    </a:lnTo>
                    <a:lnTo>
                      <a:pt x="27" y="29"/>
                    </a:lnTo>
                    <a:lnTo>
                      <a:pt x="29" y="112"/>
                    </a:lnTo>
                    <a:lnTo>
                      <a:pt x="5" y="145"/>
                    </a:lnTo>
                    <a:lnTo>
                      <a:pt x="0" y="155"/>
                    </a:lnTo>
                    <a:lnTo>
                      <a:pt x="4" y="233"/>
                    </a:lnTo>
                    <a:lnTo>
                      <a:pt x="6" y="159"/>
                    </a:lnTo>
                    <a:lnTo>
                      <a:pt x="16" y="170"/>
                    </a:lnTo>
                    <a:lnTo>
                      <a:pt x="45" y="177"/>
                    </a:lnTo>
                    <a:lnTo>
                      <a:pt x="71" y="171"/>
                    </a:lnTo>
                    <a:lnTo>
                      <a:pt x="74" y="227"/>
                    </a:lnTo>
                    <a:lnTo>
                      <a:pt x="77" y="164"/>
                    </a:lnTo>
                    <a:lnTo>
                      <a:pt x="43" y="171"/>
                    </a:lnTo>
                    <a:lnTo>
                      <a:pt x="10" y="162"/>
                    </a:lnTo>
                    <a:lnTo>
                      <a:pt x="12" y="147"/>
                    </a:lnTo>
                    <a:lnTo>
                      <a:pt x="28" y="124"/>
                    </a:lnTo>
                    <a:lnTo>
                      <a:pt x="41" y="132"/>
                    </a:lnTo>
                    <a:lnTo>
                      <a:pt x="32" y="116"/>
                    </a:lnTo>
                    <a:lnTo>
                      <a:pt x="33" y="28"/>
                    </a:lnTo>
                    <a:lnTo>
                      <a:pt x="26" y="14"/>
                    </a:lnTo>
                    <a:lnTo>
                      <a:pt x="37" y="15"/>
                    </a:lnTo>
                    <a:lnTo>
                      <a:pt x="3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2" name="Freeform 914"/>
              <p:cNvSpPr>
                <a:spLocks/>
              </p:cNvSpPr>
              <p:nvPr/>
            </p:nvSpPr>
            <p:spPr bwMode="auto">
              <a:xfrm>
                <a:off x="5502" y="10910"/>
                <a:ext cx="27" cy="19"/>
              </a:xfrm>
              <a:custGeom>
                <a:avLst/>
                <a:gdLst/>
                <a:ahLst/>
                <a:cxnLst>
                  <a:cxn ang="0">
                    <a:pos x="25" y="19"/>
                  </a:cxn>
                  <a:cxn ang="0">
                    <a:pos x="9" y="14"/>
                  </a:cxn>
                  <a:cxn ang="0">
                    <a:pos x="5" y="4"/>
                  </a:cxn>
                  <a:cxn ang="0">
                    <a:pos x="0" y="5"/>
                  </a:cxn>
                  <a:cxn ang="0">
                    <a:pos x="3" y="1"/>
                  </a:cxn>
                  <a:cxn ang="0">
                    <a:pos x="15" y="0"/>
                  </a:cxn>
                  <a:cxn ang="0">
                    <a:pos x="27" y="4"/>
                  </a:cxn>
                  <a:cxn ang="0">
                    <a:pos x="22" y="9"/>
                  </a:cxn>
                  <a:cxn ang="0">
                    <a:pos x="25" y="19"/>
                  </a:cxn>
                </a:cxnLst>
                <a:rect l="0" t="0" r="r" b="b"/>
                <a:pathLst>
                  <a:path w="27" h="19">
                    <a:moveTo>
                      <a:pt x="25" y="19"/>
                    </a:moveTo>
                    <a:lnTo>
                      <a:pt x="9" y="14"/>
                    </a:lnTo>
                    <a:lnTo>
                      <a:pt x="5" y="4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15" y="0"/>
                    </a:lnTo>
                    <a:lnTo>
                      <a:pt x="27" y="4"/>
                    </a:lnTo>
                    <a:lnTo>
                      <a:pt x="22" y="9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3" name="Freeform 915"/>
              <p:cNvSpPr>
                <a:spLocks/>
              </p:cNvSpPr>
              <p:nvPr/>
            </p:nvSpPr>
            <p:spPr bwMode="auto">
              <a:xfrm>
                <a:off x="5025" y="10968"/>
                <a:ext cx="583" cy="2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571" y="13"/>
                  </a:cxn>
                  <a:cxn ang="0">
                    <a:pos x="583" y="27"/>
                  </a:cxn>
                  <a:cxn ang="0">
                    <a:pos x="580" y="48"/>
                  </a:cxn>
                  <a:cxn ang="0">
                    <a:pos x="536" y="95"/>
                  </a:cxn>
                  <a:cxn ang="0">
                    <a:pos x="492" y="250"/>
                  </a:cxn>
                  <a:cxn ang="0">
                    <a:pos x="519" y="107"/>
                  </a:cxn>
                  <a:cxn ang="0">
                    <a:pos x="314" y="281"/>
                  </a:cxn>
                  <a:cxn ang="0">
                    <a:pos x="281" y="292"/>
                  </a:cxn>
                  <a:cxn ang="0">
                    <a:pos x="11" y="143"/>
                  </a:cxn>
                  <a:cxn ang="0">
                    <a:pos x="0" y="106"/>
                  </a:cxn>
                  <a:cxn ang="0">
                    <a:pos x="33" y="80"/>
                  </a:cxn>
                  <a:cxn ang="0">
                    <a:pos x="137" y="43"/>
                  </a:cxn>
                  <a:cxn ang="0">
                    <a:pos x="30" y="91"/>
                  </a:cxn>
                  <a:cxn ang="0">
                    <a:pos x="25" y="120"/>
                  </a:cxn>
                  <a:cxn ang="0">
                    <a:pos x="279" y="274"/>
                  </a:cxn>
                  <a:cxn ang="0">
                    <a:pos x="317" y="255"/>
                  </a:cxn>
                  <a:cxn ang="0">
                    <a:pos x="285" y="257"/>
                  </a:cxn>
                  <a:cxn ang="0">
                    <a:pos x="265" y="246"/>
                  </a:cxn>
                  <a:cxn ang="0">
                    <a:pos x="332" y="224"/>
                  </a:cxn>
                  <a:cxn ang="0">
                    <a:pos x="568" y="36"/>
                  </a:cxn>
                  <a:cxn ang="0">
                    <a:pos x="566" y="18"/>
                  </a:cxn>
                  <a:cxn ang="0">
                    <a:pos x="504" y="0"/>
                  </a:cxn>
                </a:cxnLst>
                <a:rect l="0" t="0" r="r" b="b"/>
                <a:pathLst>
                  <a:path w="583" h="292">
                    <a:moveTo>
                      <a:pt x="504" y="0"/>
                    </a:moveTo>
                    <a:lnTo>
                      <a:pt x="571" y="13"/>
                    </a:lnTo>
                    <a:lnTo>
                      <a:pt x="583" y="27"/>
                    </a:lnTo>
                    <a:lnTo>
                      <a:pt x="580" y="48"/>
                    </a:lnTo>
                    <a:lnTo>
                      <a:pt x="536" y="95"/>
                    </a:lnTo>
                    <a:lnTo>
                      <a:pt x="492" y="250"/>
                    </a:lnTo>
                    <a:lnTo>
                      <a:pt x="519" y="107"/>
                    </a:lnTo>
                    <a:lnTo>
                      <a:pt x="314" y="281"/>
                    </a:lnTo>
                    <a:lnTo>
                      <a:pt x="281" y="292"/>
                    </a:lnTo>
                    <a:lnTo>
                      <a:pt x="11" y="143"/>
                    </a:lnTo>
                    <a:lnTo>
                      <a:pt x="0" y="106"/>
                    </a:lnTo>
                    <a:lnTo>
                      <a:pt x="33" y="80"/>
                    </a:lnTo>
                    <a:lnTo>
                      <a:pt x="137" y="43"/>
                    </a:lnTo>
                    <a:lnTo>
                      <a:pt x="30" y="91"/>
                    </a:lnTo>
                    <a:lnTo>
                      <a:pt x="25" y="120"/>
                    </a:lnTo>
                    <a:lnTo>
                      <a:pt x="279" y="274"/>
                    </a:lnTo>
                    <a:lnTo>
                      <a:pt x="317" y="255"/>
                    </a:lnTo>
                    <a:lnTo>
                      <a:pt x="285" y="257"/>
                    </a:lnTo>
                    <a:lnTo>
                      <a:pt x="265" y="246"/>
                    </a:lnTo>
                    <a:lnTo>
                      <a:pt x="332" y="224"/>
                    </a:lnTo>
                    <a:lnTo>
                      <a:pt x="568" y="36"/>
                    </a:lnTo>
                    <a:lnTo>
                      <a:pt x="566" y="18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4" name="Freeform 916"/>
              <p:cNvSpPr>
                <a:spLocks/>
              </p:cNvSpPr>
              <p:nvPr/>
            </p:nvSpPr>
            <p:spPr bwMode="auto">
              <a:xfrm>
                <a:off x="5107" y="11164"/>
                <a:ext cx="399" cy="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10"/>
                  </a:cxn>
                  <a:cxn ang="0">
                    <a:pos x="43" y="136"/>
                  </a:cxn>
                  <a:cxn ang="0">
                    <a:pos x="209" y="234"/>
                  </a:cxn>
                  <a:cxn ang="0">
                    <a:pos x="242" y="231"/>
                  </a:cxn>
                  <a:cxn ang="0">
                    <a:pos x="399" y="88"/>
                  </a:cxn>
                  <a:cxn ang="0">
                    <a:pos x="251" y="195"/>
                  </a:cxn>
                  <a:cxn ang="0">
                    <a:pos x="227" y="117"/>
                  </a:cxn>
                  <a:cxn ang="0">
                    <a:pos x="212" y="209"/>
                  </a:cxn>
                  <a:cxn ang="0">
                    <a:pos x="45" y="118"/>
                  </a:cxn>
                  <a:cxn ang="0">
                    <a:pos x="0" y="0"/>
                  </a:cxn>
                </a:cxnLst>
                <a:rect l="0" t="0" r="r" b="b"/>
                <a:pathLst>
                  <a:path w="399" h="234">
                    <a:moveTo>
                      <a:pt x="0" y="0"/>
                    </a:moveTo>
                    <a:lnTo>
                      <a:pt x="31" y="110"/>
                    </a:lnTo>
                    <a:lnTo>
                      <a:pt x="43" y="136"/>
                    </a:lnTo>
                    <a:lnTo>
                      <a:pt x="209" y="234"/>
                    </a:lnTo>
                    <a:lnTo>
                      <a:pt x="242" y="231"/>
                    </a:lnTo>
                    <a:lnTo>
                      <a:pt x="399" y="88"/>
                    </a:lnTo>
                    <a:lnTo>
                      <a:pt x="251" y="195"/>
                    </a:lnTo>
                    <a:lnTo>
                      <a:pt x="227" y="117"/>
                    </a:lnTo>
                    <a:lnTo>
                      <a:pt x="212" y="209"/>
                    </a:lnTo>
                    <a:lnTo>
                      <a:pt x="45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5" name="Freeform 917"/>
              <p:cNvSpPr>
                <a:spLocks/>
              </p:cNvSpPr>
              <p:nvPr/>
            </p:nvSpPr>
            <p:spPr bwMode="auto">
              <a:xfrm>
                <a:off x="5168" y="10922"/>
                <a:ext cx="64" cy="21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1" y="7"/>
                  </a:cxn>
                  <a:cxn ang="0">
                    <a:pos x="31" y="13"/>
                  </a:cxn>
                  <a:cxn ang="0">
                    <a:pos x="28" y="18"/>
                  </a:cxn>
                  <a:cxn ang="0">
                    <a:pos x="35" y="25"/>
                  </a:cxn>
                  <a:cxn ang="0">
                    <a:pos x="30" y="30"/>
                  </a:cxn>
                  <a:cxn ang="0">
                    <a:pos x="30" y="113"/>
                  </a:cxn>
                  <a:cxn ang="0">
                    <a:pos x="53" y="135"/>
                  </a:cxn>
                  <a:cxn ang="0">
                    <a:pos x="48" y="138"/>
                  </a:cxn>
                  <a:cxn ang="0">
                    <a:pos x="45" y="144"/>
                  </a:cxn>
                  <a:cxn ang="0">
                    <a:pos x="55" y="157"/>
                  </a:cxn>
                  <a:cxn ang="0">
                    <a:pos x="58" y="142"/>
                  </a:cxn>
                  <a:cxn ang="0">
                    <a:pos x="62" y="150"/>
                  </a:cxn>
                  <a:cxn ang="0">
                    <a:pos x="64" y="219"/>
                  </a:cxn>
                  <a:cxn ang="0">
                    <a:pos x="58" y="169"/>
                  </a:cxn>
                  <a:cxn ang="0">
                    <a:pos x="30" y="146"/>
                  </a:cxn>
                  <a:cxn ang="0">
                    <a:pos x="42" y="134"/>
                  </a:cxn>
                  <a:cxn ang="0">
                    <a:pos x="24" y="129"/>
                  </a:cxn>
                  <a:cxn ang="0">
                    <a:pos x="5" y="129"/>
                  </a:cxn>
                  <a:cxn ang="0">
                    <a:pos x="21" y="121"/>
                  </a:cxn>
                  <a:cxn ang="0">
                    <a:pos x="22" y="44"/>
                  </a:cxn>
                  <a:cxn ang="0">
                    <a:pos x="0" y="35"/>
                  </a:cxn>
                  <a:cxn ang="0">
                    <a:pos x="11" y="34"/>
                  </a:cxn>
                  <a:cxn ang="0">
                    <a:pos x="23" y="29"/>
                  </a:cxn>
                  <a:cxn ang="0">
                    <a:pos x="12" y="26"/>
                  </a:cxn>
                  <a:cxn ang="0">
                    <a:pos x="27" y="10"/>
                  </a:cxn>
                  <a:cxn ang="0">
                    <a:pos x="23" y="0"/>
                  </a:cxn>
                </a:cxnLst>
                <a:rect l="0" t="0" r="r" b="b"/>
                <a:pathLst>
                  <a:path w="64" h="219">
                    <a:moveTo>
                      <a:pt x="23" y="0"/>
                    </a:moveTo>
                    <a:lnTo>
                      <a:pt x="31" y="7"/>
                    </a:lnTo>
                    <a:lnTo>
                      <a:pt x="31" y="13"/>
                    </a:lnTo>
                    <a:lnTo>
                      <a:pt x="28" y="18"/>
                    </a:lnTo>
                    <a:lnTo>
                      <a:pt x="35" y="25"/>
                    </a:lnTo>
                    <a:lnTo>
                      <a:pt x="30" y="30"/>
                    </a:lnTo>
                    <a:lnTo>
                      <a:pt x="30" y="113"/>
                    </a:lnTo>
                    <a:lnTo>
                      <a:pt x="53" y="135"/>
                    </a:lnTo>
                    <a:lnTo>
                      <a:pt x="48" y="138"/>
                    </a:lnTo>
                    <a:lnTo>
                      <a:pt x="45" y="144"/>
                    </a:lnTo>
                    <a:lnTo>
                      <a:pt x="55" y="157"/>
                    </a:lnTo>
                    <a:lnTo>
                      <a:pt x="58" y="142"/>
                    </a:lnTo>
                    <a:lnTo>
                      <a:pt x="62" y="150"/>
                    </a:lnTo>
                    <a:lnTo>
                      <a:pt x="64" y="219"/>
                    </a:lnTo>
                    <a:lnTo>
                      <a:pt x="58" y="169"/>
                    </a:lnTo>
                    <a:lnTo>
                      <a:pt x="30" y="146"/>
                    </a:lnTo>
                    <a:lnTo>
                      <a:pt x="42" y="134"/>
                    </a:lnTo>
                    <a:lnTo>
                      <a:pt x="24" y="129"/>
                    </a:lnTo>
                    <a:lnTo>
                      <a:pt x="5" y="129"/>
                    </a:lnTo>
                    <a:lnTo>
                      <a:pt x="21" y="121"/>
                    </a:lnTo>
                    <a:lnTo>
                      <a:pt x="22" y="44"/>
                    </a:lnTo>
                    <a:lnTo>
                      <a:pt x="0" y="35"/>
                    </a:lnTo>
                    <a:lnTo>
                      <a:pt x="11" y="34"/>
                    </a:lnTo>
                    <a:lnTo>
                      <a:pt x="23" y="29"/>
                    </a:lnTo>
                    <a:lnTo>
                      <a:pt x="12" y="26"/>
                    </a:lnTo>
                    <a:lnTo>
                      <a:pt x="27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6" name="Freeform 918"/>
              <p:cNvSpPr>
                <a:spLocks/>
              </p:cNvSpPr>
              <p:nvPr/>
            </p:nvSpPr>
            <p:spPr bwMode="auto">
              <a:xfrm>
                <a:off x="5132" y="10935"/>
                <a:ext cx="77" cy="19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5"/>
                  </a:cxn>
                  <a:cxn ang="0">
                    <a:pos x="29" y="31"/>
                  </a:cxn>
                  <a:cxn ang="0">
                    <a:pos x="29" y="107"/>
                  </a:cxn>
                  <a:cxn ang="0">
                    <a:pos x="4" y="131"/>
                  </a:cxn>
                  <a:cxn ang="0">
                    <a:pos x="0" y="140"/>
                  </a:cxn>
                  <a:cxn ang="0">
                    <a:pos x="4" y="169"/>
                  </a:cxn>
                  <a:cxn ang="0">
                    <a:pos x="10" y="153"/>
                  </a:cxn>
                  <a:cxn ang="0">
                    <a:pos x="32" y="166"/>
                  </a:cxn>
                  <a:cxn ang="0">
                    <a:pos x="70" y="164"/>
                  </a:cxn>
                  <a:cxn ang="0">
                    <a:pos x="74" y="198"/>
                  </a:cxn>
                  <a:cxn ang="0">
                    <a:pos x="77" y="157"/>
                  </a:cxn>
                  <a:cxn ang="0">
                    <a:pos x="48" y="160"/>
                  </a:cxn>
                  <a:cxn ang="0">
                    <a:pos x="26" y="157"/>
                  </a:cxn>
                  <a:cxn ang="0">
                    <a:pos x="8" y="143"/>
                  </a:cxn>
                  <a:cxn ang="0">
                    <a:pos x="9" y="132"/>
                  </a:cxn>
                  <a:cxn ang="0">
                    <a:pos x="30" y="122"/>
                  </a:cxn>
                  <a:cxn ang="0">
                    <a:pos x="40" y="113"/>
                  </a:cxn>
                  <a:cxn ang="0">
                    <a:pos x="35" y="36"/>
                  </a:cxn>
                  <a:cxn ang="0">
                    <a:pos x="43" y="33"/>
                  </a:cxn>
                  <a:cxn ang="0">
                    <a:pos x="33" y="25"/>
                  </a:cxn>
                  <a:cxn ang="0">
                    <a:pos x="28" y="14"/>
                  </a:cxn>
                  <a:cxn ang="0">
                    <a:pos x="27" y="0"/>
                  </a:cxn>
                </a:cxnLst>
                <a:rect l="0" t="0" r="r" b="b"/>
                <a:pathLst>
                  <a:path w="77" h="198">
                    <a:moveTo>
                      <a:pt x="27" y="0"/>
                    </a:moveTo>
                    <a:lnTo>
                      <a:pt x="20" y="15"/>
                    </a:lnTo>
                    <a:lnTo>
                      <a:pt x="29" y="31"/>
                    </a:lnTo>
                    <a:lnTo>
                      <a:pt x="29" y="107"/>
                    </a:lnTo>
                    <a:lnTo>
                      <a:pt x="4" y="131"/>
                    </a:lnTo>
                    <a:lnTo>
                      <a:pt x="0" y="140"/>
                    </a:lnTo>
                    <a:lnTo>
                      <a:pt x="4" y="169"/>
                    </a:lnTo>
                    <a:lnTo>
                      <a:pt x="10" y="153"/>
                    </a:lnTo>
                    <a:lnTo>
                      <a:pt x="32" y="166"/>
                    </a:lnTo>
                    <a:lnTo>
                      <a:pt x="70" y="164"/>
                    </a:lnTo>
                    <a:lnTo>
                      <a:pt x="74" y="198"/>
                    </a:lnTo>
                    <a:lnTo>
                      <a:pt x="77" y="157"/>
                    </a:lnTo>
                    <a:lnTo>
                      <a:pt x="48" y="160"/>
                    </a:lnTo>
                    <a:lnTo>
                      <a:pt x="26" y="157"/>
                    </a:lnTo>
                    <a:lnTo>
                      <a:pt x="8" y="143"/>
                    </a:lnTo>
                    <a:lnTo>
                      <a:pt x="9" y="132"/>
                    </a:lnTo>
                    <a:lnTo>
                      <a:pt x="30" y="122"/>
                    </a:lnTo>
                    <a:lnTo>
                      <a:pt x="40" y="113"/>
                    </a:lnTo>
                    <a:lnTo>
                      <a:pt x="35" y="36"/>
                    </a:lnTo>
                    <a:lnTo>
                      <a:pt x="43" y="33"/>
                    </a:lnTo>
                    <a:lnTo>
                      <a:pt x="33" y="25"/>
                    </a:lnTo>
                    <a:lnTo>
                      <a:pt x="28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7" name="Freeform 919"/>
              <p:cNvSpPr>
                <a:spLocks/>
              </p:cNvSpPr>
              <p:nvPr/>
            </p:nvSpPr>
            <p:spPr bwMode="auto">
              <a:xfrm>
                <a:off x="5084" y="11039"/>
                <a:ext cx="168" cy="13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" y="28"/>
                  </a:cxn>
                  <a:cxn ang="0">
                    <a:pos x="0" y="37"/>
                  </a:cxn>
                  <a:cxn ang="0">
                    <a:pos x="168" y="130"/>
                  </a:cxn>
                  <a:cxn ang="0">
                    <a:pos x="28" y="40"/>
                  </a:cxn>
                  <a:cxn ang="0">
                    <a:pos x="70" y="0"/>
                  </a:cxn>
                </a:cxnLst>
                <a:rect l="0" t="0" r="r" b="b"/>
                <a:pathLst>
                  <a:path w="168" h="130">
                    <a:moveTo>
                      <a:pt x="70" y="0"/>
                    </a:moveTo>
                    <a:lnTo>
                      <a:pt x="5" y="28"/>
                    </a:lnTo>
                    <a:lnTo>
                      <a:pt x="0" y="37"/>
                    </a:lnTo>
                    <a:lnTo>
                      <a:pt x="168" y="130"/>
                    </a:lnTo>
                    <a:lnTo>
                      <a:pt x="28" y="4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8" name="Freeform 920"/>
              <p:cNvSpPr>
                <a:spLocks/>
              </p:cNvSpPr>
              <p:nvPr/>
            </p:nvSpPr>
            <p:spPr bwMode="auto">
              <a:xfrm>
                <a:off x="5197" y="10891"/>
                <a:ext cx="100" cy="144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3" y="0"/>
                  </a:cxn>
                  <a:cxn ang="0">
                    <a:pos x="22" y="4"/>
                  </a:cxn>
                  <a:cxn ang="0">
                    <a:pos x="21" y="10"/>
                  </a:cxn>
                  <a:cxn ang="0">
                    <a:pos x="29" y="14"/>
                  </a:cxn>
                  <a:cxn ang="0">
                    <a:pos x="30" y="23"/>
                  </a:cxn>
                  <a:cxn ang="0">
                    <a:pos x="27" y="32"/>
                  </a:cxn>
                  <a:cxn ang="0">
                    <a:pos x="55" y="89"/>
                  </a:cxn>
                  <a:cxn ang="0">
                    <a:pos x="84" y="104"/>
                  </a:cxn>
                  <a:cxn ang="0">
                    <a:pos x="100" y="144"/>
                  </a:cxn>
                  <a:cxn ang="0">
                    <a:pos x="78" y="107"/>
                  </a:cxn>
                  <a:cxn ang="0">
                    <a:pos x="60" y="100"/>
                  </a:cxn>
                  <a:cxn ang="0">
                    <a:pos x="47" y="106"/>
                  </a:cxn>
                  <a:cxn ang="0">
                    <a:pos x="50" y="91"/>
                  </a:cxn>
                  <a:cxn ang="0">
                    <a:pos x="20" y="37"/>
                  </a:cxn>
                  <a:cxn ang="0">
                    <a:pos x="9" y="31"/>
                  </a:cxn>
                  <a:cxn ang="0">
                    <a:pos x="17" y="25"/>
                  </a:cxn>
                  <a:cxn ang="0">
                    <a:pos x="23" y="26"/>
                  </a:cxn>
                  <a:cxn ang="0">
                    <a:pos x="24" y="19"/>
                  </a:cxn>
                  <a:cxn ang="0">
                    <a:pos x="0" y="21"/>
                  </a:cxn>
                  <a:cxn ang="0">
                    <a:pos x="14" y="13"/>
                  </a:cxn>
                  <a:cxn ang="0">
                    <a:pos x="11" y="7"/>
                  </a:cxn>
                  <a:cxn ang="0">
                    <a:pos x="4" y="6"/>
                  </a:cxn>
                </a:cxnLst>
                <a:rect l="0" t="0" r="r" b="b"/>
                <a:pathLst>
                  <a:path w="100" h="144">
                    <a:moveTo>
                      <a:pt x="4" y="6"/>
                    </a:moveTo>
                    <a:lnTo>
                      <a:pt x="13" y="0"/>
                    </a:lnTo>
                    <a:lnTo>
                      <a:pt x="22" y="4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0" y="23"/>
                    </a:lnTo>
                    <a:lnTo>
                      <a:pt x="27" y="32"/>
                    </a:lnTo>
                    <a:lnTo>
                      <a:pt x="55" y="89"/>
                    </a:lnTo>
                    <a:lnTo>
                      <a:pt x="84" y="104"/>
                    </a:lnTo>
                    <a:lnTo>
                      <a:pt x="100" y="144"/>
                    </a:lnTo>
                    <a:lnTo>
                      <a:pt x="78" y="107"/>
                    </a:lnTo>
                    <a:lnTo>
                      <a:pt x="60" y="100"/>
                    </a:lnTo>
                    <a:lnTo>
                      <a:pt x="47" y="106"/>
                    </a:lnTo>
                    <a:lnTo>
                      <a:pt x="50" y="91"/>
                    </a:lnTo>
                    <a:lnTo>
                      <a:pt x="20" y="37"/>
                    </a:lnTo>
                    <a:lnTo>
                      <a:pt x="9" y="31"/>
                    </a:lnTo>
                    <a:lnTo>
                      <a:pt x="17" y="25"/>
                    </a:lnTo>
                    <a:lnTo>
                      <a:pt x="23" y="26"/>
                    </a:lnTo>
                    <a:lnTo>
                      <a:pt x="24" y="19"/>
                    </a:lnTo>
                    <a:lnTo>
                      <a:pt x="0" y="21"/>
                    </a:lnTo>
                    <a:lnTo>
                      <a:pt x="14" y="13"/>
                    </a:lnTo>
                    <a:lnTo>
                      <a:pt x="11" y="7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69" name="Freeform 921"/>
              <p:cNvSpPr>
                <a:spLocks/>
              </p:cNvSpPr>
              <p:nvPr/>
            </p:nvSpPr>
            <p:spPr bwMode="auto">
              <a:xfrm>
                <a:off x="5201" y="10937"/>
                <a:ext cx="8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54"/>
                  </a:cxn>
                  <a:cxn ang="0">
                    <a:pos x="34" y="54"/>
                  </a:cxn>
                  <a:cxn ang="0">
                    <a:pos x="15" y="63"/>
                  </a:cxn>
                  <a:cxn ang="0">
                    <a:pos x="18" y="90"/>
                  </a:cxn>
                  <a:cxn ang="0">
                    <a:pos x="35" y="78"/>
                  </a:cxn>
                  <a:cxn ang="0">
                    <a:pos x="64" y="72"/>
                  </a:cxn>
                  <a:cxn ang="0">
                    <a:pos x="86" y="116"/>
                  </a:cxn>
                  <a:cxn ang="0">
                    <a:pos x="62" y="84"/>
                  </a:cxn>
                  <a:cxn ang="0">
                    <a:pos x="33" y="91"/>
                  </a:cxn>
                  <a:cxn ang="0">
                    <a:pos x="32" y="115"/>
                  </a:cxn>
                  <a:cxn ang="0">
                    <a:pos x="70" y="190"/>
                  </a:cxn>
                  <a:cxn ang="0">
                    <a:pos x="70" y="240"/>
                  </a:cxn>
                  <a:cxn ang="0">
                    <a:pos x="36" y="220"/>
                  </a:cxn>
                  <a:cxn ang="0">
                    <a:pos x="31" y="129"/>
                  </a:cxn>
                  <a:cxn ang="0">
                    <a:pos x="12" y="114"/>
                  </a:cxn>
                  <a:cxn ang="0">
                    <a:pos x="5" y="81"/>
                  </a:cxn>
                  <a:cxn ang="0">
                    <a:pos x="11" y="54"/>
                  </a:cxn>
                  <a:cxn ang="0">
                    <a:pos x="0" y="0"/>
                  </a:cxn>
                </a:cxnLst>
                <a:rect l="0" t="0" r="r" b="b"/>
                <a:pathLst>
                  <a:path w="86" h="240">
                    <a:moveTo>
                      <a:pt x="0" y="0"/>
                    </a:moveTo>
                    <a:lnTo>
                      <a:pt x="18" y="54"/>
                    </a:lnTo>
                    <a:lnTo>
                      <a:pt x="34" y="54"/>
                    </a:lnTo>
                    <a:lnTo>
                      <a:pt x="15" y="63"/>
                    </a:lnTo>
                    <a:lnTo>
                      <a:pt x="18" y="90"/>
                    </a:lnTo>
                    <a:lnTo>
                      <a:pt x="35" y="78"/>
                    </a:lnTo>
                    <a:lnTo>
                      <a:pt x="64" y="72"/>
                    </a:lnTo>
                    <a:lnTo>
                      <a:pt x="86" y="116"/>
                    </a:lnTo>
                    <a:lnTo>
                      <a:pt x="62" y="84"/>
                    </a:lnTo>
                    <a:lnTo>
                      <a:pt x="33" y="91"/>
                    </a:lnTo>
                    <a:lnTo>
                      <a:pt x="32" y="115"/>
                    </a:lnTo>
                    <a:lnTo>
                      <a:pt x="70" y="190"/>
                    </a:lnTo>
                    <a:lnTo>
                      <a:pt x="70" y="240"/>
                    </a:lnTo>
                    <a:lnTo>
                      <a:pt x="36" y="220"/>
                    </a:lnTo>
                    <a:lnTo>
                      <a:pt x="31" y="129"/>
                    </a:lnTo>
                    <a:lnTo>
                      <a:pt x="12" y="114"/>
                    </a:lnTo>
                    <a:lnTo>
                      <a:pt x="5" y="81"/>
                    </a:lnTo>
                    <a:lnTo>
                      <a:pt x="11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0" name="Freeform 922"/>
              <p:cNvSpPr>
                <a:spLocks/>
              </p:cNvSpPr>
              <p:nvPr/>
            </p:nvSpPr>
            <p:spPr bwMode="auto">
              <a:xfrm>
                <a:off x="5451" y="10918"/>
                <a:ext cx="96" cy="148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96" y="9"/>
                  </a:cxn>
                  <a:cxn ang="0">
                    <a:pos x="96" y="20"/>
                  </a:cxn>
                  <a:cxn ang="0">
                    <a:pos x="87" y="23"/>
                  </a:cxn>
                  <a:cxn ang="0">
                    <a:pos x="89" y="32"/>
                  </a:cxn>
                  <a:cxn ang="0">
                    <a:pos x="78" y="37"/>
                  </a:cxn>
                  <a:cxn ang="0">
                    <a:pos x="57" y="98"/>
                  </a:cxn>
                  <a:cxn ang="0">
                    <a:pos x="66" y="120"/>
                  </a:cxn>
                  <a:cxn ang="0">
                    <a:pos x="32" y="148"/>
                  </a:cxn>
                  <a:cxn ang="0">
                    <a:pos x="37" y="133"/>
                  </a:cxn>
                  <a:cxn ang="0">
                    <a:pos x="10" y="134"/>
                  </a:cxn>
                  <a:cxn ang="0">
                    <a:pos x="0" y="127"/>
                  </a:cxn>
                  <a:cxn ang="0">
                    <a:pos x="27" y="127"/>
                  </a:cxn>
                  <a:cxn ang="0">
                    <a:pos x="40" y="114"/>
                  </a:cxn>
                  <a:cxn ang="0">
                    <a:pos x="31" y="96"/>
                  </a:cxn>
                  <a:cxn ang="0">
                    <a:pos x="46" y="95"/>
                  </a:cxn>
                  <a:cxn ang="0">
                    <a:pos x="66" y="44"/>
                  </a:cxn>
                  <a:cxn ang="0">
                    <a:pos x="53" y="27"/>
                  </a:cxn>
                  <a:cxn ang="0">
                    <a:pos x="64" y="34"/>
                  </a:cxn>
                  <a:cxn ang="0">
                    <a:pos x="78" y="27"/>
                  </a:cxn>
                  <a:cxn ang="0">
                    <a:pos x="64" y="23"/>
                  </a:cxn>
                  <a:cxn ang="0">
                    <a:pos x="56" y="14"/>
                  </a:cxn>
                  <a:cxn ang="0">
                    <a:pos x="78" y="20"/>
                  </a:cxn>
                  <a:cxn ang="0">
                    <a:pos x="89" y="16"/>
                  </a:cxn>
                  <a:cxn ang="0">
                    <a:pos x="85" y="0"/>
                  </a:cxn>
                </a:cxnLst>
                <a:rect l="0" t="0" r="r" b="b"/>
                <a:pathLst>
                  <a:path w="96" h="148">
                    <a:moveTo>
                      <a:pt x="85" y="0"/>
                    </a:moveTo>
                    <a:lnTo>
                      <a:pt x="96" y="9"/>
                    </a:lnTo>
                    <a:lnTo>
                      <a:pt x="96" y="20"/>
                    </a:lnTo>
                    <a:lnTo>
                      <a:pt x="87" y="23"/>
                    </a:lnTo>
                    <a:lnTo>
                      <a:pt x="89" y="32"/>
                    </a:lnTo>
                    <a:lnTo>
                      <a:pt x="78" y="37"/>
                    </a:lnTo>
                    <a:lnTo>
                      <a:pt x="57" y="98"/>
                    </a:lnTo>
                    <a:lnTo>
                      <a:pt x="66" y="120"/>
                    </a:lnTo>
                    <a:lnTo>
                      <a:pt x="32" y="148"/>
                    </a:lnTo>
                    <a:lnTo>
                      <a:pt x="37" y="133"/>
                    </a:lnTo>
                    <a:lnTo>
                      <a:pt x="10" y="134"/>
                    </a:lnTo>
                    <a:lnTo>
                      <a:pt x="0" y="127"/>
                    </a:lnTo>
                    <a:lnTo>
                      <a:pt x="27" y="127"/>
                    </a:lnTo>
                    <a:lnTo>
                      <a:pt x="40" y="114"/>
                    </a:lnTo>
                    <a:lnTo>
                      <a:pt x="31" y="96"/>
                    </a:lnTo>
                    <a:lnTo>
                      <a:pt x="46" y="95"/>
                    </a:lnTo>
                    <a:lnTo>
                      <a:pt x="66" y="44"/>
                    </a:lnTo>
                    <a:lnTo>
                      <a:pt x="53" y="27"/>
                    </a:lnTo>
                    <a:lnTo>
                      <a:pt x="64" y="34"/>
                    </a:lnTo>
                    <a:lnTo>
                      <a:pt x="78" y="27"/>
                    </a:lnTo>
                    <a:lnTo>
                      <a:pt x="64" y="23"/>
                    </a:lnTo>
                    <a:lnTo>
                      <a:pt x="56" y="14"/>
                    </a:lnTo>
                    <a:lnTo>
                      <a:pt x="78" y="20"/>
                    </a:lnTo>
                    <a:lnTo>
                      <a:pt x="89" y="1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1" name="Freeform 923"/>
              <p:cNvSpPr>
                <a:spLocks/>
              </p:cNvSpPr>
              <p:nvPr/>
            </p:nvSpPr>
            <p:spPr bwMode="auto">
              <a:xfrm>
                <a:off x="5387" y="10918"/>
                <a:ext cx="117" cy="215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06" y="8"/>
                  </a:cxn>
                  <a:cxn ang="0">
                    <a:pos x="110" y="18"/>
                  </a:cxn>
                  <a:cxn ang="0">
                    <a:pos x="103" y="25"/>
                  </a:cxn>
                  <a:cxn ang="0">
                    <a:pos x="107" y="37"/>
                  </a:cxn>
                  <a:cxn ang="0">
                    <a:pos x="79" y="95"/>
                  </a:cxn>
                  <a:cxn ang="0">
                    <a:pos x="52" y="100"/>
                  </a:cxn>
                  <a:cxn ang="0">
                    <a:pos x="36" y="116"/>
                  </a:cxn>
                  <a:cxn ang="0">
                    <a:pos x="0" y="215"/>
                  </a:cxn>
                  <a:cxn ang="0">
                    <a:pos x="47" y="111"/>
                  </a:cxn>
                  <a:cxn ang="0">
                    <a:pos x="51" y="128"/>
                  </a:cxn>
                  <a:cxn ang="0">
                    <a:pos x="53" y="114"/>
                  </a:cxn>
                  <a:cxn ang="0">
                    <a:pos x="60" y="101"/>
                  </a:cxn>
                  <a:cxn ang="0">
                    <a:pos x="90" y="101"/>
                  </a:cxn>
                  <a:cxn ang="0">
                    <a:pos x="87" y="89"/>
                  </a:cxn>
                  <a:cxn ang="0">
                    <a:pos x="111" y="39"/>
                  </a:cxn>
                  <a:cxn ang="0">
                    <a:pos x="108" y="26"/>
                  </a:cxn>
                  <a:cxn ang="0">
                    <a:pos x="117" y="17"/>
                  </a:cxn>
                  <a:cxn ang="0">
                    <a:pos x="111" y="8"/>
                  </a:cxn>
                  <a:cxn ang="0">
                    <a:pos x="114" y="0"/>
                  </a:cxn>
                </a:cxnLst>
                <a:rect l="0" t="0" r="r" b="b"/>
                <a:pathLst>
                  <a:path w="117" h="215">
                    <a:moveTo>
                      <a:pt x="114" y="0"/>
                    </a:moveTo>
                    <a:lnTo>
                      <a:pt x="106" y="8"/>
                    </a:lnTo>
                    <a:lnTo>
                      <a:pt x="110" y="18"/>
                    </a:lnTo>
                    <a:lnTo>
                      <a:pt x="103" y="25"/>
                    </a:lnTo>
                    <a:lnTo>
                      <a:pt x="107" y="37"/>
                    </a:lnTo>
                    <a:lnTo>
                      <a:pt x="79" y="95"/>
                    </a:lnTo>
                    <a:lnTo>
                      <a:pt x="52" y="100"/>
                    </a:lnTo>
                    <a:lnTo>
                      <a:pt x="36" y="116"/>
                    </a:lnTo>
                    <a:lnTo>
                      <a:pt x="0" y="215"/>
                    </a:lnTo>
                    <a:lnTo>
                      <a:pt x="47" y="111"/>
                    </a:lnTo>
                    <a:lnTo>
                      <a:pt x="51" y="128"/>
                    </a:lnTo>
                    <a:lnTo>
                      <a:pt x="53" y="114"/>
                    </a:lnTo>
                    <a:lnTo>
                      <a:pt x="60" y="101"/>
                    </a:lnTo>
                    <a:lnTo>
                      <a:pt x="90" y="101"/>
                    </a:lnTo>
                    <a:lnTo>
                      <a:pt x="87" y="89"/>
                    </a:lnTo>
                    <a:lnTo>
                      <a:pt x="111" y="39"/>
                    </a:lnTo>
                    <a:lnTo>
                      <a:pt x="108" y="26"/>
                    </a:lnTo>
                    <a:lnTo>
                      <a:pt x="117" y="17"/>
                    </a:lnTo>
                    <a:lnTo>
                      <a:pt x="111" y="8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2" name="Freeform 924"/>
              <p:cNvSpPr>
                <a:spLocks/>
              </p:cNvSpPr>
              <p:nvPr/>
            </p:nvSpPr>
            <p:spPr bwMode="auto">
              <a:xfrm>
                <a:off x="5398" y="10883"/>
                <a:ext cx="75" cy="12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9" y="3"/>
                  </a:cxn>
                  <a:cxn ang="0">
                    <a:pos x="75" y="14"/>
                  </a:cxn>
                  <a:cxn ang="0">
                    <a:pos x="72" y="19"/>
                  </a:cxn>
                  <a:cxn ang="0">
                    <a:pos x="69" y="21"/>
                  </a:cxn>
                  <a:cxn ang="0">
                    <a:pos x="71" y="32"/>
                  </a:cxn>
                  <a:cxn ang="0">
                    <a:pos x="65" y="38"/>
                  </a:cxn>
                  <a:cxn ang="0">
                    <a:pos x="43" y="106"/>
                  </a:cxn>
                  <a:cxn ang="0">
                    <a:pos x="50" y="127"/>
                  </a:cxn>
                  <a:cxn ang="0">
                    <a:pos x="38" y="116"/>
                  </a:cxn>
                  <a:cxn ang="0">
                    <a:pos x="0" y="110"/>
                  </a:cxn>
                  <a:cxn ang="0">
                    <a:pos x="28" y="107"/>
                  </a:cxn>
                  <a:cxn ang="0">
                    <a:pos x="58" y="46"/>
                  </a:cxn>
                  <a:cxn ang="0">
                    <a:pos x="58" y="34"/>
                  </a:cxn>
                  <a:cxn ang="0">
                    <a:pos x="46" y="26"/>
                  </a:cxn>
                  <a:cxn ang="0">
                    <a:pos x="56" y="22"/>
                  </a:cxn>
                  <a:cxn ang="0">
                    <a:pos x="63" y="30"/>
                  </a:cxn>
                  <a:cxn ang="0">
                    <a:pos x="63" y="17"/>
                  </a:cxn>
                  <a:cxn ang="0">
                    <a:pos x="47" y="10"/>
                  </a:cxn>
                  <a:cxn ang="0">
                    <a:pos x="59" y="8"/>
                  </a:cxn>
                  <a:cxn ang="0">
                    <a:pos x="69" y="16"/>
                  </a:cxn>
                  <a:cxn ang="0">
                    <a:pos x="67" y="7"/>
                  </a:cxn>
                  <a:cxn ang="0">
                    <a:pos x="52" y="0"/>
                  </a:cxn>
                </a:cxnLst>
                <a:rect l="0" t="0" r="r" b="b"/>
                <a:pathLst>
                  <a:path w="75" h="127">
                    <a:moveTo>
                      <a:pt x="52" y="0"/>
                    </a:moveTo>
                    <a:lnTo>
                      <a:pt x="69" y="3"/>
                    </a:lnTo>
                    <a:lnTo>
                      <a:pt x="75" y="14"/>
                    </a:lnTo>
                    <a:lnTo>
                      <a:pt x="72" y="19"/>
                    </a:lnTo>
                    <a:lnTo>
                      <a:pt x="69" y="21"/>
                    </a:lnTo>
                    <a:lnTo>
                      <a:pt x="71" y="32"/>
                    </a:lnTo>
                    <a:lnTo>
                      <a:pt x="65" y="38"/>
                    </a:lnTo>
                    <a:lnTo>
                      <a:pt x="43" y="106"/>
                    </a:lnTo>
                    <a:lnTo>
                      <a:pt x="50" y="127"/>
                    </a:lnTo>
                    <a:lnTo>
                      <a:pt x="38" y="116"/>
                    </a:lnTo>
                    <a:lnTo>
                      <a:pt x="0" y="110"/>
                    </a:lnTo>
                    <a:lnTo>
                      <a:pt x="28" y="107"/>
                    </a:lnTo>
                    <a:lnTo>
                      <a:pt x="58" y="46"/>
                    </a:lnTo>
                    <a:lnTo>
                      <a:pt x="58" y="34"/>
                    </a:lnTo>
                    <a:lnTo>
                      <a:pt x="46" y="26"/>
                    </a:lnTo>
                    <a:lnTo>
                      <a:pt x="56" y="22"/>
                    </a:lnTo>
                    <a:lnTo>
                      <a:pt x="63" y="30"/>
                    </a:lnTo>
                    <a:lnTo>
                      <a:pt x="63" y="17"/>
                    </a:lnTo>
                    <a:lnTo>
                      <a:pt x="47" y="10"/>
                    </a:lnTo>
                    <a:lnTo>
                      <a:pt x="59" y="8"/>
                    </a:lnTo>
                    <a:lnTo>
                      <a:pt x="69" y="16"/>
                    </a:lnTo>
                    <a:lnTo>
                      <a:pt x="67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3" name="Freeform 925"/>
              <p:cNvSpPr>
                <a:spLocks/>
              </p:cNvSpPr>
              <p:nvPr/>
            </p:nvSpPr>
            <p:spPr bwMode="auto">
              <a:xfrm>
                <a:off x="5355" y="10881"/>
                <a:ext cx="88" cy="171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5"/>
                  </a:cxn>
                  <a:cxn ang="0">
                    <a:pos x="77" y="11"/>
                  </a:cxn>
                  <a:cxn ang="0">
                    <a:pos x="71" y="20"/>
                  </a:cxn>
                  <a:cxn ang="0">
                    <a:pos x="75" y="29"/>
                  </a:cxn>
                  <a:cxn ang="0">
                    <a:pos x="56" y="94"/>
                  </a:cxn>
                  <a:cxn ang="0">
                    <a:pos x="26" y="112"/>
                  </a:cxn>
                  <a:cxn ang="0">
                    <a:pos x="14" y="122"/>
                  </a:cxn>
                  <a:cxn ang="0">
                    <a:pos x="0" y="171"/>
                  </a:cxn>
                  <a:cxn ang="0">
                    <a:pos x="19" y="126"/>
                  </a:cxn>
                  <a:cxn ang="0">
                    <a:pos x="41" y="130"/>
                  </a:cxn>
                  <a:cxn ang="0">
                    <a:pos x="63" y="170"/>
                  </a:cxn>
                  <a:cxn ang="0">
                    <a:pos x="66" y="153"/>
                  </a:cxn>
                  <a:cxn ang="0">
                    <a:pos x="56" y="131"/>
                  </a:cxn>
                  <a:cxn ang="0">
                    <a:pos x="24" y="118"/>
                  </a:cxn>
                  <a:cxn ang="0">
                    <a:pos x="52" y="101"/>
                  </a:cxn>
                  <a:cxn ang="0">
                    <a:pos x="59" y="99"/>
                  </a:cxn>
                  <a:cxn ang="0">
                    <a:pos x="78" y="36"/>
                  </a:cxn>
                  <a:cxn ang="0">
                    <a:pos x="83" y="35"/>
                  </a:cxn>
                  <a:cxn ang="0">
                    <a:pos x="80" y="24"/>
                  </a:cxn>
                  <a:cxn ang="0">
                    <a:pos x="88" y="18"/>
                  </a:cxn>
                  <a:cxn ang="0">
                    <a:pos x="79" y="17"/>
                  </a:cxn>
                  <a:cxn ang="0">
                    <a:pos x="84" y="7"/>
                  </a:cxn>
                  <a:cxn ang="0">
                    <a:pos x="80" y="6"/>
                  </a:cxn>
                  <a:cxn ang="0">
                    <a:pos x="83" y="0"/>
                  </a:cxn>
                </a:cxnLst>
                <a:rect l="0" t="0" r="r" b="b"/>
                <a:pathLst>
                  <a:path w="88" h="171">
                    <a:moveTo>
                      <a:pt x="83" y="0"/>
                    </a:moveTo>
                    <a:lnTo>
                      <a:pt x="76" y="5"/>
                    </a:lnTo>
                    <a:lnTo>
                      <a:pt x="77" y="11"/>
                    </a:lnTo>
                    <a:lnTo>
                      <a:pt x="71" y="20"/>
                    </a:lnTo>
                    <a:lnTo>
                      <a:pt x="75" y="29"/>
                    </a:lnTo>
                    <a:lnTo>
                      <a:pt x="56" y="94"/>
                    </a:lnTo>
                    <a:lnTo>
                      <a:pt x="26" y="112"/>
                    </a:lnTo>
                    <a:lnTo>
                      <a:pt x="14" y="122"/>
                    </a:lnTo>
                    <a:lnTo>
                      <a:pt x="0" y="171"/>
                    </a:lnTo>
                    <a:lnTo>
                      <a:pt x="19" y="126"/>
                    </a:lnTo>
                    <a:lnTo>
                      <a:pt x="41" y="130"/>
                    </a:lnTo>
                    <a:lnTo>
                      <a:pt x="63" y="170"/>
                    </a:lnTo>
                    <a:lnTo>
                      <a:pt x="66" y="153"/>
                    </a:lnTo>
                    <a:lnTo>
                      <a:pt x="56" y="131"/>
                    </a:lnTo>
                    <a:lnTo>
                      <a:pt x="24" y="118"/>
                    </a:lnTo>
                    <a:lnTo>
                      <a:pt x="52" y="101"/>
                    </a:lnTo>
                    <a:lnTo>
                      <a:pt x="59" y="99"/>
                    </a:lnTo>
                    <a:lnTo>
                      <a:pt x="78" y="36"/>
                    </a:lnTo>
                    <a:lnTo>
                      <a:pt x="83" y="35"/>
                    </a:lnTo>
                    <a:lnTo>
                      <a:pt x="80" y="24"/>
                    </a:lnTo>
                    <a:lnTo>
                      <a:pt x="88" y="18"/>
                    </a:lnTo>
                    <a:lnTo>
                      <a:pt x="79" y="17"/>
                    </a:lnTo>
                    <a:lnTo>
                      <a:pt x="84" y="7"/>
                    </a:lnTo>
                    <a:lnTo>
                      <a:pt x="80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4" name="Freeform 926"/>
              <p:cNvSpPr>
                <a:spLocks/>
              </p:cNvSpPr>
              <p:nvPr/>
            </p:nvSpPr>
            <p:spPr bwMode="auto">
              <a:xfrm>
                <a:off x="5336" y="10889"/>
                <a:ext cx="68" cy="104"/>
              </a:xfrm>
              <a:custGeom>
                <a:avLst/>
                <a:gdLst/>
                <a:ahLst/>
                <a:cxnLst>
                  <a:cxn ang="0">
                    <a:pos x="68" y="89"/>
                  </a:cxn>
                  <a:cxn ang="0">
                    <a:pos x="47" y="79"/>
                  </a:cxn>
                  <a:cxn ang="0">
                    <a:pos x="34" y="30"/>
                  </a:cxn>
                  <a:cxn ang="0">
                    <a:pos x="37" y="26"/>
                  </a:cxn>
                  <a:cxn ang="0">
                    <a:pos x="36" y="21"/>
                  </a:cxn>
                  <a:cxn ang="0">
                    <a:pos x="38" y="14"/>
                  </a:cxn>
                  <a:cxn ang="0">
                    <a:pos x="35" y="7"/>
                  </a:cxn>
                  <a:cxn ang="0">
                    <a:pos x="17" y="0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8" y="7"/>
                  </a:cxn>
                  <a:cxn ang="0">
                    <a:pos x="29" y="10"/>
                  </a:cxn>
                  <a:cxn ang="0">
                    <a:pos x="17" y="13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16" y="18"/>
                  </a:cxn>
                  <a:cxn ang="0">
                    <a:pos x="31" y="24"/>
                  </a:cxn>
                  <a:cxn ang="0">
                    <a:pos x="16" y="28"/>
                  </a:cxn>
                  <a:cxn ang="0">
                    <a:pos x="29" y="38"/>
                  </a:cxn>
                  <a:cxn ang="0">
                    <a:pos x="39" y="85"/>
                  </a:cxn>
                  <a:cxn ang="0">
                    <a:pos x="28" y="98"/>
                  </a:cxn>
                  <a:cxn ang="0">
                    <a:pos x="43" y="104"/>
                  </a:cxn>
                  <a:cxn ang="0">
                    <a:pos x="68" y="89"/>
                  </a:cxn>
                </a:cxnLst>
                <a:rect l="0" t="0" r="r" b="b"/>
                <a:pathLst>
                  <a:path w="68" h="104">
                    <a:moveTo>
                      <a:pt x="68" y="89"/>
                    </a:moveTo>
                    <a:lnTo>
                      <a:pt x="47" y="79"/>
                    </a:lnTo>
                    <a:lnTo>
                      <a:pt x="34" y="30"/>
                    </a:lnTo>
                    <a:lnTo>
                      <a:pt x="37" y="26"/>
                    </a:lnTo>
                    <a:lnTo>
                      <a:pt x="36" y="21"/>
                    </a:lnTo>
                    <a:lnTo>
                      <a:pt x="38" y="14"/>
                    </a:lnTo>
                    <a:lnTo>
                      <a:pt x="35" y="7"/>
                    </a:lnTo>
                    <a:lnTo>
                      <a:pt x="17" y="0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8" y="7"/>
                    </a:lnTo>
                    <a:lnTo>
                      <a:pt x="29" y="10"/>
                    </a:lnTo>
                    <a:lnTo>
                      <a:pt x="17" y="13"/>
                    </a:lnTo>
                    <a:lnTo>
                      <a:pt x="3" y="20"/>
                    </a:lnTo>
                    <a:lnTo>
                      <a:pt x="4" y="25"/>
                    </a:lnTo>
                    <a:lnTo>
                      <a:pt x="16" y="18"/>
                    </a:lnTo>
                    <a:lnTo>
                      <a:pt x="31" y="24"/>
                    </a:lnTo>
                    <a:lnTo>
                      <a:pt x="16" y="28"/>
                    </a:lnTo>
                    <a:lnTo>
                      <a:pt x="29" y="38"/>
                    </a:lnTo>
                    <a:lnTo>
                      <a:pt x="39" y="85"/>
                    </a:lnTo>
                    <a:lnTo>
                      <a:pt x="28" y="98"/>
                    </a:lnTo>
                    <a:lnTo>
                      <a:pt x="43" y="104"/>
                    </a:lnTo>
                    <a:lnTo>
                      <a:pt x="68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5" name="Freeform 927"/>
              <p:cNvSpPr>
                <a:spLocks/>
              </p:cNvSpPr>
              <p:nvPr/>
            </p:nvSpPr>
            <p:spPr bwMode="auto">
              <a:xfrm>
                <a:off x="5336" y="10914"/>
                <a:ext cx="27" cy="136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1" y="19"/>
                  </a:cxn>
                  <a:cxn ang="0">
                    <a:pos x="18" y="61"/>
                  </a:cxn>
                  <a:cxn ang="0">
                    <a:pos x="5" y="82"/>
                  </a:cxn>
                  <a:cxn ang="0">
                    <a:pos x="3" y="104"/>
                  </a:cxn>
                  <a:cxn ang="0">
                    <a:pos x="14" y="136"/>
                  </a:cxn>
                  <a:cxn ang="0">
                    <a:pos x="9" y="99"/>
                  </a:cxn>
                  <a:cxn ang="0">
                    <a:pos x="22" y="92"/>
                  </a:cxn>
                  <a:cxn ang="0">
                    <a:pos x="11" y="82"/>
                  </a:cxn>
                  <a:cxn ang="0">
                    <a:pos x="27" y="57"/>
                  </a:cxn>
                  <a:cxn ang="0">
                    <a:pos x="22" y="54"/>
                  </a:cxn>
                  <a:cxn ang="0">
                    <a:pos x="15" y="13"/>
                  </a:cxn>
                  <a:cxn ang="0">
                    <a:pos x="10" y="7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5" y="10"/>
                  </a:cxn>
                </a:cxnLst>
                <a:rect l="0" t="0" r="r" b="b"/>
                <a:pathLst>
                  <a:path w="27" h="136">
                    <a:moveTo>
                      <a:pt x="5" y="10"/>
                    </a:moveTo>
                    <a:lnTo>
                      <a:pt x="11" y="19"/>
                    </a:lnTo>
                    <a:lnTo>
                      <a:pt x="18" y="61"/>
                    </a:lnTo>
                    <a:lnTo>
                      <a:pt x="5" y="82"/>
                    </a:lnTo>
                    <a:lnTo>
                      <a:pt x="3" y="104"/>
                    </a:lnTo>
                    <a:lnTo>
                      <a:pt x="14" y="136"/>
                    </a:lnTo>
                    <a:lnTo>
                      <a:pt x="9" y="99"/>
                    </a:lnTo>
                    <a:lnTo>
                      <a:pt x="22" y="92"/>
                    </a:lnTo>
                    <a:lnTo>
                      <a:pt x="11" y="82"/>
                    </a:lnTo>
                    <a:lnTo>
                      <a:pt x="27" y="57"/>
                    </a:lnTo>
                    <a:lnTo>
                      <a:pt x="22" y="54"/>
                    </a:lnTo>
                    <a:lnTo>
                      <a:pt x="15" y="13"/>
                    </a:lnTo>
                    <a:lnTo>
                      <a:pt x="10" y="7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6" name="Freeform 928"/>
              <p:cNvSpPr>
                <a:spLocks/>
              </p:cNvSpPr>
              <p:nvPr/>
            </p:nvSpPr>
            <p:spPr bwMode="auto">
              <a:xfrm>
                <a:off x="5410" y="11166"/>
                <a:ext cx="57" cy="84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9" y="58"/>
                  </a:cxn>
                  <a:cxn ang="0">
                    <a:pos x="0" y="56"/>
                  </a:cxn>
                  <a:cxn ang="0">
                    <a:pos x="9" y="84"/>
                  </a:cxn>
                  <a:cxn ang="0">
                    <a:pos x="29" y="65"/>
                  </a:cxn>
                  <a:cxn ang="0">
                    <a:pos x="25" y="63"/>
                  </a:cxn>
                  <a:cxn ang="0">
                    <a:pos x="33" y="27"/>
                  </a:cxn>
                  <a:cxn ang="0">
                    <a:pos x="45" y="19"/>
                  </a:cxn>
                  <a:cxn ang="0">
                    <a:pos x="49" y="27"/>
                  </a:cxn>
                  <a:cxn ang="0">
                    <a:pos x="57" y="17"/>
                  </a:cxn>
                  <a:cxn ang="0">
                    <a:pos x="49" y="0"/>
                  </a:cxn>
                  <a:cxn ang="0">
                    <a:pos x="28" y="14"/>
                  </a:cxn>
                  <a:cxn ang="0">
                    <a:pos x="48" y="5"/>
                  </a:cxn>
                  <a:cxn ang="0">
                    <a:pos x="54" y="16"/>
                  </a:cxn>
                  <a:cxn ang="0">
                    <a:pos x="50" y="22"/>
                  </a:cxn>
                  <a:cxn ang="0">
                    <a:pos x="46" y="15"/>
                  </a:cxn>
                  <a:cxn ang="0">
                    <a:pos x="30" y="24"/>
                  </a:cxn>
                  <a:cxn ang="0">
                    <a:pos x="21" y="64"/>
                  </a:cxn>
                  <a:cxn ang="0">
                    <a:pos x="10" y="78"/>
                  </a:cxn>
                  <a:cxn ang="0">
                    <a:pos x="6" y="62"/>
                  </a:cxn>
                  <a:cxn ang="0">
                    <a:pos x="12" y="62"/>
                  </a:cxn>
                  <a:cxn ang="0">
                    <a:pos x="21" y="18"/>
                  </a:cxn>
                </a:cxnLst>
                <a:rect l="0" t="0" r="r" b="b"/>
                <a:pathLst>
                  <a:path w="57" h="84">
                    <a:moveTo>
                      <a:pt x="21" y="18"/>
                    </a:moveTo>
                    <a:lnTo>
                      <a:pt x="9" y="58"/>
                    </a:lnTo>
                    <a:lnTo>
                      <a:pt x="0" y="56"/>
                    </a:lnTo>
                    <a:lnTo>
                      <a:pt x="9" y="84"/>
                    </a:lnTo>
                    <a:lnTo>
                      <a:pt x="29" y="65"/>
                    </a:lnTo>
                    <a:lnTo>
                      <a:pt x="25" y="63"/>
                    </a:lnTo>
                    <a:lnTo>
                      <a:pt x="33" y="27"/>
                    </a:lnTo>
                    <a:lnTo>
                      <a:pt x="45" y="19"/>
                    </a:lnTo>
                    <a:lnTo>
                      <a:pt x="49" y="27"/>
                    </a:lnTo>
                    <a:lnTo>
                      <a:pt x="57" y="17"/>
                    </a:lnTo>
                    <a:lnTo>
                      <a:pt x="49" y="0"/>
                    </a:lnTo>
                    <a:lnTo>
                      <a:pt x="28" y="14"/>
                    </a:lnTo>
                    <a:lnTo>
                      <a:pt x="48" y="5"/>
                    </a:lnTo>
                    <a:lnTo>
                      <a:pt x="54" y="16"/>
                    </a:lnTo>
                    <a:lnTo>
                      <a:pt x="50" y="22"/>
                    </a:lnTo>
                    <a:lnTo>
                      <a:pt x="46" y="15"/>
                    </a:lnTo>
                    <a:lnTo>
                      <a:pt x="30" y="24"/>
                    </a:lnTo>
                    <a:lnTo>
                      <a:pt x="21" y="64"/>
                    </a:lnTo>
                    <a:lnTo>
                      <a:pt x="10" y="78"/>
                    </a:lnTo>
                    <a:lnTo>
                      <a:pt x="6" y="62"/>
                    </a:lnTo>
                    <a:lnTo>
                      <a:pt x="12" y="62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7" name="Freeform 929"/>
              <p:cNvSpPr>
                <a:spLocks/>
              </p:cNvSpPr>
              <p:nvPr/>
            </p:nvSpPr>
            <p:spPr bwMode="auto">
              <a:xfrm>
                <a:off x="5402" y="11235"/>
                <a:ext cx="65" cy="5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38"/>
                  </a:cxn>
                  <a:cxn ang="0">
                    <a:pos x="16" y="50"/>
                  </a:cxn>
                  <a:cxn ang="0">
                    <a:pos x="52" y="23"/>
                  </a:cxn>
                  <a:cxn ang="0">
                    <a:pos x="55" y="29"/>
                  </a:cxn>
                  <a:cxn ang="0">
                    <a:pos x="65" y="12"/>
                  </a:cxn>
                  <a:cxn ang="0">
                    <a:pos x="49" y="0"/>
                  </a:cxn>
                  <a:cxn ang="0">
                    <a:pos x="49" y="10"/>
                  </a:cxn>
                  <a:cxn ang="0">
                    <a:pos x="20" y="29"/>
                  </a:cxn>
                  <a:cxn ang="0">
                    <a:pos x="25" y="14"/>
                  </a:cxn>
                  <a:cxn ang="0">
                    <a:pos x="16" y="31"/>
                  </a:cxn>
                  <a:cxn ang="0">
                    <a:pos x="18" y="33"/>
                  </a:cxn>
                  <a:cxn ang="0">
                    <a:pos x="52" y="12"/>
                  </a:cxn>
                  <a:cxn ang="0">
                    <a:pos x="52" y="7"/>
                  </a:cxn>
                  <a:cxn ang="0">
                    <a:pos x="61" y="13"/>
                  </a:cxn>
                  <a:cxn ang="0">
                    <a:pos x="56" y="22"/>
                  </a:cxn>
                  <a:cxn ang="0">
                    <a:pos x="54" y="19"/>
                  </a:cxn>
                  <a:cxn ang="0">
                    <a:pos x="15" y="45"/>
                  </a:cxn>
                  <a:cxn ang="0">
                    <a:pos x="4" y="36"/>
                  </a:cxn>
                  <a:cxn ang="0">
                    <a:pos x="9" y="20"/>
                  </a:cxn>
                  <a:cxn ang="0">
                    <a:pos x="8" y="16"/>
                  </a:cxn>
                </a:cxnLst>
                <a:rect l="0" t="0" r="r" b="b"/>
                <a:pathLst>
                  <a:path w="65" h="50">
                    <a:moveTo>
                      <a:pt x="8" y="16"/>
                    </a:moveTo>
                    <a:lnTo>
                      <a:pt x="0" y="38"/>
                    </a:lnTo>
                    <a:lnTo>
                      <a:pt x="16" y="50"/>
                    </a:lnTo>
                    <a:lnTo>
                      <a:pt x="52" y="23"/>
                    </a:lnTo>
                    <a:lnTo>
                      <a:pt x="55" y="29"/>
                    </a:lnTo>
                    <a:lnTo>
                      <a:pt x="65" y="12"/>
                    </a:lnTo>
                    <a:lnTo>
                      <a:pt x="49" y="0"/>
                    </a:lnTo>
                    <a:lnTo>
                      <a:pt x="49" y="10"/>
                    </a:lnTo>
                    <a:lnTo>
                      <a:pt x="20" y="29"/>
                    </a:lnTo>
                    <a:lnTo>
                      <a:pt x="25" y="14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52" y="12"/>
                    </a:lnTo>
                    <a:lnTo>
                      <a:pt x="52" y="7"/>
                    </a:lnTo>
                    <a:lnTo>
                      <a:pt x="61" y="13"/>
                    </a:lnTo>
                    <a:lnTo>
                      <a:pt x="56" y="22"/>
                    </a:lnTo>
                    <a:lnTo>
                      <a:pt x="54" y="19"/>
                    </a:lnTo>
                    <a:lnTo>
                      <a:pt x="15" y="45"/>
                    </a:lnTo>
                    <a:lnTo>
                      <a:pt x="4" y="36"/>
                    </a:lnTo>
                    <a:lnTo>
                      <a:pt x="9" y="2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8" name="Freeform 930"/>
              <p:cNvSpPr>
                <a:spLocks/>
              </p:cNvSpPr>
              <p:nvPr/>
            </p:nvSpPr>
            <p:spPr bwMode="auto">
              <a:xfrm>
                <a:off x="5461" y="11191"/>
                <a:ext cx="31" cy="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1"/>
                  </a:cxn>
                  <a:cxn ang="0">
                    <a:pos x="7" y="18"/>
                  </a:cxn>
                  <a:cxn ang="0">
                    <a:pos x="16" y="29"/>
                  </a:cxn>
                  <a:cxn ang="0">
                    <a:pos x="14" y="39"/>
                  </a:cxn>
                  <a:cxn ang="0">
                    <a:pos x="3" y="45"/>
                  </a:cxn>
                  <a:cxn ang="0">
                    <a:pos x="7" y="48"/>
                  </a:cxn>
                  <a:cxn ang="0">
                    <a:pos x="16" y="42"/>
                  </a:cxn>
                  <a:cxn ang="0">
                    <a:pos x="19" y="29"/>
                  </a:cxn>
                  <a:cxn ang="0">
                    <a:pos x="8" y="12"/>
                  </a:cxn>
                  <a:cxn ang="0">
                    <a:pos x="3" y="16"/>
                  </a:cxn>
                  <a:cxn ang="0">
                    <a:pos x="6" y="3"/>
                  </a:cxn>
                  <a:cxn ang="0">
                    <a:pos x="20" y="5"/>
                  </a:cxn>
                  <a:cxn ang="0">
                    <a:pos x="17" y="8"/>
                  </a:cxn>
                  <a:cxn ang="0">
                    <a:pos x="28" y="26"/>
                  </a:cxn>
                  <a:cxn ang="0">
                    <a:pos x="25" y="41"/>
                  </a:cxn>
                  <a:cxn ang="0">
                    <a:pos x="10" y="52"/>
                  </a:cxn>
                  <a:cxn ang="0">
                    <a:pos x="9" y="57"/>
                  </a:cxn>
                  <a:cxn ang="0">
                    <a:pos x="27" y="42"/>
                  </a:cxn>
                  <a:cxn ang="0">
                    <a:pos x="31" y="26"/>
                  </a:cxn>
                  <a:cxn ang="0">
                    <a:pos x="21" y="8"/>
                  </a:cxn>
                  <a:cxn ang="0">
                    <a:pos x="25" y="3"/>
                  </a:cxn>
                  <a:cxn ang="0">
                    <a:pos x="4" y="0"/>
                  </a:cxn>
                </a:cxnLst>
                <a:rect l="0" t="0" r="r" b="b"/>
                <a:pathLst>
                  <a:path w="31" h="57">
                    <a:moveTo>
                      <a:pt x="4" y="0"/>
                    </a:moveTo>
                    <a:lnTo>
                      <a:pt x="0" y="21"/>
                    </a:lnTo>
                    <a:lnTo>
                      <a:pt x="7" y="18"/>
                    </a:lnTo>
                    <a:lnTo>
                      <a:pt x="16" y="29"/>
                    </a:lnTo>
                    <a:lnTo>
                      <a:pt x="14" y="39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16" y="42"/>
                    </a:lnTo>
                    <a:lnTo>
                      <a:pt x="19" y="29"/>
                    </a:lnTo>
                    <a:lnTo>
                      <a:pt x="8" y="12"/>
                    </a:lnTo>
                    <a:lnTo>
                      <a:pt x="3" y="16"/>
                    </a:lnTo>
                    <a:lnTo>
                      <a:pt x="6" y="3"/>
                    </a:lnTo>
                    <a:lnTo>
                      <a:pt x="20" y="5"/>
                    </a:lnTo>
                    <a:lnTo>
                      <a:pt x="17" y="8"/>
                    </a:lnTo>
                    <a:lnTo>
                      <a:pt x="28" y="26"/>
                    </a:lnTo>
                    <a:lnTo>
                      <a:pt x="25" y="41"/>
                    </a:lnTo>
                    <a:lnTo>
                      <a:pt x="10" y="52"/>
                    </a:lnTo>
                    <a:lnTo>
                      <a:pt x="9" y="57"/>
                    </a:lnTo>
                    <a:lnTo>
                      <a:pt x="27" y="42"/>
                    </a:lnTo>
                    <a:lnTo>
                      <a:pt x="31" y="26"/>
                    </a:lnTo>
                    <a:lnTo>
                      <a:pt x="21" y="8"/>
                    </a:lnTo>
                    <a:lnTo>
                      <a:pt x="25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79" name="Freeform 931"/>
              <p:cNvSpPr>
                <a:spLocks/>
              </p:cNvSpPr>
              <p:nvPr/>
            </p:nvSpPr>
            <p:spPr bwMode="auto">
              <a:xfrm>
                <a:off x="5160" y="10920"/>
                <a:ext cx="23" cy="19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4" y="0"/>
                  </a:cxn>
                  <a:cxn ang="0">
                    <a:pos x="0" y="10"/>
                  </a:cxn>
                  <a:cxn ang="0">
                    <a:pos x="15" y="19"/>
                  </a:cxn>
                  <a:cxn ang="0">
                    <a:pos x="22" y="15"/>
                  </a:cxn>
                  <a:cxn ang="0">
                    <a:pos x="16" y="8"/>
                  </a:cxn>
                  <a:cxn ang="0">
                    <a:pos x="23" y="1"/>
                  </a:cxn>
                </a:cxnLst>
                <a:rect l="0" t="0" r="r" b="b"/>
                <a:pathLst>
                  <a:path w="23" h="19">
                    <a:moveTo>
                      <a:pt x="23" y="1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15" y="19"/>
                    </a:lnTo>
                    <a:lnTo>
                      <a:pt x="22" y="15"/>
                    </a:lnTo>
                    <a:lnTo>
                      <a:pt x="16" y="8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0" name="Freeform 932"/>
              <p:cNvSpPr>
                <a:spLocks/>
              </p:cNvSpPr>
              <p:nvPr/>
            </p:nvSpPr>
            <p:spPr bwMode="auto">
              <a:xfrm>
                <a:off x="5183" y="10902"/>
                <a:ext cx="10" cy="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9" y="18"/>
                  </a:cxn>
                  <a:cxn ang="0">
                    <a:pos x="10" y="0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lnTo>
                      <a:pt x="0" y="11"/>
                    </a:lnTo>
                    <a:lnTo>
                      <a:pt x="9" y="1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1" name="Freeform 933"/>
              <p:cNvSpPr>
                <a:spLocks/>
              </p:cNvSpPr>
              <p:nvPr/>
            </p:nvSpPr>
            <p:spPr bwMode="auto">
              <a:xfrm>
                <a:off x="5306" y="10927"/>
                <a:ext cx="12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4" y="16"/>
                  </a:cxn>
                  <a:cxn ang="0">
                    <a:pos x="12" y="14"/>
                  </a:cxn>
                  <a:cxn ang="0">
                    <a:pos x="6" y="0"/>
                  </a:cxn>
                </a:cxnLst>
                <a:rect l="0" t="0" r="r" b="b"/>
                <a:pathLst>
                  <a:path w="12" h="16">
                    <a:moveTo>
                      <a:pt x="6" y="0"/>
                    </a:moveTo>
                    <a:lnTo>
                      <a:pt x="0" y="8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2" name="Freeform 934"/>
              <p:cNvSpPr>
                <a:spLocks/>
              </p:cNvSpPr>
              <p:nvPr/>
            </p:nvSpPr>
            <p:spPr bwMode="auto">
              <a:xfrm>
                <a:off x="5355" y="11083"/>
                <a:ext cx="53" cy="86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22" y="34"/>
                  </a:cxn>
                  <a:cxn ang="0">
                    <a:pos x="53" y="0"/>
                  </a:cxn>
                  <a:cxn ang="0">
                    <a:pos x="30" y="60"/>
                  </a:cxn>
                  <a:cxn ang="0">
                    <a:pos x="0" y="86"/>
                  </a:cxn>
                  <a:cxn ang="0">
                    <a:pos x="3" y="27"/>
                  </a:cxn>
                </a:cxnLst>
                <a:rect l="0" t="0" r="r" b="b"/>
                <a:pathLst>
                  <a:path w="53" h="86">
                    <a:moveTo>
                      <a:pt x="3" y="27"/>
                    </a:moveTo>
                    <a:lnTo>
                      <a:pt x="22" y="34"/>
                    </a:lnTo>
                    <a:lnTo>
                      <a:pt x="53" y="0"/>
                    </a:lnTo>
                    <a:lnTo>
                      <a:pt x="30" y="60"/>
                    </a:lnTo>
                    <a:lnTo>
                      <a:pt x="0" y="86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3" name="Freeform 935"/>
              <p:cNvSpPr>
                <a:spLocks/>
              </p:cNvSpPr>
              <p:nvPr/>
            </p:nvSpPr>
            <p:spPr bwMode="auto">
              <a:xfrm>
                <a:off x="5275" y="11098"/>
                <a:ext cx="45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9"/>
                  </a:cxn>
                  <a:cxn ang="0">
                    <a:pos x="45" y="16"/>
                  </a:cxn>
                  <a:cxn ang="0">
                    <a:pos x="27" y="39"/>
                  </a:cxn>
                  <a:cxn ang="0">
                    <a:pos x="26" y="75"/>
                  </a:cxn>
                  <a:cxn ang="0">
                    <a:pos x="4" y="79"/>
                  </a:cxn>
                  <a:cxn ang="0">
                    <a:pos x="0" y="0"/>
                  </a:cxn>
                </a:cxnLst>
                <a:rect l="0" t="0" r="r" b="b"/>
                <a:pathLst>
                  <a:path w="45" h="79">
                    <a:moveTo>
                      <a:pt x="0" y="0"/>
                    </a:moveTo>
                    <a:lnTo>
                      <a:pt x="9" y="9"/>
                    </a:lnTo>
                    <a:lnTo>
                      <a:pt x="45" y="16"/>
                    </a:lnTo>
                    <a:lnTo>
                      <a:pt x="27" y="39"/>
                    </a:lnTo>
                    <a:lnTo>
                      <a:pt x="26" y="75"/>
                    </a:lnTo>
                    <a:lnTo>
                      <a:pt x="4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4" name="Freeform 936"/>
              <p:cNvSpPr>
                <a:spLocks/>
              </p:cNvSpPr>
              <p:nvPr/>
            </p:nvSpPr>
            <p:spPr bwMode="auto">
              <a:xfrm>
                <a:off x="5240" y="11025"/>
                <a:ext cx="37" cy="3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2" y="35"/>
                  </a:cxn>
                  <a:cxn ang="0">
                    <a:pos x="37" y="29"/>
                  </a:cxn>
                  <a:cxn ang="0">
                    <a:pos x="20" y="0"/>
                  </a:cxn>
                  <a:cxn ang="0">
                    <a:pos x="0" y="10"/>
                  </a:cxn>
                </a:cxnLst>
                <a:rect l="0" t="0" r="r" b="b"/>
                <a:pathLst>
                  <a:path w="37" h="35">
                    <a:moveTo>
                      <a:pt x="0" y="10"/>
                    </a:moveTo>
                    <a:lnTo>
                      <a:pt x="22" y="35"/>
                    </a:lnTo>
                    <a:lnTo>
                      <a:pt x="37" y="2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5" name="Freeform 937"/>
              <p:cNvSpPr>
                <a:spLocks/>
              </p:cNvSpPr>
              <p:nvPr/>
            </p:nvSpPr>
            <p:spPr bwMode="auto">
              <a:xfrm>
                <a:off x="5355" y="11014"/>
                <a:ext cx="45" cy="8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0"/>
                  </a:cxn>
                  <a:cxn ang="0">
                    <a:pos x="6" y="88"/>
                  </a:cxn>
                  <a:cxn ang="0">
                    <a:pos x="22" y="81"/>
                  </a:cxn>
                  <a:cxn ang="0">
                    <a:pos x="22" y="43"/>
                  </a:cxn>
                  <a:cxn ang="0">
                    <a:pos x="45" y="23"/>
                  </a:cxn>
                  <a:cxn ang="0">
                    <a:pos x="22" y="0"/>
                  </a:cxn>
                </a:cxnLst>
                <a:rect l="0" t="0" r="r" b="b"/>
                <a:pathLst>
                  <a:path w="45" h="88">
                    <a:moveTo>
                      <a:pt x="22" y="0"/>
                    </a:moveTo>
                    <a:lnTo>
                      <a:pt x="0" y="50"/>
                    </a:lnTo>
                    <a:lnTo>
                      <a:pt x="6" y="88"/>
                    </a:lnTo>
                    <a:lnTo>
                      <a:pt x="22" y="81"/>
                    </a:lnTo>
                    <a:lnTo>
                      <a:pt x="22" y="43"/>
                    </a:lnTo>
                    <a:lnTo>
                      <a:pt x="45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6" name="Freeform 938"/>
              <p:cNvSpPr>
                <a:spLocks/>
              </p:cNvSpPr>
              <p:nvPr/>
            </p:nvSpPr>
            <p:spPr bwMode="auto">
              <a:xfrm>
                <a:off x="5396" y="11047"/>
                <a:ext cx="65" cy="8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84"/>
                  </a:cxn>
                  <a:cxn ang="0">
                    <a:pos x="41" y="49"/>
                  </a:cxn>
                  <a:cxn ang="0">
                    <a:pos x="42" y="31"/>
                  </a:cxn>
                  <a:cxn ang="0">
                    <a:pos x="65" y="19"/>
                  </a:cxn>
                  <a:cxn ang="0">
                    <a:pos x="33" y="0"/>
                  </a:cxn>
                </a:cxnLst>
                <a:rect l="0" t="0" r="r" b="b"/>
                <a:pathLst>
                  <a:path w="65" h="84">
                    <a:moveTo>
                      <a:pt x="33" y="0"/>
                    </a:moveTo>
                    <a:lnTo>
                      <a:pt x="0" y="84"/>
                    </a:lnTo>
                    <a:lnTo>
                      <a:pt x="41" y="49"/>
                    </a:lnTo>
                    <a:lnTo>
                      <a:pt x="42" y="31"/>
                    </a:lnTo>
                    <a:lnTo>
                      <a:pt x="65" y="1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7" name="Freeform 939"/>
              <p:cNvSpPr>
                <a:spLocks/>
              </p:cNvSpPr>
              <p:nvPr/>
            </p:nvSpPr>
            <p:spPr bwMode="auto">
              <a:xfrm>
                <a:off x="5347" y="11008"/>
                <a:ext cx="12" cy="3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8"/>
                  </a:cxn>
                  <a:cxn ang="0">
                    <a:pos x="4" y="33"/>
                  </a:cxn>
                  <a:cxn ang="0">
                    <a:pos x="12" y="0"/>
                  </a:cxn>
                </a:cxnLst>
                <a:rect l="0" t="0" r="r" b="b"/>
                <a:pathLst>
                  <a:path w="12" h="33">
                    <a:moveTo>
                      <a:pt x="12" y="0"/>
                    </a:moveTo>
                    <a:lnTo>
                      <a:pt x="0" y="8"/>
                    </a:lnTo>
                    <a:lnTo>
                      <a:pt x="4" y="3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8" name="Freeform 940"/>
              <p:cNvSpPr>
                <a:spLocks/>
              </p:cNvSpPr>
              <p:nvPr/>
            </p:nvSpPr>
            <p:spPr bwMode="auto">
              <a:xfrm>
                <a:off x="5306" y="10925"/>
                <a:ext cx="59" cy="23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4" y="37"/>
                  </a:cxn>
                  <a:cxn ang="0">
                    <a:pos x="27" y="32"/>
                  </a:cxn>
                  <a:cxn ang="0">
                    <a:pos x="31" y="19"/>
                  </a:cxn>
                  <a:cxn ang="0">
                    <a:pos x="24" y="25"/>
                  </a:cxn>
                  <a:cxn ang="0">
                    <a:pos x="8" y="23"/>
                  </a:cxn>
                  <a:cxn ang="0">
                    <a:pos x="22" y="19"/>
                  </a:cxn>
                  <a:cxn ang="0">
                    <a:pos x="25" y="11"/>
                  </a:cxn>
                  <a:cxn ang="0">
                    <a:pos x="10" y="0"/>
                  </a:cxn>
                  <a:cxn ang="0">
                    <a:pos x="31" y="5"/>
                  </a:cxn>
                  <a:cxn ang="0">
                    <a:pos x="31" y="13"/>
                  </a:cxn>
                  <a:cxn ang="0">
                    <a:pos x="36" y="19"/>
                  </a:cxn>
                  <a:cxn ang="0">
                    <a:pos x="30" y="36"/>
                  </a:cxn>
                  <a:cxn ang="0">
                    <a:pos x="31" y="113"/>
                  </a:cxn>
                  <a:cxn ang="0">
                    <a:pos x="37" y="121"/>
                  </a:cxn>
                  <a:cxn ang="0">
                    <a:pos x="52" y="140"/>
                  </a:cxn>
                  <a:cxn ang="0">
                    <a:pos x="59" y="153"/>
                  </a:cxn>
                  <a:cxn ang="0">
                    <a:pos x="53" y="235"/>
                  </a:cxn>
                  <a:cxn ang="0">
                    <a:pos x="51" y="157"/>
                  </a:cxn>
                  <a:cxn ang="0">
                    <a:pos x="41" y="159"/>
                  </a:cxn>
                  <a:cxn ang="0">
                    <a:pos x="46" y="146"/>
                  </a:cxn>
                  <a:cxn ang="0">
                    <a:pos x="29" y="123"/>
                  </a:cxn>
                  <a:cxn ang="0">
                    <a:pos x="13" y="132"/>
                  </a:cxn>
                  <a:cxn ang="0">
                    <a:pos x="23" y="117"/>
                  </a:cxn>
                  <a:cxn ang="0">
                    <a:pos x="23" y="52"/>
                  </a:cxn>
                  <a:cxn ang="0">
                    <a:pos x="14" y="49"/>
                  </a:cxn>
                  <a:cxn ang="0">
                    <a:pos x="0" y="32"/>
                  </a:cxn>
                </a:cxnLst>
                <a:rect l="0" t="0" r="r" b="b"/>
                <a:pathLst>
                  <a:path w="59" h="235">
                    <a:moveTo>
                      <a:pt x="0" y="32"/>
                    </a:moveTo>
                    <a:lnTo>
                      <a:pt x="14" y="37"/>
                    </a:lnTo>
                    <a:lnTo>
                      <a:pt x="27" y="32"/>
                    </a:lnTo>
                    <a:lnTo>
                      <a:pt x="31" y="19"/>
                    </a:lnTo>
                    <a:lnTo>
                      <a:pt x="24" y="25"/>
                    </a:lnTo>
                    <a:lnTo>
                      <a:pt x="8" y="23"/>
                    </a:lnTo>
                    <a:lnTo>
                      <a:pt x="22" y="19"/>
                    </a:lnTo>
                    <a:lnTo>
                      <a:pt x="25" y="11"/>
                    </a:lnTo>
                    <a:lnTo>
                      <a:pt x="10" y="0"/>
                    </a:lnTo>
                    <a:lnTo>
                      <a:pt x="31" y="5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30" y="36"/>
                    </a:lnTo>
                    <a:lnTo>
                      <a:pt x="31" y="113"/>
                    </a:lnTo>
                    <a:lnTo>
                      <a:pt x="37" y="121"/>
                    </a:lnTo>
                    <a:lnTo>
                      <a:pt x="52" y="140"/>
                    </a:lnTo>
                    <a:lnTo>
                      <a:pt x="59" y="153"/>
                    </a:lnTo>
                    <a:lnTo>
                      <a:pt x="53" y="235"/>
                    </a:lnTo>
                    <a:lnTo>
                      <a:pt x="51" y="157"/>
                    </a:lnTo>
                    <a:lnTo>
                      <a:pt x="41" y="159"/>
                    </a:lnTo>
                    <a:lnTo>
                      <a:pt x="46" y="146"/>
                    </a:lnTo>
                    <a:lnTo>
                      <a:pt x="29" y="123"/>
                    </a:lnTo>
                    <a:lnTo>
                      <a:pt x="13" y="132"/>
                    </a:lnTo>
                    <a:lnTo>
                      <a:pt x="23" y="117"/>
                    </a:lnTo>
                    <a:lnTo>
                      <a:pt x="23" y="52"/>
                    </a:lnTo>
                    <a:lnTo>
                      <a:pt x="14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89" name="Freeform 941"/>
              <p:cNvSpPr>
                <a:spLocks/>
              </p:cNvSpPr>
              <p:nvPr/>
            </p:nvSpPr>
            <p:spPr bwMode="auto">
              <a:xfrm>
                <a:off x="5258" y="10991"/>
                <a:ext cx="299" cy="203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37" y="203"/>
                  </a:cxn>
                  <a:cxn ang="0">
                    <a:pos x="82" y="197"/>
                  </a:cxn>
                  <a:cxn ang="0">
                    <a:pos x="299" y="19"/>
                  </a:cxn>
                  <a:cxn ang="0">
                    <a:pos x="297" y="7"/>
                  </a:cxn>
                  <a:cxn ang="0">
                    <a:pos x="270" y="0"/>
                  </a:cxn>
                  <a:cxn ang="0">
                    <a:pos x="288" y="12"/>
                  </a:cxn>
                  <a:cxn ang="0">
                    <a:pos x="286" y="26"/>
                  </a:cxn>
                  <a:cxn ang="0">
                    <a:pos x="78" y="189"/>
                  </a:cxn>
                  <a:cxn ang="0">
                    <a:pos x="48" y="197"/>
                  </a:cxn>
                  <a:cxn ang="0">
                    <a:pos x="30" y="194"/>
                  </a:cxn>
                  <a:cxn ang="0">
                    <a:pos x="0" y="181"/>
                  </a:cxn>
                </a:cxnLst>
                <a:rect l="0" t="0" r="r" b="b"/>
                <a:pathLst>
                  <a:path w="299" h="203">
                    <a:moveTo>
                      <a:pt x="0" y="181"/>
                    </a:moveTo>
                    <a:lnTo>
                      <a:pt x="37" y="203"/>
                    </a:lnTo>
                    <a:lnTo>
                      <a:pt x="82" y="197"/>
                    </a:lnTo>
                    <a:lnTo>
                      <a:pt x="299" y="19"/>
                    </a:lnTo>
                    <a:lnTo>
                      <a:pt x="297" y="7"/>
                    </a:lnTo>
                    <a:lnTo>
                      <a:pt x="270" y="0"/>
                    </a:lnTo>
                    <a:lnTo>
                      <a:pt x="288" y="12"/>
                    </a:lnTo>
                    <a:lnTo>
                      <a:pt x="286" y="26"/>
                    </a:lnTo>
                    <a:lnTo>
                      <a:pt x="78" y="189"/>
                    </a:lnTo>
                    <a:lnTo>
                      <a:pt x="48" y="197"/>
                    </a:lnTo>
                    <a:lnTo>
                      <a:pt x="30" y="194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0" name="Freeform 942"/>
              <p:cNvSpPr>
                <a:spLocks/>
              </p:cNvSpPr>
              <p:nvPr/>
            </p:nvSpPr>
            <p:spPr bwMode="auto">
              <a:xfrm>
                <a:off x="5041" y="10939"/>
                <a:ext cx="559" cy="446"/>
              </a:xfrm>
              <a:custGeom>
                <a:avLst/>
                <a:gdLst/>
                <a:ahLst/>
                <a:cxnLst>
                  <a:cxn ang="0">
                    <a:pos x="16" y="113"/>
                  </a:cxn>
                  <a:cxn ang="0">
                    <a:pos x="309" y="0"/>
                  </a:cxn>
                  <a:cxn ang="0">
                    <a:pos x="551" y="43"/>
                  </a:cxn>
                  <a:cxn ang="0">
                    <a:pos x="559" y="71"/>
                  </a:cxn>
                  <a:cxn ang="0">
                    <a:pos x="518" y="116"/>
                  </a:cxn>
                  <a:cxn ang="0">
                    <a:pos x="478" y="307"/>
                  </a:cxn>
                  <a:cxn ang="0">
                    <a:pos x="291" y="446"/>
                  </a:cxn>
                  <a:cxn ang="0">
                    <a:pos x="102" y="349"/>
                  </a:cxn>
                  <a:cxn ang="0">
                    <a:pos x="53" y="183"/>
                  </a:cxn>
                  <a:cxn ang="0">
                    <a:pos x="2" y="160"/>
                  </a:cxn>
                  <a:cxn ang="0">
                    <a:pos x="0" y="141"/>
                  </a:cxn>
                  <a:cxn ang="0">
                    <a:pos x="16" y="113"/>
                  </a:cxn>
                </a:cxnLst>
                <a:rect l="0" t="0" r="r" b="b"/>
                <a:pathLst>
                  <a:path w="559" h="446">
                    <a:moveTo>
                      <a:pt x="16" y="113"/>
                    </a:moveTo>
                    <a:lnTo>
                      <a:pt x="309" y="0"/>
                    </a:lnTo>
                    <a:lnTo>
                      <a:pt x="551" y="43"/>
                    </a:lnTo>
                    <a:lnTo>
                      <a:pt x="559" y="71"/>
                    </a:lnTo>
                    <a:lnTo>
                      <a:pt x="518" y="116"/>
                    </a:lnTo>
                    <a:lnTo>
                      <a:pt x="478" y="307"/>
                    </a:lnTo>
                    <a:lnTo>
                      <a:pt x="291" y="446"/>
                    </a:lnTo>
                    <a:lnTo>
                      <a:pt x="102" y="349"/>
                    </a:lnTo>
                    <a:lnTo>
                      <a:pt x="53" y="183"/>
                    </a:lnTo>
                    <a:lnTo>
                      <a:pt x="2" y="160"/>
                    </a:lnTo>
                    <a:lnTo>
                      <a:pt x="0" y="141"/>
                    </a:lnTo>
                    <a:lnTo>
                      <a:pt x="16" y="113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1" name="Freeform 943"/>
              <p:cNvSpPr>
                <a:spLocks/>
              </p:cNvSpPr>
              <p:nvPr/>
            </p:nvSpPr>
            <p:spPr bwMode="auto">
              <a:xfrm>
                <a:off x="5097" y="11058"/>
                <a:ext cx="460" cy="31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9" y="171"/>
                  </a:cxn>
                  <a:cxn ang="0">
                    <a:pos x="67" y="221"/>
                  </a:cxn>
                  <a:cxn ang="0">
                    <a:pos x="201" y="290"/>
                  </a:cxn>
                  <a:cxn ang="0">
                    <a:pos x="237" y="220"/>
                  </a:cxn>
                  <a:cxn ang="0">
                    <a:pos x="250" y="317"/>
                  </a:cxn>
                  <a:cxn ang="0">
                    <a:pos x="415" y="182"/>
                  </a:cxn>
                  <a:cxn ang="0">
                    <a:pos x="460" y="0"/>
                  </a:cxn>
                  <a:cxn ang="0">
                    <a:pos x="247" y="163"/>
                  </a:cxn>
                  <a:cxn ang="0">
                    <a:pos x="247" y="183"/>
                  </a:cxn>
                  <a:cxn ang="0">
                    <a:pos x="217" y="198"/>
                  </a:cxn>
                  <a:cxn ang="0">
                    <a:pos x="0" y="85"/>
                  </a:cxn>
                </a:cxnLst>
                <a:rect l="0" t="0" r="r" b="b"/>
                <a:pathLst>
                  <a:path w="460" h="317">
                    <a:moveTo>
                      <a:pt x="0" y="85"/>
                    </a:moveTo>
                    <a:lnTo>
                      <a:pt x="29" y="171"/>
                    </a:lnTo>
                    <a:lnTo>
                      <a:pt x="67" y="221"/>
                    </a:lnTo>
                    <a:lnTo>
                      <a:pt x="201" y="290"/>
                    </a:lnTo>
                    <a:lnTo>
                      <a:pt x="237" y="220"/>
                    </a:lnTo>
                    <a:lnTo>
                      <a:pt x="250" y="317"/>
                    </a:lnTo>
                    <a:lnTo>
                      <a:pt x="415" y="182"/>
                    </a:lnTo>
                    <a:lnTo>
                      <a:pt x="460" y="0"/>
                    </a:lnTo>
                    <a:lnTo>
                      <a:pt x="247" y="163"/>
                    </a:lnTo>
                    <a:lnTo>
                      <a:pt x="247" y="183"/>
                    </a:lnTo>
                    <a:lnTo>
                      <a:pt x="217" y="19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2" name="Freeform 944"/>
              <p:cNvSpPr>
                <a:spLocks/>
              </p:cNvSpPr>
              <p:nvPr/>
            </p:nvSpPr>
            <p:spPr bwMode="auto">
              <a:xfrm>
                <a:off x="5091" y="10954"/>
                <a:ext cx="468" cy="240"/>
              </a:xfrm>
              <a:custGeom>
                <a:avLst/>
                <a:gdLst/>
                <a:ahLst/>
                <a:cxnLst>
                  <a:cxn ang="0">
                    <a:pos x="64" y="157"/>
                  </a:cxn>
                  <a:cxn ang="0">
                    <a:pos x="0" y="118"/>
                  </a:cxn>
                  <a:cxn ang="0">
                    <a:pos x="262" y="0"/>
                  </a:cxn>
                  <a:cxn ang="0">
                    <a:pos x="456" y="42"/>
                  </a:cxn>
                  <a:cxn ang="0">
                    <a:pos x="468" y="54"/>
                  </a:cxn>
                  <a:cxn ang="0">
                    <a:pos x="266" y="215"/>
                  </a:cxn>
                  <a:cxn ang="0">
                    <a:pos x="201" y="240"/>
                  </a:cxn>
                  <a:cxn ang="0">
                    <a:pos x="64" y="157"/>
                  </a:cxn>
                </a:cxnLst>
                <a:rect l="0" t="0" r="r" b="b"/>
                <a:pathLst>
                  <a:path w="468" h="240">
                    <a:moveTo>
                      <a:pt x="64" y="157"/>
                    </a:moveTo>
                    <a:lnTo>
                      <a:pt x="0" y="118"/>
                    </a:lnTo>
                    <a:lnTo>
                      <a:pt x="262" y="0"/>
                    </a:lnTo>
                    <a:lnTo>
                      <a:pt x="456" y="42"/>
                    </a:lnTo>
                    <a:lnTo>
                      <a:pt x="468" y="54"/>
                    </a:lnTo>
                    <a:lnTo>
                      <a:pt x="266" y="215"/>
                    </a:lnTo>
                    <a:lnTo>
                      <a:pt x="201" y="240"/>
                    </a:lnTo>
                    <a:lnTo>
                      <a:pt x="64" y="157"/>
                    </a:lnTo>
                    <a:close/>
                  </a:path>
                </a:pathLst>
              </a:custGeom>
              <a:solidFill>
                <a:srgbClr val="00A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3" name="Freeform 945"/>
              <p:cNvSpPr>
                <a:spLocks/>
              </p:cNvSpPr>
              <p:nvPr/>
            </p:nvSpPr>
            <p:spPr bwMode="auto">
              <a:xfrm>
                <a:off x="5373" y="10877"/>
                <a:ext cx="96" cy="258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69" y="0"/>
                  </a:cxn>
                  <a:cxn ang="0">
                    <a:pos x="96" y="11"/>
                  </a:cxn>
                  <a:cxn ang="0">
                    <a:pos x="61" y="117"/>
                  </a:cxn>
                  <a:cxn ang="0">
                    <a:pos x="83" y="145"/>
                  </a:cxn>
                  <a:cxn ang="0">
                    <a:pos x="11" y="258"/>
                  </a:cxn>
                  <a:cxn ang="0">
                    <a:pos x="0" y="126"/>
                  </a:cxn>
                  <a:cxn ang="0">
                    <a:pos x="41" y="103"/>
                  </a:cxn>
                  <a:cxn ang="0">
                    <a:pos x="60" y="34"/>
                  </a:cxn>
                  <a:cxn ang="0">
                    <a:pos x="60" y="26"/>
                  </a:cxn>
                  <a:cxn ang="0">
                    <a:pos x="61" y="6"/>
                  </a:cxn>
                </a:cxnLst>
                <a:rect l="0" t="0" r="r" b="b"/>
                <a:pathLst>
                  <a:path w="96" h="258">
                    <a:moveTo>
                      <a:pt x="61" y="6"/>
                    </a:moveTo>
                    <a:lnTo>
                      <a:pt x="69" y="0"/>
                    </a:lnTo>
                    <a:lnTo>
                      <a:pt x="96" y="11"/>
                    </a:lnTo>
                    <a:lnTo>
                      <a:pt x="61" y="117"/>
                    </a:lnTo>
                    <a:lnTo>
                      <a:pt x="83" y="145"/>
                    </a:lnTo>
                    <a:lnTo>
                      <a:pt x="11" y="258"/>
                    </a:lnTo>
                    <a:lnTo>
                      <a:pt x="0" y="126"/>
                    </a:lnTo>
                    <a:lnTo>
                      <a:pt x="41" y="103"/>
                    </a:lnTo>
                    <a:lnTo>
                      <a:pt x="60" y="34"/>
                    </a:lnTo>
                    <a:lnTo>
                      <a:pt x="60" y="2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DA9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4" name="Freeform 946"/>
              <p:cNvSpPr>
                <a:spLocks/>
              </p:cNvSpPr>
              <p:nvPr/>
            </p:nvSpPr>
            <p:spPr bwMode="auto">
              <a:xfrm>
                <a:off x="5140" y="10891"/>
                <a:ext cx="159" cy="282"/>
              </a:xfrm>
              <a:custGeom>
                <a:avLst/>
                <a:gdLst/>
                <a:ahLst/>
                <a:cxnLst>
                  <a:cxn ang="0">
                    <a:pos x="52" y="29"/>
                  </a:cxn>
                  <a:cxn ang="0">
                    <a:pos x="28" y="28"/>
                  </a:cxn>
                  <a:cxn ang="0">
                    <a:pos x="15" y="53"/>
                  </a:cxn>
                  <a:cxn ang="0">
                    <a:pos x="25" y="72"/>
                  </a:cxn>
                  <a:cxn ang="0">
                    <a:pos x="31" y="152"/>
                  </a:cxn>
                  <a:cxn ang="0">
                    <a:pos x="0" y="178"/>
                  </a:cxn>
                  <a:cxn ang="0">
                    <a:pos x="0" y="192"/>
                  </a:cxn>
                  <a:cxn ang="0">
                    <a:pos x="66" y="249"/>
                  </a:cxn>
                  <a:cxn ang="0">
                    <a:pos x="92" y="266"/>
                  </a:cxn>
                  <a:cxn ang="0">
                    <a:pos x="130" y="282"/>
                  </a:cxn>
                  <a:cxn ang="0">
                    <a:pos x="135" y="194"/>
                  </a:cxn>
                  <a:cxn ang="0">
                    <a:pos x="159" y="149"/>
                  </a:cxn>
                  <a:cxn ang="0">
                    <a:pos x="141" y="107"/>
                  </a:cxn>
                  <a:cxn ang="0">
                    <a:pos x="114" y="96"/>
                  </a:cxn>
                  <a:cxn ang="0">
                    <a:pos x="71" y="0"/>
                  </a:cxn>
                  <a:cxn ang="0">
                    <a:pos x="50" y="18"/>
                  </a:cxn>
                  <a:cxn ang="0">
                    <a:pos x="77" y="100"/>
                  </a:cxn>
                  <a:cxn ang="0">
                    <a:pos x="70" y="120"/>
                  </a:cxn>
                  <a:cxn ang="0">
                    <a:pos x="73" y="157"/>
                  </a:cxn>
                  <a:cxn ang="0">
                    <a:pos x="59" y="162"/>
                  </a:cxn>
                  <a:cxn ang="0">
                    <a:pos x="52" y="29"/>
                  </a:cxn>
                </a:cxnLst>
                <a:rect l="0" t="0" r="r" b="b"/>
                <a:pathLst>
                  <a:path w="159" h="282">
                    <a:moveTo>
                      <a:pt x="52" y="29"/>
                    </a:moveTo>
                    <a:lnTo>
                      <a:pt x="28" y="28"/>
                    </a:lnTo>
                    <a:lnTo>
                      <a:pt x="15" y="53"/>
                    </a:lnTo>
                    <a:lnTo>
                      <a:pt x="25" y="72"/>
                    </a:lnTo>
                    <a:lnTo>
                      <a:pt x="31" y="152"/>
                    </a:lnTo>
                    <a:lnTo>
                      <a:pt x="0" y="178"/>
                    </a:lnTo>
                    <a:lnTo>
                      <a:pt x="0" y="192"/>
                    </a:lnTo>
                    <a:lnTo>
                      <a:pt x="66" y="249"/>
                    </a:lnTo>
                    <a:lnTo>
                      <a:pt x="92" y="266"/>
                    </a:lnTo>
                    <a:lnTo>
                      <a:pt x="130" y="282"/>
                    </a:lnTo>
                    <a:lnTo>
                      <a:pt x="135" y="194"/>
                    </a:lnTo>
                    <a:lnTo>
                      <a:pt x="159" y="149"/>
                    </a:lnTo>
                    <a:lnTo>
                      <a:pt x="141" y="107"/>
                    </a:lnTo>
                    <a:lnTo>
                      <a:pt x="114" y="96"/>
                    </a:lnTo>
                    <a:lnTo>
                      <a:pt x="71" y="0"/>
                    </a:lnTo>
                    <a:lnTo>
                      <a:pt x="50" y="18"/>
                    </a:lnTo>
                    <a:lnTo>
                      <a:pt x="77" y="100"/>
                    </a:lnTo>
                    <a:lnTo>
                      <a:pt x="70" y="120"/>
                    </a:lnTo>
                    <a:lnTo>
                      <a:pt x="73" y="157"/>
                    </a:lnTo>
                    <a:lnTo>
                      <a:pt x="59" y="162"/>
                    </a:lnTo>
                    <a:lnTo>
                      <a:pt x="52" y="29"/>
                    </a:lnTo>
                    <a:close/>
                  </a:path>
                </a:pathLst>
              </a:custGeom>
              <a:solidFill>
                <a:srgbClr val="DA9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5" name="Freeform 947"/>
              <p:cNvSpPr>
                <a:spLocks/>
              </p:cNvSpPr>
              <p:nvPr/>
            </p:nvSpPr>
            <p:spPr bwMode="auto">
              <a:xfrm>
                <a:off x="5277" y="10925"/>
                <a:ext cx="88" cy="256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32" y="0"/>
                  </a:cxn>
                  <a:cxn ang="0">
                    <a:pos x="17" y="10"/>
                  </a:cxn>
                  <a:cxn ang="0">
                    <a:pos x="15" y="18"/>
                  </a:cxn>
                  <a:cxn ang="0">
                    <a:pos x="22" y="34"/>
                  </a:cxn>
                  <a:cxn ang="0">
                    <a:pos x="24" y="123"/>
                  </a:cxn>
                  <a:cxn ang="0">
                    <a:pos x="0" y="154"/>
                  </a:cxn>
                  <a:cxn ang="0">
                    <a:pos x="4" y="168"/>
                  </a:cxn>
                  <a:cxn ang="0">
                    <a:pos x="43" y="180"/>
                  </a:cxn>
                  <a:cxn ang="0">
                    <a:pos x="63" y="175"/>
                  </a:cxn>
                  <a:cxn ang="0">
                    <a:pos x="60" y="256"/>
                  </a:cxn>
                  <a:cxn ang="0">
                    <a:pos x="85" y="243"/>
                  </a:cxn>
                  <a:cxn ang="0">
                    <a:pos x="88" y="154"/>
                  </a:cxn>
                  <a:cxn ang="0">
                    <a:pos x="58" y="112"/>
                  </a:cxn>
                  <a:cxn ang="0">
                    <a:pos x="55" y="40"/>
                  </a:cxn>
                  <a:cxn ang="0">
                    <a:pos x="63" y="19"/>
                  </a:cxn>
                  <a:cxn ang="0">
                    <a:pos x="50" y="5"/>
                  </a:cxn>
                </a:cxnLst>
                <a:rect l="0" t="0" r="r" b="b"/>
                <a:pathLst>
                  <a:path w="88" h="256">
                    <a:moveTo>
                      <a:pt x="50" y="5"/>
                    </a:moveTo>
                    <a:lnTo>
                      <a:pt x="32" y="0"/>
                    </a:lnTo>
                    <a:lnTo>
                      <a:pt x="17" y="10"/>
                    </a:lnTo>
                    <a:lnTo>
                      <a:pt x="15" y="18"/>
                    </a:lnTo>
                    <a:lnTo>
                      <a:pt x="22" y="34"/>
                    </a:lnTo>
                    <a:lnTo>
                      <a:pt x="24" y="123"/>
                    </a:lnTo>
                    <a:lnTo>
                      <a:pt x="0" y="154"/>
                    </a:lnTo>
                    <a:lnTo>
                      <a:pt x="4" y="168"/>
                    </a:lnTo>
                    <a:lnTo>
                      <a:pt x="43" y="180"/>
                    </a:lnTo>
                    <a:lnTo>
                      <a:pt x="63" y="175"/>
                    </a:lnTo>
                    <a:lnTo>
                      <a:pt x="60" y="256"/>
                    </a:lnTo>
                    <a:lnTo>
                      <a:pt x="85" y="243"/>
                    </a:lnTo>
                    <a:lnTo>
                      <a:pt x="88" y="154"/>
                    </a:lnTo>
                    <a:lnTo>
                      <a:pt x="58" y="112"/>
                    </a:lnTo>
                    <a:lnTo>
                      <a:pt x="55" y="40"/>
                    </a:lnTo>
                    <a:lnTo>
                      <a:pt x="63" y="19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A3FF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6" name="Freeform 948"/>
              <p:cNvSpPr>
                <a:spLocks/>
              </p:cNvSpPr>
              <p:nvPr/>
            </p:nvSpPr>
            <p:spPr bwMode="auto">
              <a:xfrm>
                <a:off x="5330" y="10891"/>
                <a:ext cx="76" cy="16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1" y="3"/>
                  </a:cxn>
                  <a:cxn ang="0">
                    <a:pos x="0" y="12"/>
                  </a:cxn>
                  <a:cxn ang="0">
                    <a:pos x="4" y="18"/>
                  </a:cxn>
                  <a:cxn ang="0">
                    <a:pos x="1" y="27"/>
                  </a:cxn>
                  <a:cxn ang="0">
                    <a:pos x="12" y="32"/>
                  </a:cxn>
                  <a:cxn ang="0">
                    <a:pos x="18" y="41"/>
                  </a:cxn>
                  <a:cxn ang="0">
                    <a:pos x="27" y="84"/>
                  </a:cxn>
                  <a:cxn ang="0">
                    <a:pos x="14" y="106"/>
                  </a:cxn>
                  <a:cxn ang="0">
                    <a:pos x="13" y="129"/>
                  </a:cxn>
                  <a:cxn ang="0">
                    <a:pos x="24" y="165"/>
                  </a:cxn>
                  <a:cxn ang="0">
                    <a:pos x="44" y="109"/>
                  </a:cxn>
                  <a:cxn ang="0">
                    <a:pos x="76" y="90"/>
                  </a:cxn>
                  <a:cxn ang="0">
                    <a:pos x="53" y="85"/>
                  </a:cxn>
                  <a:cxn ang="0">
                    <a:pos x="32" y="26"/>
                  </a:cxn>
                  <a:cxn ang="0">
                    <a:pos x="40" y="21"/>
                  </a:cxn>
                  <a:cxn ang="0">
                    <a:pos x="38" y="15"/>
                  </a:cxn>
                  <a:cxn ang="0">
                    <a:pos x="42" y="5"/>
                  </a:cxn>
                  <a:cxn ang="0">
                    <a:pos x="23" y="0"/>
                  </a:cxn>
                </a:cxnLst>
                <a:rect l="0" t="0" r="r" b="b"/>
                <a:pathLst>
                  <a:path w="76" h="165">
                    <a:moveTo>
                      <a:pt x="23" y="0"/>
                    </a:moveTo>
                    <a:lnTo>
                      <a:pt x="11" y="3"/>
                    </a:lnTo>
                    <a:lnTo>
                      <a:pt x="0" y="12"/>
                    </a:lnTo>
                    <a:lnTo>
                      <a:pt x="4" y="18"/>
                    </a:lnTo>
                    <a:lnTo>
                      <a:pt x="1" y="27"/>
                    </a:lnTo>
                    <a:lnTo>
                      <a:pt x="12" y="32"/>
                    </a:lnTo>
                    <a:lnTo>
                      <a:pt x="18" y="41"/>
                    </a:lnTo>
                    <a:lnTo>
                      <a:pt x="27" y="84"/>
                    </a:lnTo>
                    <a:lnTo>
                      <a:pt x="14" y="106"/>
                    </a:lnTo>
                    <a:lnTo>
                      <a:pt x="13" y="129"/>
                    </a:lnTo>
                    <a:lnTo>
                      <a:pt x="24" y="165"/>
                    </a:lnTo>
                    <a:lnTo>
                      <a:pt x="44" y="109"/>
                    </a:lnTo>
                    <a:lnTo>
                      <a:pt x="76" y="90"/>
                    </a:lnTo>
                    <a:lnTo>
                      <a:pt x="53" y="85"/>
                    </a:lnTo>
                    <a:lnTo>
                      <a:pt x="32" y="26"/>
                    </a:lnTo>
                    <a:lnTo>
                      <a:pt x="40" y="21"/>
                    </a:lnTo>
                    <a:lnTo>
                      <a:pt x="38" y="15"/>
                    </a:lnTo>
                    <a:lnTo>
                      <a:pt x="42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3FF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7" name="Freeform 949"/>
              <p:cNvSpPr>
                <a:spLocks/>
              </p:cNvSpPr>
              <p:nvPr/>
            </p:nvSpPr>
            <p:spPr bwMode="auto">
              <a:xfrm>
                <a:off x="5377" y="10912"/>
                <a:ext cx="166" cy="240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18" y="12"/>
                  </a:cxn>
                  <a:cxn ang="0">
                    <a:pos x="123" y="23"/>
                  </a:cxn>
                  <a:cxn ang="0">
                    <a:pos x="116" y="33"/>
                  </a:cxn>
                  <a:cxn ang="0">
                    <a:pos x="118" y="43"/>
                  </a:cxn>
                  <a:cxn ang="0">
                    <a:pos x="89" y="107"/>
                  </a:cxn>
                  <a:cxn ang="0">
                    <a:pos x="63" y="109"/>
                  </a:cxn>
                  <a:cxn ang="0">
                    <a:pos x="0" y="240"/>
                  </a:cxn>
                  <a:cxn ang="0">
                    <a:pos x="127" y="130"/>
                  </a:cxn>
                  <a:cxn ang="0">
                    <a:pos x="127" y="105"/>
                  </a:cxn>
                  <a:cxn ang="0">
                    <a:pos x="149" y="39"/>
                  </a:cxn>
                  <a:cxn ang="0">
                    <a:pos x="158" y="34"/>
                  </a:cxn>
                  <a:cxn ang="0">
                    <a:pos x="158" y="27"/>
                  </a:cxn>
                  <a:cxn ang="0">
                    <a:pos x="166" y="24"/>
                  </a:cxn>
                  <a:cxn ang="0">
                    <a:pos x="159" y="4"/>
                  </a:cxn>
                  <a:cxn ang="0">
                    <a:pos x="133" y="0"/>
                  </a:cxn>
                </a:cxnLst>
                <a:rect l="0" t="0" r="r" b="b"/>
                <a:pathLst>
                  <a:path w="166" h="240">
                    <a:moveTo>
                      <a:pt x="133" y="0"/>
                    </a:moveTo>
                    <a:lnTo>
                      <a:pt x="118" y="12"/>
                    </a:lnTo>
                    <a:lnTo>
                      <a:pt x="123" y="23"/>
                    </a:lnTo>
                    <a:lnTo>
                      <a:pt x="116" y="33"/>
                    </a:lnTo>
                    <a:lnTo>
                      <a:pt x="118" y="43"/>
                    </a:lnTo>
                    <a:lnTo>
                      <a:pt x="89" y="107"/>
                    </a:lnTo>
                    <a:lnTo>
                      <a:pt x="63" y="109"/>
                    </a:lnTo>
                    <a:lnTo>
                      <a:pt x="0" y="240"/>
                    </a:lnTo>
                    <a:lnTo>
                      <a:pt x="127" y="130"/>
                    </a:lnTo>
                    <a:lnTo>
                      <a:pt x="127" y="105"/>
                    </a:lnTo>
                    <a:lnTo>
                      <a:pt x="149" y="39"/>
                    </a:lnTo>
                    <a:lnTo>
                      <a:pt x="158" y="34"/>
                    </a:lnTo>
                    <a:lnTo>
                      <a:pt x="158" y="27"/>
                    </a:lnTo>
                    <a:lnTo>
                      <a:pt x="166" y="24"/>
                    </a:lnTo>
                    <a:lnTo>
                      <a:pt x="159" y="4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A3FF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8" name="Freeform 950"/>
              <p:cNvSpPr>
                <a:spLocks/>
              </p:cNvSpPr>
              <p:nvPr/>
            </p:nvSpPr>
            <p:spPr bwMode="auto">
              <a:xfrm>
                <a:off x="5138" y="11081"/>
                <a:ext cx="67" cy="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66" y="56"/>
                  </a:cxn>
                  <a:cxn ang="0">
                    <a:pos x="67" y="15"/>
                  </a:cxn>
                  <a:cxn ang="0">
                    <a:pos x="24" y="16"/>
                  </a:cxn>
                  <a:cxn ang="0">
                    <a:pos x="2" y="0"/>
                  </a:cxn>
                </a:cxnLst>
                <a:rect l="0" t="0" r="r" b="b"/>
                <a:pathLst>
                  <a:path w="67" h="56">
                    <a:moveTo>
                      <a:pt x="2" y="0"/>
                    </a:moveTo>
                    <a:lnTo>
                      <a:pt x="0" y="17"/>
                    </a:lnTo>
                    <a:lnTo>
                      <a:pt x="66" y="56"/>
                    </a:lnTo>
                    <a:lnTo>
                      <a:pt x="67" y="15"/>
                    </a:lnTo>
                    <a:lnTo>
                      <a:pt x="24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599" name="Freeform 951"/>
              <p:cNvSpPr>
                <a:spLocks/>
              </p:cNvSpPr>
              <p:nvPr/>
            </p:nvSpPr>
            <p:spPr bwMode="auto">
              <a:xfrm>
                <a:off x="5271" y="11085"/>
                <a:ext cx="71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4"/>
                  </a:cxn>
                  <a:cxn ang="0">
                    <a:pos x="20" y="104"/>
                  </a:cxn>
                  <a:cxn ang="0">
                    <a:pos x="58" y="97"/>
                  </a:cxn>
                  <a:cxn ang="0">
                    <a:pos x="71" y="92"/>
                  </a:cxn>
                  <a:cxn ang="0">
                    <a:pos x="70" y="9"/>
                  </a:cxn>
                  <a:cxn ang="0">
                    <a:pos x="41" y="17"/>
                  </a:cxn>
                  <a:cxn ang="0">
                    <a:pos x="12" y="13"/>
                  </a:cxn>
                  <a:cxn ang="0">
                    <a:pos x="0" y="0"/>
                  </a:cxn>
                </a:cxnLst>
                <a:rect l="0" t="0" r="r" b="b"/>
                <a:pathLst>
                  <a:path w="71" h="104">
                    <a:moveTo>
                      <a:pt x="0" y="0"/>
                    </a:moveTo>
                    <a:lnTo>
                      <a:pt x="2" y="94"/>
                    </a:lnTo>
                    <a:lnTo>
                      <a:pt x="20" y="104"/>
                    </a:lnTo>
                    <a:lnTo>
                      <a:pt x="58" y="97"/>
                    </a:lnTo>
                    <a:lnTo>
                      <a:pt x="71" y="92"/>
                    </a:lnTo>
                    <a:lnTo>
                      <a:pt x="70" y="9"/>
                    </a:lnTo>
                    <a:lnTo>
                      <a:pt x="41" y="17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0" name="Freeform 952"/>
              <p:cNvSpPr>
                <a:spLocks/>
              </p:cNvSpPr>
              <p:nvPr/>
            </p:nvSpPr>
            <p:spPr bwMode="auto">
              <a:xfrm>
                <a:off x="5221" y="11016"/>
                <a:ext cx="72" cy="128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10" y="6"/>
                  </a:cxn>
                  <a:cxn ang="0">
                    <a:pos x="44" y="0"/>
                  </a:cxn>
                  <a:cxn ang="0">
                    <a:pos x="72" y="41"/>
                  </a:cxn>
                  <a:cxn ang="0">
                    <a:pos x="50" y="65"/>
                  </a:cxn>
                  <a:cxn ang="0">
                    <a:pos x="52" y="85"/>
                  </a:cxn>
                  <a:cxn ang="0">
                    <a:pos x="44" y="125"/>
                  </a:cxn>
                  <a:cxn ang="0">
                    <a:pos x="34" y="128"/>
                  </a:cxn>
                  <a:cxn ang="0">
                    <a:pos x="18" y="62"/>
                  </a:cxn>
                  <a:cxn ang="0">
                    <a:pos x="1" y="34"/>
                  </a:cxn>
                  <a:cxn ang="0">
                    <a:pos x="0" y="31"/>
                  </a:cxn>
                  <a:cxn ang="0">
                    <a:pos x="2" y="24"/>
                  </a:cxn>
                </a:cxnLst>
                <a:rect l="0" t="0" r="r" b="b"/>
                <a:pathLst>
                  <a:path w="72" h="128">
                    <a:moveTo>
                      <a:pt x="2" y="24"/>
                    </a:moveTo>
                    <a:lnTo>
                      <a:pt x="10" y="6"/>
                    </a:lnTo>
                    <a:lnTo>
                      <a:pt x="44" y="0"/>
                    </a:lnTo>
                    <a:lnTo>
                      <a:pt x="72" y="41"/>
                    </a:lnTo>
                    <a:lnTo>
                      <a:pt x="50" y="65"/>
                    </a:lnTo>
                    <a:lnTo>
                      <a:pt x="52" y="85"/>
                    </a:lnTo>
                    <a:lnTo>
                      <a:pt x="44" y="125"/>
                    </a:lnTo>
                    <a:lnTo>
                      <a:pt x="34" y="128"/>
                    </a:lnTo>
                    <a:lnTo>
                      <a:pt x="18" y="62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1" name="Freeform 953"/>
              <p:cNvSpPr>
                <a:spLocks/>
              </p:cNvSpPr>
              <p:nvPr/>
            </p:nvSpPr>
            <p:spPr bwMode="auto">
              <a:xfrm>
                <a:off x="5353" y="11004"/>
                <a:ext cx="67" cy="135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3" y="0"/>
                  </a:cxn>
                  <a:cxn ang="0">
                    <a:pos x="54" y="6"/>
                  </a:cxn>
                  <a:cxn ang="0">
                    <a:pos x="67" y="40"/>
                  </a:cxn>
                  <a:cxn ang="0">
                    <a:pos x="29" y="135"/>
                  </a:cxn>
                  <a:cxn ang="0">
                    <a:pos x="7" y="123"/>
                  </a:cxn>
                  <a:cxn ang="0">
                    <a:pos x="4" y="65"/>
                  </a:cxn>
                  <a:cxn ang="0">
                    <a:pos x="0" y="61"/>
                  </a:cxn>
                  <a:cxn ang="0">
                    <a:pos x="14" y="4"/>
                  </a:cxn>
                </a:cxnLst>
                <a:rect l="0" t="0" r="r" b="b"/>
                <a:pathLst>
                  <a:path w="67" h="135">
                    <a:moveTo>
                      <a:pt x="14" y="4"/>
                    </a:moveTo>
                    <a:lnTo>
                      <a:pt x="23" y="0"/>
                    </a:lnTo>
                    <a:lnTo>
                      <a:pt x="54" y="6"/>
                    </a:lnTo>
                    <a:lnTo>
                      <a:pt x="67" y="40"/>
                    </a:lnTo>
                    <a:lnTo>
                      <a:pt x="29" y="135"/>
                    </a:lnTo>
                    <a:lnTo>
                      <a:pt x="7" y="123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2" name="Freeform 954"/>
              <p:cNvSpPr>
                <a:spLocks/>
              </p:cNvSpPr>
              <p:nvPr/>
            </p:nvSpPr>
            <p:spPr bwMode="auto">
              <a:xfrm>
                <a:off x="5377" y="11029"/>
                <a:ext cx="121" cy="12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6" y="18"/>
                  </a:cxn>
                  <a:cxn ang="0">
                    <a:pos x="121" y="21"/>
                  </a:cxn>
                  <a:cxn ang="0">
                    <a:pos x="0" y="123"/>
                  </a:cxn>
                  <a:cxn ang="0">
                    <a:pos x="56" y="0"/>
                  </a:cxn>
                </a:cxnLst>
                <a:rect l="0" t="0" r="r" b="b"/>
                <a:pathLst>
                  <a:path w="121" h="123">
                    <a:moveTo>
                      <a:pt x="56" y="0"/>
                    </a:moveTo>
                    <a:lnTo>
                      <a:pt x="66" y="18"/>
                    </a:lnTo>
                    <a:lnTo>
                      <a:pt x="121" y="21"/>
                    </a:lnTo>
                    <a:lnTo>
                      <a:pt x="0" y="1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3" name="Freeform 955"/>
              <p:cNvSpPr>
                <a:spLocks/>
              </p:cNvSpPr>
              <p:nvPr/>
            </p:nvSpPr>
            <p:spPr bwMode="auto">
              <a:xfrm>
                <a:off x="5342" y="11004"/>
                <a:ext cx="27" cy="5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" y="58"/>
                  </a:cxn>
                  <a:cxn ang="0">
                    <a:pos x="27" y="0"/>
                  </a:cxn>
                  <a:cxn ang="0">
                    <a:pos x="1" y="3"/>
                  </a:cxn>
                  <a:cxn ang="0">
                    <a:pos x="0" y="12"/>
                  </a:cxn>
                </a:cxnLst>
                <a:rect l="0" t="0" r="r" b="b"/>
                <a:pathLst>
                  <a:path w="27" h="58">
                    <a:moveTo>
                      <a:pt x="0" y="12"/>
                    </a:moveTo>
                    <a:lnTo>
                      <a:pt x="14" y="58"/>
                    </a:lnTo>
                    <a:lnTo>
                      <a:pt x="27" y="0"/>
                    </a:lnTo>
                    <a:lnTo>
                      <a:pt x="1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4" name="Freeform 956"/>
              <p:cNvSpPr>
                <a:spLocks/>
              </p:cNvSpPr>
              <p:nvPr/>
            </p:nvSpPr>
            <p:spPr bwMode="auto">
              <a:xfrm>
                <a:off x="5412" y="11169"/>
                <a:ext cx="53" cy="79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9" y="13"/>
                  </a:cxn>
                  <a:cxn ang="0">
                    <a:pos x="9" y="57"/>
                  </a:cxn>
                  <a:cxn ang="0">
                    <a:pos x="0" y="57"/>
                  </a:cxn>
                  <a:cxn ang="0">
                    <a:pos x="7" y="79"/>
                  </a:cxn>
                  <a:cxn ang="0">
                    <a:pos x="20" y="65"/>
                  </a:cxn>
                  <a:cxn ang="0">
                    <a:pos x="29" y="23"/>
                  </a:cxn>
                  <a:cxn ang="0">
                    <a:pos x="43" y="14"/>
                  </a:cxn>
                  <a:cxn ang="0">
                    <a:pos x="48" y="21"/>
                  </a:cxn>
                  <a:cxn ang="0">
                    <a:pos x="53" y="14"/>
                  </a:cxn>
                  <a:cxn ang="0">
                    <a:pos x="47" y="0"/>
                  </a:cxn>
                </a:cxnLst>
                <a:rect l="0" t="0" r="r" b="b"/>
                <a:pathLst>
                  <a:path w="53" h="79">
                    <a:moveTo>
                      <a:pt x="47" y="0"/>
                    </a:moveTo>
                    <a:lnTo>
                      <a:pt x="19" y="13"/>
                    </a:lnTo>
                    <a:lnTo>
                      <a:pt x="9" y="57"/>
                    </a:lnTo>
                    <a:lnTo>
                      <a:pt x="0" y="57"/>
                    </a:lnTo>
                    <a:lnTo>
                      <a:pt x="7" y="79"/>
                    </a:lnTo>
                    <a:lnTo>
                      <a:pt x="20" y="65"/>
                    </a:lnTo>
                    <a:lnTo>
                      <a:pt x="29" y="23"/>
                    </a:lnTo>
                    <a:lnTo>
                      <a:pt x="43" y="14"/>
                    </a:lnTo>
                    <a:lnTo>
                      <a:pt x="48" y="21"/>
                    </a:lnTo>
                    <a:lnTo>
                      <a:pt x="53" y="1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5" name="Freeform 957"/>
              <p:cNvSpPr>
                <a:spLocks/>
              </p:cNvSpPr>
              <p:nvPr/>
            </p:nvSpPr>
            <p:spPr bwMode="auto">
              <a:xfrm>
                <a:off x="5463" y="11191"/>
                <a:ext cx="27" cy="55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3" y="0"/>
                  </a:cxn>
                  <a:cxn ang="0">
                    <a:pos x="0" y="17"/>
                  </a:cxn>
                  <a:cxn ang="0">
                    <a:pos x="5" y="15"/>
                  </a:cxn>
                  <a:cxn ang="0">
                    <a:pos x="15" y="29"/>
                  </a:cxn>
                  <a:cxn ang="0">
                    <a:pos x="13" y="40"/>
                  </a:cxn>
                  <a:cxn ang="0">
                    <a:pos x="4" y="45"/>
                  </a:cxn>
                  <a:cxn ang="0">
                    <a:pos x="7" y="55"/>
                  </a:cxn>
                  <a:cxn ang="0">
                    <a:pos x="24" y="42"/>
                  </a:cxn>
                  <a:cxn ang="0">
                    <a:pos x="27" y="27"/>
                  </a:cxn>
                  <a:cxn ang="0">
                    <a:pos x="17" y="7"/>
                  </a:cxn>
                  <a:cxn ang="0">
                    <a:pos x="19" y="3"/>
                  </a:cxn>
                </a:cxnLst>
                <a:rect l="0" t="0" r="r" b="b"/>
                <a:pathLst>
                  <a:path w="27" h="55">
                    <a:moveTo>
                      <a:pt x="19" y="3"/>
                    </a:moveTo>
                    <a:lnTo>
                      <a:pt x="3" y="0"/>
                    </a:lnTo>
                    <a:lnTo>
                      <a:pt x="0" y="17"/>
                    </a:lnTo>
                    <a:lnTo>
                      <a:pt x="5" y="15"/>
                    </a:lnTo>
                    <a:lnTo>
                      <a:pt x="15" y="29"/>
                    </a:lnTo>
                    <a:lnTo>
                      <a:pt x="13" y="40"/>
                    </a:lnTo>
                    <a:lnTo>
                      <a:pt x="4" y="45"/>
                    </a:lnTo>
                    <a:lnTo>
                      <a:pt x="7" y="55"/>
                    </a:lnTo>
                    <a:lnTo>
                      <a:pt x="24" y="42"/>
                    </a:lnTo>
                    <a:lnTo>
                      <a:pt x="27" y="27"/>
                    </a:lnTo>
                    <a:lnTo>
                      <a:pt x="17" y="7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6" name="Freeform 958"/>
              <p:cNvSpPr>
                <a:spLocks/>
              </p:cNvSpPr>
              <p:nvPr/>
            </p:nvSpPr>
            <p:spPr bwMode="auto">
              <a:xfrm>
                <a:off x="5406" y="11237"/>
                <a:ext cx="59" cy="4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7" y="7"/>
                  </a:cxn>
                  <a:cxn ang="0">
                    <a:pos x="15" y="30"/>
                  </a:cxn>
                  <a:cxn ang="0">
                    <a:pos x="18" y="18"/>
                  </a:cxn>
                  <a:cxn ang="0">
                    <a:pos x="4" y="16"/>
                  </a:cxn>
                  <a:cxn ang="0">
                    <a:pos x="0" y="35"/>
                  </a:cxn>
                  <a:cxn ang="0">
                    <a:pos x="11" y="46"/>
                  </a:cxn>
                  <a:cxn ang="0">
                    <a:pos x="49" y="19"/>
                  </a:cxn>
                  <a:cxn ang="0">
                    <a:pos x="51" y="25"/>
                  </a:cxn>
                  <a:cxn ang="0">
                    <a:pos x="59" y="10"/>
                  </a:cxn>
                  <a:cxn ang="0">
                    <a:pos x="48" y="0"/>
                  </a:cxn>
                </a:cxnLst>
                <a:rect l="0" t="0" r="r" b="b"/>
                <a:pathLst>
                  <a:path w="59" h="46">
                    <a:moveTo>
                      <a:pt x="48" y="0"/>
                    </a:moveTo>
                    <a:lnTo>
                      <a:pt x="47" y="7"/>
                    </a:lnTo>
                    <a:lnTo>
                      <a:pt x="15" y="30"/>
                    </a:lnTo>
                    <a:lnTo>
                      <a:pt x="18" y="18"/>
                    </a:lnTo>
                    <a:lnTo>
                      <a:pt x="4" y="16"/>
                    </a:lnTo>
                    <a:lnTo>
                      <a:pt x="0" y="35"/>
                    </a:lnTo>
                    <a:lnTo>
                      <a:pt x="11" y="46"/>
                    </a:lnTo>
                    <a:lnTo>
                      <a:pt x="49" y="19"/>
                    </a:lnTo>
                    <a:lnTo>
                      <a:pt x="51" y="25"/>
                    </a:lnTo>
                    <a:lnTo>
                      <a:pt x="59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7" name="Freeform 959"/>
              <p:cNvSpPr>
                <a:spLocks/>
              </p:cNvSpPr>
              <p:nvPr/>
            </p:nvSpPr>
            <p:spPr bwMode="auto">
              <a:xfrm>
                <a:off x="5301" y="10945"/>
                <a:ext cx="54" cy="232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9" y="43"/>
                  </a:cxn>
                  <a:cxn ang="0">
                    <a:pos x="14" y="113"/>
                  </a:cxn>
                  <a:cxn ang="0">
                    <a:pos x="29" y="119"/>
                  </a:cxn>
                  <a:cxn ang="0">
                    <a:pos x="21" y="136"/>
                  </a:cxn>
                  <a:cxn ang="0">
                    <a:pos x="43" y="151"/>
                  </a:cxn>
                  <a:cxn ang="0">
                    <a:pos x="40" y="232"/>
                  </a:cxn>
                  <a:cxn ang="0">
                    <a:pos x="50" y="225"/>
                  </a:cxn>
                  <a:cxn ang="0">
                    <a:pos x="50" y="145"/>
                  </a:cxn>
                  <a:cxn ang="0">
                    <a:pos x="54" y="128"/>
                  </a:cxn>
                  <a:cxn ang="0">
                    <a:pos x="33" y="97"/>
                  </a:cxn>
                  <a:cxn ang="0">
                    <a:pos x="28" y="18"/>
                  </a:cxn>
                  <a:cxn ang="0">
                    <a:pos x="36" y="0"/>
                  </a:cxn>
                  <a:cxn ang="0">
                    <a:pos x="27" y="9"/>
                  </a:cxn>
                  <a:cxn ang="0">
                    <a:pos x="0" y="3"/>
                  </a:cxn>
                  <a:cxn ang="0">
                    <a:pos x="8" y="16"/>
                  </a:cxn>
                </a:cxnLst>
                <a:rect l="0" t="0" r="r" b="b"/>
                <a:pathLst>
                  <a:path w="54" h="232">
                    <a:moveTo>
                      <a:pt x="8" y="16"/>
                    </a:moveTo>
                    <a:lnTo>
                      <a:pt x="19" y="43"/>
                    </a:lnTo>
                    <a:lnTo>
                      <a:pt x="14" y="113"/>
                    </a:lnTo>
                    <a:lnTo>
                      <a:pt x="29" y="119"/>
                    </a:lnTo>
                    <a:lnTo>
                      <a:pt x="21" y="136"/>
                    </a:lnTo>
                    <a:lnTo>
                      <a:pt x="43" y="151"/>
                    </a:lnTo>
                    <a:lnTo>
                      <a:pt x="40" y="232"/>
                    </a:lnTo>
                    <a:lnTo>
                      <a:pt x="50" y="225"/>
                    </a:lnTo>
                    <a:lnTo>
                      <a:pt x="50" y="145"/>
                    </a:lnTo>
                    <a:lnTo>
                      <a:pt x="54" y="128"/>
                    </a:lnTo>
                    <a:lnTo>
                      <a:pt x="33" y="97"/>
                    </a:lnTo>
                    <a:lnTo>
                      <a:pt x="28" y="18"/>
                    </a:lnTo>
                    <a:lnTo>
                      <a:pt x="36" y="0"/>
                    </a:lnTo>
                    <a:lnTo>
                      <a:pt x="27" y="9"/>
                    </a:lnTo>
                    <a:lnTo>
                      <a:pt x="0" y="3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8" name="Freeform 960"/>
              <p:cNvSpPr>
                <a:spLocks/>
              </p:cNvSpPr>
              <p:nvPr/>
            </p:nvSpPr>
            <p:spPr bwMode="auto">
              <a:xfrm>
                <a:off x="5510" y="10912"/>
                <a:ext cx="21" cy="1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3" y="17"/>
                  </a:cxn>
                  <a:cxn ang="0">
                    <a:pos x="21" y="14"/>
                  </a:cxn>
                  <a:cxn ang="0">
                    <a:pos x="17" y="0"/>
                  </a:cxn>
                  <a:cxn ang="0">
                    <a:pos x="0" y="10"/>
                  </a:cxn>
                </a:cxnLst>
                <a:rect l="0" t="0" r="r" b="b"/>
                <a:pathLst>
                  <a:path w="21" h="17">
                    <a:moveTo>
                      <a:pt x="0" y="10"/>
                    </a:moveTo>
                    <a:lnTo>
                      <a:pt x="13" y="17"/>
                    </a:lnTo>
                    <a:lnTo>
                      <a:pt x="21" y="14"/>
                    </a:lnTo>
                    <a:lnTo>
                      <a:pt x="1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09" name="Freeform 961"/>
              <p:cNvSpPr>
                <a:spLocks/>
              </p:cNvSpPr>
              <p:nvPr/>
            </p:nvSpPr>
            <p:spPr bwMode="auto">
              <a:xfrm>
                <a:off x="5434" y="10929"/>
                <a:ext cx="97" cy="11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97" y="13"/>
                  </a:cxn>
                  <a:cxn ang="0">
                    <a:pos x="90" y="24"/>
                  </a:cxn>
                  <a:cxn ang="0">
                    <a:pos x="66" y="97"/>
                  </a:cxn>
                  <a:cxn ang="0">
                    <a:pos x="46" y="118"/>
                  </a:cxn>
                  <a:cxn ang="0">
                    <a:pos x="9" y="116"/>
                  </a:cxn>
                  <a:cxn ang="0">
                    <a:pos x="0" y="101"/>
                  </a:cxn>
                  <a:cxn ang="0">
                    <a:pos x="20" y="110"/>
                  </a:cxn>
                  <a:cxn ang="0">
                    <a:pos x="47" y="103"/>
                  </a:cxn>
                  <a:cxn ang="0">
                    <a:pos x="48" y="85"/>
                  </a:cxn>
                  <a:cxn ang="0">
                    <a:pos x="72" y="34"/>
                  </a:cxn>
                  <a:cxn ang="0">
                    <a:pos x="68" y="15"/>
                  </a:cxn>
                  <a:cxn ang="0">
                    <a:pos x="83" y="21"/>
                  </a:cxn>
                  <a:cxn ang="0">
                    <a:pos x="70" y="0"/>
                  </a:cxn>
                </a:cxnLst>
                <a:rect l="0" t="0" r="r" b="b"/>
                <a:pathLst>
                  <a:path w="97" h="118">
                    <a:moveTo>
                      <a:pt x="70" y="0"/>
                    </a:moveTo>
                    <a:lnTo>
                      <a:pt x="97" y="13"/>
                    </a:lnTo>
                    <a:lnTo>
                      <a:pt x="90" y="24"/>
                    </a:lnTo>
                    <a:lnTo>
                      <a:pt x="66" y="97"/>
                    </a:lnTo>
                    <a:lnTo>
                      <a:pt x="46" y="118"/>
                    </a:lnTo>
                    <a:lnTo>
                      <a:pt x="9" y="116"/>
                    </a:lnTo>
                    <a:lnTo>
                      <a:pt x="0" y="101"/>
                    </a:lnTo>
                    <a:lnTo>
                      <a:pt x="20" y="110"/>
                    </a:lnTo>
                    <a:lnTo>
                      <a:pt x="47" y="103"/>
                    </a:lnTo>
                    <a:lnTo>
                      <a:pt x="48" y="85"/>
                    </a:lnTo>
                    <a:lnTo>
                      <a:pt x="72" y="34"/>
                    </a:lnTo>
                    <a:lnTo>
                      <a:pt x="68" y="15"/>
                    </a:lnTo>
                    <a:lnTo>
                      <a:pt x="83" y="2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0" name="Freeform 962"/>
              <p:cNvSpPr>
                <a:spLocks/>
              </p:cNvSpPr>
              <p:nvPr/>
            </p:nvSpPr>
            <p:spPr bwMode="auto">
              <a:xfrm>
                <a:off x="5342" y="10893"/>
                <a:ext cx="43" cy="111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21" y="43"/>
                  </a:cxn>
                  <a:cxn ang="0">
                    <a:pos x="27" y="81"/>
                  </a:cxn>
                  <a:cxn ang="0">
                    <a:pos x="19" y="100"/>
                  </a:cxn>
                  <a:cxn ang="0">
                    <a:pos x="26" y="111"/>
                  </a:cxn>
                  <a:cxn ang="0">
                    <a:pos x="43" y="88"/>
                  </a:cxn>
                  <a:cxn ang="0">
                    <a:pos x="22" y="25"/>
                  </a:cxn>
                  <a:cxn ang="0">
                    <a:pos x="27" y="20"/>
                  </a:cxn>
                  <a:cxn ang="0">
                    <a:pos x="21" y="13"/>
                  </a:cxn>
                  <a:cxn ang="0">
                    <a:pos x="28" y="7"/>
                  </a:cxn>
                  <a:cxn ang="0">
                    <a:pos x="12" y="0"/>
                  </a:cxn>
                  <a:cxn ang="0">
                    <a:pos x="0" y="16"/>
                  </a:cxn>
                  <a:cxn ang="0">
                    <a:pos x="16" y="12"/>
                  </a:cxn>
                  <a:cxn ang="0">
                    <a:pos x="12" y="24"/>
                  </a:cxn>
                </a:cxnLst>
                <a:rect l="0" t="0" r="r" b="b"/>
                <a:pathLst>
                  <a:path w="43" h="111">
                    <a:moveTo>
                      <a:pt x="12" y="24"/>
                    </a:moveTo>
                    <a:lnTo>
                      <a:pt x="21" y="43"/>
                    </a:lnTo>
                    <a:lnTo>
                      <a:pt x="27" y="81"/>
                    </a:lnTo>
                    <a:lnTo>
                      <a:pt x="19" y="100"/>
                    </a:lnTo>
                    <a:lnTo>
                      <a:pt x="26" y="111"/>
                    </a:lnTo>
                    <a:lnTo>
                      <a:pt x="43" y="88"/>
                    </a:lnTo>
                    <a:lnTo>
                      <a:pt x="22" y="25"/>
                    </a:lnTo>
                    <a:lnTo>
                      <a:pt x="27" y="20"/>
                    </a:lnTo>
                    <a:lnTo>
                      <a:pt x="21" y="13"/>
                    </a:lnTo>
                    <a:lnTo>
                      <a:pt x="28" y="7"/>
                    </a:lnTo>
                    <a:lnTo>
                      <a:pt x="12" y="0"/>
                    </a:lnTo>
                    <a:lnTo>
                      <a:pt x="0" y="16"/>
                    </a:lnTo>
                    <a:lnTo>
                      <a:pt x="16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1" name="Freeform 963"/>
              <p:cNvSpPr>
                <a:spLocks/>
              </p:cNvSpPr>
              <p:nvPr/>
            </p:nvSpPr>
            <p:spPr bwMode="auto">
              <a:xfrm>
                <a:off x="5158" y="10956"/>
                <a:ext cx="76" cy="2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16"/>
                  </a:cxn>
                  <a:cxn ang="0">
                    <a:pos x="19" y="95"/>
                  </a:cxn>
                  <a:cxn ang="0">
                    <a:pos x="30" y="104"/>
                  </a:cxn>
                  <a:cxn ang="0">
                    <a:pos x="36" y="124"/>
                  </a:cxn>
                  <a:cxn ang="0">
                    <a:pos x="26" y="130"/>
                  </a:cxn>
                  <a:cxn ang="0">
                    <a:pos x="0" y="137"/>
                  </a:cxn>
                  <a:cxn ang="0">
                    <a:pos x="45" y="142"/>
                  </a:cxn>
                  <a:cxn ang="0">
                    <a:pos x="46" y="180"/>
                  </a:cxn>
                  <a:cxn ang="0">
                    <a:pos x="76" y="200"/>
                  </a:cxn>
                  <a:cxn ang="0">
                    <a:pos x="68" y="124"/>
                  </a:cxn>
                  <a:cxn ang="0">
                    <a:pos x="61" y="125"/>
                  </a:cxn>
                  <a:cxn ang="0">
                    <a:pos x="48" y="114"/>
                  </a:cxn>
                  <a:cxn ang="0">
                    <a:pos x="57" y="103"/>
                  </a:cxn>
                  <a:cxn ang="0">
                    <a:pos x="36" y="84"/>
                  </a:cxn>
                  <a:cxn ang="0">
                    <a:pos x="35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200">
                    <a:moveTo>
                      <a:pt x="10" y="0"/>
                    </a:moveTo>
                    <a:lnTo>
                      <a:pt x="21" y="16"/>
                    </a:lnTo>
                    <a:lnTo>
                      <a:pt x="19" y="95"/>
                    </a:lnTo>
                    <a:lnTo>
                      <a:pt x="30" y="104"/>
                    </a:lnTo>
                    <a:lnTo>
                      <a:pt x="36" y="124"/>
                    </a:lnTo>
                    <a:lnTo>
                      <a:pt x="26" y="130"/>
                    </a:lnTo>
                    <a:lnTo>
                      <a:pt x="0" y="137"/>
                    </a:lnTo>
                    <a:lnTo>
                      <a:pt x="45" y="142"/>
                    </a:lnTo>
                    <a:lnTo>
                      <a:pt x="46" y="180"/>
                    </a:lnTo>
                    <a:lnTo>
                      <a:pt x="76" y="200"/>
                    </a:lnTo>
                    <a:lnTo>
                      <a:pt x="68" y="124"/>
                    </a:lnTo>
                    <a:lnTo>
                      <a:pt x="61" y="125"/>
                    </a:lnTo>
                    <a:lnTo>
                      <a:pt x="48" y="114"/>
                    </a:lnTo>
                    <a:lnTo>
                      <a:pt x="57" y="103"/>
                    </a:lnTo>
                    <a:lnTo>
                      <a:pt x="36" y="84"/>
                    </a:lnTo>
                    <a:lnTo>
                      <a:pt x="35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A5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2" name="Freeform 964"/>
              <p:cNvSpPr>
                <a:spLocks/>
              </p:cNvSpPr>
              <p:nvPr/>
            </p:nvSpPr>
            <p:spPr bwMode="auto">
              <a:xfrm>
                <a:off x="5199" y="10895"/>
                <a:ext cx="98" cy="16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6"/>
                  </a:cxn>
                  <a:cxn ang="0">
                    <a:pos x="21" y="13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5" y="36"/>
                  </a:cxn>
                  <a:cxn ang="0">
                    <a:pos x="38" y="86"/>
                  </a:cxn>
                  <a:cxn ang="0">
                    <a:pos x="37" y="100"/>
                  </a:cxn>
                  <a:cxn ang="0">
                    <a:pos x="62" y="101"/>
                  </a:cxn>
                  <a:cxn ang="0">
                    <a:pos x="77" y="115"/>
                  </a:cxn>
                  <a:cxn ang="0">
                    <a:pos x="89" y="161"/>
                  </a:cxn>
                  <a:cxn ang="0">
                    <a:pos x="98" y="151"/>
                  </a:cxn>
                  <a:cxn ang="0">
                    <a:pos x="75" y="100"/>
                  </a:cxn>
                  <a:cxn ang="0">
                    <a:pos x="51" y="90"/>
                  </a:cxn>
                  <a:cxn ang="0">
                    <a:pos x="22" y="28"/>
                  </a:cxn>
                  <a:cxn ang="0">
                    <a:pos x="26" y="11"/>
                  </a:cxn>
                  <a:cxn ang="0">
                    <a:pos x="11" y="0"/>
                  </a:cxn>
                </a:cxnLst>
                <a:rect l="0" t="0" r="r" b="b"/>
                <a:pathLst>
                  <a:path w="98" h="161">
                    <a:moveTo>
                      <a:pt x="11" y="0"/>
                    </a:moveTo>
                    <a:lnTo>
                      <a:pt x="0" y="16"/>
                    </a:lnTo>
                    <a:lnTo>
                      <a:pt x="21" y="13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5" y="36"/>
                    </a:lnTo>
                    <a:lnTo>
                      <a:pt x="38" y="86"/>
                    </a:lnTo>
                    <a:lnTo>
                      <a:pt x="37" y="100"/>
                    </a:lnTo>
                    <a:lnTo>
                      <a:pt x="62" y="101"/>
                    </a:lnTo>
                    <a:lnTo>
                      <a:pt x="77" y="115"/>
                    </a:lnTo>
                    <a:lnTo>
                      <a:pt x="89" y="161"/>
                    </a:lnTo>
                    <a:lnTo>
                      <a:pt x="98" y="151"/>
                    </a:lnTo>
                    <a:lnTo>
                      <a:pt x="75" y="100"/>
                    </a:lnTo>
                    <a:lnTo>
                      <a:pt x="51" y="90"/>
                    </a:lnTo>
                    <a:lnTo>
                      <a:pt x="22" y="28"/>
                    </a:lnTo>
                    <a:lnTo>
                      <a:pt x="26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A5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3" name="Freeform 965"/>
              <p:cNvSpPr>
                <a:spLocks/>
              </p:cNvSpPr>
              <p:nvPr/>
            </p:nvSpPr>
            <p:spPr bwMode="auto">
              <a:xfrm>
                <a:off x="5406" y="10885"/>
                <a:ext cx="63" cy="142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50" y="0"/>
                  </a:cxn>
                  <a:cxn ang="0">
                    <a:pos x="62" y="4"/>
                  </a:cxn>
                  <a:cxn ang="0">
                    <a:pos x="63" y="13"/>
                  </a:cxn>
                  <a:cxn ang="0">
                    <a:pos x="57" y="19"/>
                  </a:cxn>
                  <a:cxn ang="0">
                    <a:pos x="59" y="27"/>
                  </a:cxn>
                  <a:cxn ang="0">
                    <a:pos x="31" y="108"/>
                  </a:cxn>
                  <a:cxn ang="0">
                    <a:pos x="45" y="130"/>
                  </a:cxn>
                  <a:cxn ang="0">
                    <a:pos x="22" y="142"/>
                  </a:cxn>
                  <a:cxn ang="0">
                    <a:pos x="26" y="127"/>
                  </a:cxn>
                  <a:cxn ang="0">
                    <a:pos x="0" y="107"/>
                  </a:cxn>
                  <a:cxn ang="0">
                    <a:pos x="21" y="98"/>
                  </a:cxn>
                  <a:cxn ang="0">
                    <a:pos x="44" y="37"/>
                  </a:cxn>
                  <a:cxn ang="0">
                    <a:pos x="35" y="23"/>
                  </a:cxn>
                  <a:cxn ang="0">
                    <a:pos x="50" y="18"/>
                  </a:cxn>
                  <a:cxn ang="0">
                    <a:pos x="36" y="6"/>
                  </a:cxn>
                </a:cxnLst>
                <a:rect l="0" t="0" r="r" b="b"/>
                <a:pathLst>
                  <a:path w="63" h="142">
                    <a:moveTo>
                      <a:pt x="36" y="6"/>
                    </a:moveTo>
                    <a:lnTo>
                      <a:pt x="50" y="0"/>
                    </a:lnTo>
                    <a:lnTo>
                      <a:pt x="62" y="4"/>
                    </a:lnTo>
                    <a:lnTo>
                      <a:pt x="63" y="13"/>
                    </a:lnTo>
                    <a:lnTo>
                      <a:pt x="57" y="19"/>
                    </a:lnTo>
                    <a:lnTo>
                      <a:pt x="59" y="27"/>
                    </a:lnTo>
                    <a:lnTo>
                      <a:pt x="31" y="108"/>
                    </a:lnTo>
                    <a:lnTo>
                      <a:pt x="45" y="130"/>
                    </a:lnTo>
                    <a:lnTo>
                      <a:pt x="22" y="142"/>
                    </a:lnTo>
                    <a:lnTo>
                      <a:pt x="26" y="127"/>
                    </a:lnTo>
                    <a:lnTo>
                      <a:pt x="0" y="107"/>
                    </a:lnTo>
                    <a:lnTo>
                      <a:pt x="21" y="98"/>
                    </a:lnTo>
                    <a:lnTo>
                      <a:pt x="44" y="37"/>
                    </a:lnTo>
                    <a:lnTo>
                      <a:pt x="35" y="23"/>
                    </a:lnTo>
                    <a:lnTo>
                      <a:pt x="50" y="18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9A5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4" name="Freeform 966"/>
              <p:cNvSpPr>
                <a:spLocks/>
              </p:cNvSpPr>
              <p:nvPr/>
            </p:nvSpPr>
            <p:spPr bwMode="auto">
              <a:xfrm>
                <a:off x="5267" y="10929"/>
                <a:ext cx="77" cy="23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5" y="4"/>
                  </a:cxn>
                  <a:cxn ang="0">
                    <a:pos x="21" y="16"/>
                  </a:cxn>
                  <a:cxn ang="0">
                    <a:pos x="27" y="29"/>
                  </a:cxn>
                  <a:cxn ang="0">
                    <a:pos x="29" y="112"/>
                  </a:cxn>
                  <a:cxn ang="0">
                    <a:pos x="5" y="145"/>
                  </a:cxn>
                  <a:cxn ang="0">
                    <a:pos x="0" y="155"/>
                  </a:cxn>
                  <a:cxn ang="0">
                    <a:pos x="4" y="233"/>
                  </a:cxn>
                  <a:cxn ang="0">
                    <a:pos x="6" y="159"/>
                  </a:cxn>
                  <a:cxn ang="0">
                    <a:pos x="16" y="170"/>
                  </a:cxn>
                  <a:cxn ang="0">
                    <a:pos x="45" y="177"/>
                  </a:cxn>
                  <a:cxn ang="0">
                    <a:pos x="71" y="171"/>
                  </a:cxn>
                  <a:cxn ang="0">
                    <a:pos x="74" y="227"/>
                  </a:cxn>
                  <a:cxn ang="0">
                    <a:pos x="77" y="164"/>
                  </a:cxn>
                  <a:cxn ang="0">
                    <a:pos x="43" y="171"/>
                  </a:cxn>
                  <a:cxn ang="0">
                    <a:pos x="10" y="162"/>
                  </a:cxn>
                  <a:cxn ang="0">
                    <a:pos x="12" y="147"/>
                  </a:cxn>
                  <a:cxn ang="0">
                    <a:pos x="28" y="124"/>
                  </a:cxn>
                  <a:cxn ang="0">
                    <a:pos x="41" y="132"/>
                  </a:cxn>
                  <a:cxn ang="0">
                    <a:pos x="32" y="116"/>
                  </a:cxn>
                  <a:cxn ang="0">
                    <a:pos x="33" y="28"/>
                  </a:cxn>
                  <a:cxn ang="0">
                    <a:pos x="26" y="14"/>
                  </a:cxn>
                  <a:cxn ang="0">
                    <a:pos x="37" y="15"/>
                  </a:cxn>
                  <a:cxn ang="0">
                    <a:pos x="31" y="6"/>
                  </a:cxn>
                  <a:cxn ang="0">
                    <a:pos x="35" y="0"/>
                  </a:cxn>
                </a:cxnLst>
                <a:rect l="0" t="0" r="r" b="b"/>
                <a:pathLst>
                  <a:path w="77" h="233">
                    <a:moveTo>
                      <a:pt x="35" y="0"/>
                    </a:moveTo>
                    <a:lnTo>
                      <a:pt x="25" y="4"/>
                    </a:lnTo>
                    <a:lnTo>
                      <a:pt x="21" y="16"/>
                    </a:lnTo>
                    <a:lnTo>
                      <a:pt x="27" y="29"/>
                    </a:lnTo>
                    <a:lnTo>
                      <a:pt x="29" y="112"/>
                    </a:lnTo>
                    <a:lnTo>
                      <a:pt x="5" y="145"/>
                    </a:lnTo>
                    <a:lnTo>
                      <a:pt x="0" y="155"/>
                    </a:lnTo>
                    <a:lnTo>
                      <a:pt x="4" y="233"/>
                    </a:lnTo>
                    <a:lnTo>
                      <a:pt x="6" y="159"/>
                    </a:lnTo>
                    <a:lnTo>
                      <a:pt x="16" y="170"/>
                    </a:lnTo>
                    <a:lnTo>
                      <a:pt x="45" y="177"/>
                    </a:lnTo>
                    <a:lnTo>
                      <a:pt x="71" y="171"/>
                    </a:lnTo>
                    <a:lnTo>
                      <a:pt x="74" y="227"/>
                    </a:lnTo>
                    <a:lnTo>
                      <a:pt x="77" y="164"/>
                    </a:lnTo>
                    <a:lnTo>
                      <a:pt x="43" y="171"/>
                    </a:lnTo>
                    <a:lnTo>
                      <a:pt x="10" y="162"/>
                    </a:lnTo>
                    <a:lnTo>
                      <a:pt x="12" y="147"/>
                    </a:lnTo>
                    <a:lnTo>
                      <a:pt x="28" y="124"/>
                    </a:lnTo>
                    <a:lnTo>
                      <a:pt x="41" y="132"/>
                    </a:lnTo>
                    <a:lnTo>
                      <a:pt x="32" y="116"/>
                    </a:lnTo>
                    <a:lnTo>
                      <a:pt x="33" y="28"/>
                    </a:lnTo>
                    <a:lnTo>
                      <a:pt x="26" y="14"/>
                    </a:lnTo>
                    <a:lnTo>
                      <a:pt x="37" y="15"/>
                    </a:lnTo>
                    <a:lnTo>
                      <a:pt x="3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5" name="Freeform 967"/>
              <p:cNvSpPr>
                <a:spLocks/>
              </p:cNvSpPr>
              <p:nvPr/>
            </p:nvSpPr>
            <p:spPr bwMode="auto">
              <a:xfrm>
                <a:off x="5502" y="10910"/>
                <a:ext cx="27" cy="19"/>
              </a:xfrm>
              <a:custGeom>
                <a:avLst/>
                <a:gdLst/>
                <a:ahLst/>
                <a:cxnLst>
                  <a:cxn ang="0">
                    <a:pos x="25" y="19"/>
                  </a:cxn>
                  <a:cxn ang="0">
                    <a:pos x="9" y="14"/>
                  </a:cxn>
                  <a:cxn ang="0">
                    <a:pos x="5" y="4"/>
                  </a:cxn>
                  <a:cxn ang="0">
                    <a:pos x="0" y="5"/>
                  </a:cxn>
                  <a:cxn ang="0">
                    <a:pos x="3" y="1"/>
                  </a:cxn>
                  <a:cxn ang="0">
                    <a:pos x="15" y="0"/>
                  </a:cxn>
                  <a:cxn ang="0">
                    <a:pos x="27" y="4"/>
                  </a:cxn>
                  <a:cxn ang="0">
                    <a:pos x="22" y="9"/>
                  </a:cxn>
                  <a:cxn ang="0">
                    <a:pos x="25" y="19"/>
                  </a:cxn>
                </a:cxnLst>
                <a:rect l="0" t="0" r="r" b="b"/>
                <a:pathLst>
                  <a:path w="27" h="19">
                    <a:moveTo>
                      <a:pt x="25" y="19"/>
                    </a:moveTo>
                    <a:lnTo>
                      <a:pt x="9" y="14"/>
                    </a:lnTo>
                    <a:lnTo>
                      <a:pt x="5" y="4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15" y="0"/>
                    </a:lnTo>
                    <a:lnTo>
                      <a:pt x="27" y="4"/>
                    </a:lnTo>
                    <a:lnTo>
                      <a:pt x="22" y="9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6" name="Freeform 968"/>
              <p:cNvSpPr>
                <a:spLocks/>
              </p:cNvSpPr>
              <p:nvPr/>
            </p:nvSpPr>
            <p:spPr bwMode="auto">
              <a:xfrm>
                <a:off x="5025" y="10968"/>
                <a:ext cx="583" cy="2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571" y="13"/>
                  </a:cxn>
                  <a:cxn ang="0">
                    <a:pos x="583" y="27"/>
                  </a:cxn>
                  <a:cxn ang="0">
                    <a:pos x="580" y="48"/>
                  </a:cxn>
                  <a:cxn ang="0">
                    <a:pos x="536" y="95"/>
                  </a:cxn>
                  <a:cxn ang="0">
                    <a:pos x="492" y="250"/>
                  </a:cxn>
                  <a:cxn ang="0">
                    <a:pos x="519" y="107"/>
                  </a:cxn>
                  <a:cxn ang="0">
                    <a:pos x="314" y="281"/>
                  </a:cxn>
                  <a:cxn ang="0">
                    <a:pos x="281" y="292"/>
                  </a:cxn>
                  <a:cxn ang="0">
                    <a:pos x="11" y="143"/>
                  </a:cxn>
                  <a:cxn ang="0">
                    <a:pos x="0" y="106"/>
                  </a:cxn>
                  <a:cxn ang="0">
                    <a:pos x="33" y="80"/>
                  </a:cxn>
                  <a:cxn ang="0">
                    <a:pos x="137" y="43"/>
                  </a:cxn>
                  <a:cxn ang="0">
                    <a:pos x="30" y="91"/>
                  </a:cxn>
                  <a:cxn ang="0">
                    <a:pos x="25" y="120"/>
                  </a:cxn>
                  <a:cxn ang="0">
                    <a:pos x="279" y="274"/>
                  </a:cxn>
                  <a:cxn ang="0">
                    <a:pos x="317" y="255"/>
                  </a:cxn>
                  <a:cxn ang="0">
                    <a:pos x="285" y="257"/>
                  </a:cxn>
                  <a:cxn ang="0">
                    <a:pos x="265" y="246"/>
                  </a:cxn>
                  <a:cxn ang="0">
                    <a:pos x="332" y="224"/>
                  </a:cxn>
                  <a:cxn ang="0">
                    <a:pos x="568" y="36"/>
                  </a:cxn>
                  <a:cxn ang="0">
                    <a:pos x="566" y="18"/>
                  </a:cxn>
                  <a:cxn ang="0">
                    <a:pos x="504" y="0"/>
                  </a:cxn>
                </a:cxnLst>
                <a:rect l="0" t="0" r="r" b="b"/>
                <a:pathLst>
                  <a:path w="583" h="292">
                    <a:moveTo>
                      <a:pt x="504" y="0"/>
                    </a:moveTo>
                    <a:lnTo>
                      <a:pt x="571" y="13"/>
                    </a:lnTo>
                    <a:lnTo>
                      <a:pt x="583" y="27"/>
                    </a:lnTo>
                    <a:lnTo>
                      <a:pt x="580" y="48"/>
                    </a:lnTo>
                    <a:lnTo>
                      <a:pt x="536" y="95"/>
                    </a:lnTo>
                    <a:lnTo>
                      <a:pt x="492" y="250"/>
                    </a:lnTo>
                    <a:lnTo>
                      <a:pt x="519" y="107"/>
                    </a:lnTo>
                    <a:lnTo>
                      <a:pt x="314" y="281"/>
                    </a:lnTo>
                    <a:lnTo>
                      <a:pt x="281" y="292"/>
                    </a:lnTo>
                    <a:lnTo>
                      <a:pt x="11" y="143"/>
                    </a:lnTo>
                    <a:lnTo>
                      <a:pt x="0" y="106"/>
                    </a:lnTo>
                    <a:lnTo>
                      <a:pt x="33" y="80"/>
                    </a:lnTo>
                    <a:lnTo>
                      <a:pt x="137" y="43"/>
                    </a:lnTo>
                    <a:lnTo>
                      <a:pt x="30" y="91"/>
                    </a:lnTo>
                    <a:lnTo>
                      <a:pt x="25" y="120"/>
                    </a:lnTo>
                    <a:lnTo>
                      <a:pt x="279" y="274"/>
                    </a:lnTo>
                    <a:lnTo>
                      <a:pt x="317" y="255"/>
                    </a:lnTo>
                    <a:lnTo>
                      <a:pt x="285" y="257"/>
                    </a:lnTo>
                    <a:lnTo>
                      <a:pt x="265" y="246"/>
                    </a:lnTo>
                    <a:lnTo>
                      <a:pt x="332" y="224"/>
                    </a:lnTo>
                    <a:lnTo>
                      <a:pt x="568" y="36"/>
                    </a:lnTo>
                    <a:lnTo>
                      <a:pt x="566" y="18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7" name="Freeform 969"/>
              <p:cNvSpPr>
                <a:spLocks/>
              </p:cNvSpPr>
              <p:nvPr/>
            </p:nvSpPr>
            <p:spPr bwMode="auto">
              <a:xfrm>
                <a:off x="5107" y="11164"/>
                <a:ext cx="399" cy="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10"/>
                  </a:cxn>
                  <a:cxn ang="0">
                    <a:pos x="43" y="136"/>
                  </a:cxn>
                  <a:cxn ang="0">
                    <a:pos x="209" y="234"/>
                  </a:cxn>
                  <a:cxn ang="0">
                    <a:pos x="242" y="231"/>
                  </a:cxn>
                  <a:cxn ang="0">
                    <a:pos x="399" y="88"/>
                  </a:cxn>
                  <a:cxn ang="0">
                    <a:pos x="251" y="195"/>
                  </a:cxn>
                  <a:cxn ang="0">
                    <a:pos x="227" y="117"/>
                  </a:cxn>
                  <a:cxn ang="0">
                    <a:pos x="212" y="209"/>
                  </a:cxn>
                  <a:cxn ang="0">
                    <a:pos x="45" y="118"/>
                  </a:cxn>
                  <a:cxn ang="0">
                    <a:pos x="0" y="0"/>
                  </a:cxn>
                </a:cxnLst>
                <a:rect l="0" t="0" r="r" b="b"/>
                <a:pathLst>
                  <a:path w="399" h="234">
                    <a:moveTo>
                      <a:pt x="0" y="0"/>
                    </a:moveTo>
                    <a:lnTo>
                      <a:pt x="31" y="110"/>
                    </a:lnTo>
                    <a:lnTo>
                      <a:pt x="43" y="136"/>
                    </a:lnTo>
                    <a:lnTo>
                      <a:pt x="209" y="234"/>
                    </a:lnTo>
                    <a:lnTo>
                      <a:pt x="242" y="231"/>
                    </a:lnTo>
                    <a:lnTo>
                      <a:pt x="399" y="88"/>
                    </a:lnTo>
                    <a:lnTo>
                      <a:pt x="251" y="195"/>
                    </a:lnTo>
                    <a:lnTo>
                      <a:pt x="227" y="117"/>
                    </a:lnTo>
                    <a:lnTo>
                      <a:pt x="212" y="209"/>
                    </a:lnTo>
                    <a:lnTo>
                      <a:pt x="45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8" name="Freeform 970"/>
              <p:cNvSpPr>
                <a:spLocks/>
              </p:cNvSpPr>
              <p:nvPr/>
            </p:nvSpPr>
            <p:spPr bwMode="auto">
              <a:xfrm>
                <a:off x="5168" y="10922"/>
                <a:ext cx="64" cy="21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1" y="7"/>
                  </a:cxn>
                  <a:cxn ang="0">
                    <a:pos x="31" y="13"/>
                  </a:cxn>
                  <a:cxn ang="0">
                    <a:pos x="28" y="18"/>
                  </a:cxn>
                  <a:cxn ang="0">
                    <a:pos x="35" y="25"/>
                  </a:cxn>
                  <a:cxn ang="0">
                    <a:pos x="30" y="30"/>
                  </a:cxn>
                  <a:cxn ang="0">
                    <a:pos x="30" y="113"/>
                  </a:cxn>
                  <a:cxn ang="0">
                    <a:pos x="53" y="135"/>
                  </a:cxn>
                  <a:cxn ang="0">
                    <a:pos x="48" y="138"/>
                  </a:cxn>
                  <a:cxn ang="0">
                    <a:pos x="45" y="144"/>
                  </a:cxn>
                  <a:cxn ang="0">
                    <a:pos x="55" y="157"/>
                  </a:cxn>
                  <a:cxn ang="0">
                    <a:pos x="58" y="142"/>
                  </a:cxn>
                  <a:cxn ang="0">
                    <a:pos x="62" y="150"/>
                  </a:cxn>
                  <a:cxn ang="0">
                    <a:pos x="64" y="219"/>
                  </a:cxn>
                  <a:cxn ang="0">
                    <a:pos x="58" y="169"/>
                  </a:cxn>
                  <a:cxn ang="0">
                    <a:pos x="30" y="146"/>
                  </a:cxn>
                  <a:cxn ang="0">
                    <a:pos x="42" y="134"/>
                  </a:cxn>
                  <a:cxn ang="0">
                    <a:pos x="24" y="129"/>
                  </a:cxn>
                  <a:cxn ang="0">
                    <a:pos x="5" y="129"/>
                  </a:cxn>
                  <a:cxn ang="0">
                    <a:pos x="21" y="121"/>
                  </a:cxn>
                  <a:cxn ang="0">
                    <a:pos x="22" y="44"/>
                  </a:cxn>
                  <a:cxn ang="0">
                    <a:pos x="0" y="35"/>
                  </a:cxn>
                  <a:cxn ang="0">
                    <a:pos x="11" y="34"/>
                  </a:cxn>
                  <a:cxn ang="0">
                    <a:pos x="23" y="29"/>
                  </a:cxn>
                  <a:cxn ang="0">
                    <a:pos x="12" y="26"/>
                  </a:cxn>
                  <a:cxn ang="0">
                    <a:pos x="27" y="10"/>
                  </a:cxn>
                  <a:cxn ang="0">
                    <a:pos x="23" y="0"/>
                  </a:cxn>
                </a:cxnLst>
                <a:rect l="0" t="0" r="r" b="b"/>
                <a:pathLst>
                  <a:path w="64" h="219">
                    <a:moveTo>
                      <a:pt x="23" y="0"/>
                    </a:moveTo>
                    <a:lnTo>
                      <a:pt x="31" y="7"/>
                    </a:lnTo>
                    <a:lnTo>
                      <a:pt x="31" y="13"/>
                    </a:lnTo>
                    <a:lnTo>
                      <a:pt x="28" y="18"/>
                    </a:lnTo>
                    <a:lnTo>
                      <a:pt x="35" y="25"/>
                    </a:lnTo>
                    <a:lnTo>
                      <a:pt x="30" y="30"/>
                    </a:lnTo>
                    <a:lnTo>
                      <a:pt x="30" y="113"/>
                    </a:lnTo>
                    <a:lnTo>
                      <a:pt x="53" y="135"/>
                    </a:lnTo>
                    <a:lnTo>
                      <a:pt x="48" y="138"/>
                    </a:lnTo>
                    <a:lnTo>
                      <a:pt x="45" y="144"/>
                    </a:lnTo>
                    <a:lnTo>
                      <a:pt x="55" y="157"/>
                    </a:lnTo>
                    <a:lnTo>
                      <a:pt x="58" y="142"/>
                    </a:lnTo>
                    <a:lnTo>
                      <a:pt x="62" y="150"/>
                    </a:lnTo>
                    <a:lnTo>
                      <a:pt x="64" y="219"/>
                    </a:lnTo>
                    <a:lnTo>
                      <a:pt x="58" y="169"/>
                    </a:lnTo>
                    <a:lnTo>
                      <a:pt x="30" y="146"/>
                    </a:lnTo>
                    <a:lnTo>
                      <a:pt x="42" y="134"/>
                    </a:lnTo>
                    <a:lnTo>
                      <a:pt x="24" y="129"/>
                    </a:lnTo>
                    <a:lnTo>
                      <a:pt x="5" y="129"/>
                    </a:lnTo>
                    <a:lnTo>
                      <a:pt x="21" y="121"/>
                    </a:lnTo>
                    <a:lnTo>
                      <a:pt x="22" y="44"/>
                    </a:lnTo>
                    <a:lnTo>
                      <a:pt x="0" y="35"/>
                    </a:lnTo>
                    <a:lnTo>
                      <a:pt x="11" y="34"/>
                    </a:lnTo>
                    <a:lnTo>
                      <a:pt x="23" y="29"/>
                    </a:lnTo>
                    <a:lnTo>
                      <a:pt x="12" y="26"/>
                    </a:lnTo>
                    <a:lnTo>
                      <a:pt x="27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19" name="Freeform 971"/>
              <p:cNvSpPr>
                <a:spLocks/>
              </p:cNvSpPr>
              <p:nvPr/>
            </p:nvSpPr>
            <p:spPr bwMode="auto">
              <a:xfrm>
                <a:off x="5132" y="10935"/>
                <a:ext cx="77" cy="19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5"/>
                  </a:cxn>
                  <a:cxn ang="0">
                    <a:pos x="29" y="31"/>
                  </a:cxn>
                  <a:cxn ang="0">
                    <a:pos x="29" y="107"/>
                  </a:cxn>
                  <a:cxn ang="0">
                    <a:pos x="4" y="131"/>
                  </a:cxn>
                  <a:cxn ang="0">
                    <a:pos x="0" y="140"/>
                  </a:cxn>
                  <a:cxn ang="0">
                    <a:pos x="4" y="169"/>
                  </a:cxn>
                  <a:cxn ang="0">
                    <a:pos x="10" y="153"/>
                  </a:cxn>
                  <a:cxn ang="0">
                    <a:pos x="32" y="166"/>
                  </a:cxn>
                  <a:cxn ang="0">
                    <a:pos x="70" y="164"/>
                  </a:cxn>
                  <a:cxn ang="0">
                    <a:pos x="74" y="198"/>
                  </a:cxn>
                  <a:cxn ang="0">
                    <a:pos x="77" y="157"/>
                  </a:cxn>
                  <a:cxn ang="0">
                    <a:pos x="48" y="160"/>
                  </a:cxn>
                  <a:cxn ang="0">
                    <a:pos x="26" y="157"/>
                  </a:cxn>
                  <a:cxn ang="0">
                    <a:pos x="8" y="143"/>
                  </a:cxn>
                  <a:cxn ang="0">
                    <a:pos x="9" y="132"/>
                  </a:cxn>
                  <a:cxn ang="0">
                    <a:pos x="30" y="122"/>
                  </a:cxn>
                  <a:cxn ang="0">
                    <a:pos x="40" y="113"/>
                  </a:cxn>
                  <a:cxn ang="0">
                    <a:pos x="35" y="36"/>
                  </a:cxn>
                  <a:cxn ang="0">
                    <a:pos x="43" y="33"/>
                  </a:cxn>
                  <a:cxn ang="0">
                    <a:pos x="33" y="25"/>
                  </a:cxn>
                  <a:cxn ang="0">
                    <a:pos x="28" y="14"/>
                  </a:cxn>
                  <a:cxn ang="0">
                    <a:pos x="27" y="0"/>
                  </a:cxn>
                </a:cxnLst>
                <a:rect l="0" t="0" r="r" b="b"/>
                <a:pathLst>
                  <a:path w="77" h="198">
                    <a:moveTo>
                      <a:pt x="27" y="0"/>
                    </a:moveTo>
                    <a:lnTo>
                      <a:pt x="20" y="15"/>
                    </a:lnTo>
                    <a:lnTo>
                      <a:pt x="29" y="31"/>
                    </a:lnTo>
                    <a:lnTo>
                      <a:pt x="29" y="107"/>
                    </a:lnTo>
                    <a:lnTo>
                      <a:pt x="4" y="131"/>
                    </a:lnTo>
                    <a:lnTo>
                      <a:pt x="0" y="140"/>
                    </a:lnTo>
                    <a:lnTo>
                      <a:pt x="4" y="169"/>
                    </a:lnTo>
                    <a:lnTo>
                      <a:pt x="10" y="153"/>
                    </a:lnTo>
                    <a:lnTo>
                      <a:pt x="32" y="166"/>
                    </a:lnTo>
                    <a:lnTo>
                      <a:pt x="70" y="164"/>
                    </a:lnTo>
                    <a:lnTo>
                      <a:pt x="74" y="198"/>
                    </a:lnTo>
                    <a:lnTo>
                      <a:pt x="77" y="157"/>
                    </a:lnTo>
                    <a:lnTo>
                      <a:pt x="48" y="160"/>
                    </a:lnTo>
                    <a:lnTo>
                      <a:pt x="26" y="157"/>
                    </a:lnTo>
                    <a:lnTo>
                      <a:pt x="8" y="143"/>
                    </a:lnTo>
                    <a:lnTo>
                      <a:pt x="9" y="132"/>
                    </a:lnTo>
                    <a:lnTo>
                      <a:pt x="30" y="122"/>
                    </a:lnTo>
                    <a:lnTo>
                      <a:pt x="40" y="113"/>
                    </a:lnTo>
                    <a:lnTo>
                      <a:pt x="35" y="36"/>
                    </a:lnTo>
                    <a:lnTo>
                      <a:pt x="43" y="33"/>
                    </a:lnTo>
                    <a:lnTo>
                      <a:pt x="33" y="25"/>
                    </a:lnTo>
                    <a:lnTo>
                      <a:pt x="28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0" name="Freeform 972"/>
              <p:cNvSpPr>
                <a:spLocks/>
              </p:cNvSpPr>
              <p:nvPr/>
            </p:nvSpPr>
            <p:spPr bwMode="auto">
              <a:xfrm>
                <a:off x="5084" y="11039"/>
                <a:ext cx="168" cy="13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" y="28"/>
                  </a:cxn>
                  <a:cxn ang="0">
                    <a:pos x="0" y="37"/>
                  </a:cxn>
                  <a:cxn ang="0">
                    <a:pos x="168" y="130"/>
                  </a:cxn>
                  <a:cxn ang="0">
                    <a:pos x="28" y="40"/>
                  </a:cxn>
                  <a:cxn ang="0">
                    <a:pos x="70" y="0"/>
                  </a:cxn>
                </a:cxnLst>
                <a:rect l="0" t="0" r="r" b="b"/>
                <a:pathLst>
                  <a:path w="168" h="130">
                    <a:moveTo>
                      <a:pt x="70" y="0"/>
                    </a:moveTo>
                    <a:lnTo>
                      <a:pt x="5" y="28"/>
                    </a:lnTo>
                    <a:lnTo>
                      <a:pt x="0" y="37"/>
                    </a:lnTo>
                    <a:lnTo>
                      <a:pt x="168" y="130"/>
                    </a:lnTo>
                    <a:lnTo>
                      <a:pt x="28" y="4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1" name="Freeform 973"/>
              <p:cNvSpPr>
                <a:spLocks/>
              </p:cNvSpPr>
              <p:nvPr/>
            </p:nvSpPr>
            <p:spPr bwMode="auto">
              <a:xfrm>
                <a:off x="5197" y="10891"/>
                <a:ext cx="100" cy="144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3" y="0"/>
                  </a:cxn>
                  <a:cxn ang="0">
                    <a:pos x="22" y="4"/>
                  </a:cxn>
                  <a:cxn ang="0">
                    <a:pos x="21" y="10"/>
                  </a:cxn>
                  <a:cxn ang="0">
                    <a:pos x="29" y="14"/>
                  </a:cxn>
                  <a:cxn ang="0">
                    <a:pos x="30" y="23"/>
                  </a:cxn>
                  <a:cxn ang="0">
                    <a:pos x="27" y="32"/>
                  </a:cxn>
                  <a:cxn ang="0">
                    <a:pos x="55" y="89"/>
                  </a:cxn>
                  <a:cxn ang="0">
                    <a:pos x="84" y="104"/>
                  </a:cxn>
                  <a:cxn ang="0">
                    <a:pos x="100" y="144"/>
                  </a:cxn>
                  <a:cxn ang="0">
                    <a:pos x="78" y="107"/>
                  </a:cxn>
                  <a:cxn ang="0">
                    <a:pos x="60" y="100"/>
                  </a:cxn>
                  <a:cxn ang="0">
                    <a:pos x="47" y="106"/>
                  </a:cxn>
                  <a:cxn ang="0">
                    <a:pos x="50" y="91"/>
                  </a:cxn>
                  <a:cxn ang="0">
                    <a:pos x="20" y="37"/>
                  </a:cxn>
                  <a:cxn ang="0">
                    <a:pos x="9" y="31"/>
                  </a:cxn>
                  <a:cxn ang="0">
                    <a:pos x="17" y="25"/>
                  </a:cxn>
                  <a:cxn ang="0">
                    <a:pos x="23" y="26"/>
                  </a:cxn>
                  <a:cxn ang="0">
                    <a:pos x="24" y="19"/>
                  </a:cxn>
                  <a:cxn ang="0">
                    <a:pos x="0" y="21"/>
                  </a:cxn>
                  <a:cxn ang="0">
                    <a:pos x="14" y="13"/>
                  </a:cxn>
                  <a:cxn ang="0">
                    <a:pos x="11" y="7"/>
                  </a:cxn>
                  <a:cxn ang="0">
                    <a:pos x="4" y="6"/>
                  </a:cxn>
                </a:cxnLst>
                <a:rect l="0" t="0" r="r" b="b"/>
                <a:pathLst>
                  <a:path w="100" h="144">
                    <a:moveTo>
                      <a:pt x="4" y="6"/>
                    </a:moveTo>
                    <a:lnTo>
                      <a:pt x="13" y="0"/>
                    </a:lnTo>
                    <a:lnTo>
                      <a:pt x="22" y="4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0" y="23"/>
                    </a:lnTo>
                    <a:lnTo>
                      <a:pt x="27" y="32"/>
                    </a:lnTo>
                    <a:lnTo>
                      <a:pt x="55" y="89"/>
                    </a:lnTo>
                    <a:lnTo>
                      <a:pt x="84" y="104"/>
                    </a:lnTo>
                    <a:lnTo>
                      <a:pt x="100" y="144"/>
                    </a:lnTo>
                    <a:lnTo>
                      <a:pt x="78" y="107"/>
                    </a:lnTo>
                    <a:lnTo>
                      <a:pt x="60" y="100"/>
                    </a:lnTo>
                    <a:lnTo>
                      <a:pt x="47" y="106"/>
                    </a:lnTo>
                    <a:lnTo>
                      <a:pt x="50" y="91"/>
                    </a:lnTo>
                    <a:lnTo>
                      <a:pt x="20" y="37"/>
                    </a:lnTo>
                    <a:lnTo>
                      <a:pt x="9" y="31"/>
                    </a:lnTo>
                    <a:lnTo>
                      <a:pt x="17" y="25"/>
                    </a:lnTo>
                    <a:lnTo>
                      <a:pt x="23" y="26"/>
                    </a:lnTo>
                    <a:lnTo>
                      <a:pt x="24" y="19"/>
                    </a:lnTo>
                    <a:lnTo>
                      <a:pt x="0" y="21"/>
                    </a:lnTo>
                    <a:lnTo>
                      <a:pt x="14" y="13"/>
                    </a:lnTo>
                    <a:lnTo>
                      <a:pt x="11" y="7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2" name="Freeform 974"/>
              <p:cNvSpPr>
                <a:spLocks/>
              </p:cNvSpPr>
              <p:nvPr/>
            </p:nvSpPr>
            <p:spPr bwMode="auto">
              <a:xfrm>
                <a:off x="5201" y="10937"/>
                <a:ext cx="8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54"/>
                  </a:cxn>
                  <a:cxn ang="0">
                    <a:pos x="34" y="54"/>
                  </a:cxn>
                  <a:cxn ang="0">
                    <a:pos x="15" y="63"/>
                  </a:cxn>
                  <a:cxn ang="0">
                    <a:pos x="18" y="90"/>
                  </a:cxn>
                  <a:cxn ang="0">
                    <a:pos x="35" y="78"/>
                  </a:cxn>
                  <a:cxn ang="0">
                    <a:pos x="64" y="72"/>
                  </a:cxn>
                  <a:cxn ang="0">
                    <a:pos x="86" y="116"/>
                  </a:cxn>
                  <a:cxn ang="0">
                    <a:pos x="62" y="84"/>
                  </a:cxn>
                  <a:cxn ang="0">
                    <a:pos x="33" y="91"/>
                  </a:cxn>
                  <a:cxn ang="0">
                    <a:pos x="32" y="115"/>
                  </a:cxn>
                  <a:cxn ang="0">
                    <a:pos x="70" y="190"/>
                  </a:cxn>
                  <a:cxn ang="0">
                    <a:pos x="70" y="240"/>
                  </a:cxn>
                  <a:cxn ang="0">
                    <a:pos x="36" y="220"/>
                  </a:cxn>
                  <a:cxn ang="0">
                    <a:pos x="31" y="129"/>
                  </a:cxn>
                  <a:cxn ang="0">
                    <a:pos x="12" y="114"/>
                  </a:cxn>
                  <a:cxn ang="0">
                    <a:pos x="5" y="81"/>
                  </a:cxn>
                  <a:cxn ang="0">
                    <a:pos x="11" y="54"/>
                  </a:cxn>
                  <a:cxn ang="0">
                    <a:pos x="0" y="0"/>
                  </a:cxn>
                </a:cxnLst>
                <a:rect l="0" t="0" r="r" b="b"/>
                <a:pathLst>
                  <a:path w="86" h="240">
                    <a:moveTo>
                      <a:pt x="0" y="0"/>
                    </a:moveTo>
                    <a:lnTo>
                      <a:pt x="18" y="54"/>
                    </a:lnTo>
                    <a:lnTo>
                      <a:pt x="34" y="54"/>
                    </a:lnTo>
                    <a:lnTo>
                      <a:pt x="15" y="63"/>
                    </a:lnTo>
                    <a:lnTo>
                      <a:pt x="18" y="90"/>
                    </a:lnTo>
                    <a:lnTo>
                      <a:pt x="35" y="78"/>
                    </a:lnTo>
                    <a:lnTo>
                      <a:pt x="64" y="72"/>
                    </a:lnTo>
                    <a:lnTo>
                      <a:pt x="86" y="116"/>
                    </a:lnTo>
                    <a:lnTo>
                      <a:pt x="62" y="84"/>
                    </a:lnTo>
                    <a:lnTo>
                      <a:pt x="33" y="91"/>
                    </a:lnTo>
                    <a:lnTo>
                      <a:pt x="32" y="115"/>
                    </a:lnTo>
                    <a:lnTo>
                      <a:pt x="70" y="190"/>
                    </a:lnTo>
                    <a:lnTo>
                      <a:pt x="70" y="240"/>
                    </a:lnTo>
                    <a:lnTo>
                      <a:pt x="36" y="220"/>
                    </a:lnTo>
                    <a:lnTo>
                      <a:pt x="31" y="129"/>
                    </a:lnTo>
                    <a:lnTo>
                      <a:pt x="12" y="114"/>
                    </a:lnTo>
                    <a:lnTo>
                      <a:pt x="5" y="81"/>
                    </a:lnTo>
                    <a:lnTo>
                      <a:pt x="11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3" name="Freeform 975"/>
              <p:cNvSpPr>
                <a:spLocks/>
              </p:cNvSpPr>
              <p:nvPr/>
            </p:nvSpPr>
            <p:spPr bwMode="auto">
              <a:xfrm>
                <a:off x="5451" y="10918"/>
                <a:ext cx="96" cy="148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96" y="9"/>
                  </a:cxn>
                  <a:cxn ang="0">
                    <a:pos x="96" y="20"/>
                  </a:cxn>
                  <a:cxn ang="0">
                    <a:pos x="87" y="23"/>
                  </a:cxn>
                  <a:cxn ang="0">
                    <a:pos x="89" y="32"/>
                  </a:cxn>
                  <a:cxn ang="0">
                    <a:pos x="78" y="37"/>
                  </a:cxn>
                  <a:cxn ang="0">
                    <a:pos x="57" y="98"/>
                  </a:cxn>
                  <a:cxn ang="0">
                    <a:pos x="66" y="120"/>
                  </a:cxn>
                  <a:cxn ang="0">
                    <a:pos x="32" y="148"/>
                  </a:cxn>
                  <a:cxn ang="0">
                    <a:pos x="37" y="133"/>
                  </a:cxn>
                  <a:cxn ang="0">
                    <a:pos x="10" y="134"/>
                  </a:cxn>
                  <a:cxn ang="0">
                    <a:pos x="0" y="127"/>
                  </a:cxn>
                  <a:cxn ang="0">
                    <a:pos x="27" y="127"/>
                  </a:cxn>
                  <a:cxn ang="0">
                    <a:pos x="40" y="114"/>
                  </a:cxn>
                  <a:cxn ang="0">
                    <a:pos x="31" y="96"/>
                  </a:cxn>
                  <a:cxn ang="0">
                    <a:pos x="46" y="95"/>
                  </a:cxn>
                  <a:cxn ang="0">
                    <a:pos x="66" y="44"/>
                  </a:cxn>
                  <a:cxn ang="0">
                    <a:pos x="53" y="27"/>
                  </a:cxn>
                  <a:cxn ang="0">
                    <a:pos x="64" y="34"/>
                  </a:cxn>
                  <a:cxn ang="0">
                    <a:pos x="78" y="27"/>
                  </a:cxn>
                  <a:cxn ang="0">
                    <a:pos x="64" y="23"/>
                  </a:cxn>
                  <a:cxn ang="0">
                    <a:pos x="56" y="14"/>
                  </a:cxn>
                  <a:cxn ang="0">
                    <a:pos x="78" y="20"/>
                  </a:cxn>
                  <a:cxn ang="0">
                    <a:pos x="89" y="16"/>
                  </a:cxn>
                  <a:cxn ang="0">
                    <a:pos x="85" y="0"/>
                  </a:cxn>
                </a:cxnLst>
                <a:rect l="0" t="0" r="r" b="b"/>
                <a:pathLst>
                  <a:path w="96" h="148">
                    <a:moveTo>
                      <a:pt x="85" y="0"/>
                    </a:moveTo>
                    <a:lnTo>
                      <a:pt x="96" y="9"/>
                    </a:lnTo>
                    <a:lnTo>
                      <a:pt x="96" y="20"/>
                    </a:lnTo>
                    <a:lnTo>
                      <a:pt x="87" y="23"/>
                    </a:lnTo>
                    <a:lnTo>
                      <a:pt x="89" y="32"/>
                    </a:lnTo>
                    <a:lnTo>
                      <a:pt x="78" y="37"/>
                    </a:lnTo>
                    <a:lnTo>
                      <a:pt x="57" y="98"/>
                    </a:lnTo>
                    <a:lnTo>
                      <a:pt x="66" y="120"/>
                    </a:lnTo>
                    <a:lnTo>
                      <a:pt x="32" y="148"/>
                    </a:lnTo>
                    <a:lnTo>
                      <a:pt x="37" y="133"/>
                    </a:lnTo>
                    <a:lnTo>
                      <a:pt x="10" y="134"/>
                    </a:lnTo>
                    <a:lnTo>
                      <a:pt x="0" y="127"/>
                    </a:lnTo>
                    <a:lnTo>
                      <a:pt x="27" y="127"/>
                    </a:lnTo>
                    <a:lnTo>
                      <a:pt x="40" y="114"/>
                    </a:lnTo>
                    <a:lnTo>
                      <a:pt x="31" y="96"/>
                    </a:lnTo>
                    <a:lnTo>
                      <a:pt x="46" y="95"/>
                    </a:lnTo>
                    <a:lnTo>
                      <a:pt x="66" y="44"/>
                    </a:lnTo>
                    <a:lnTo>
                      <a:pt x="53" y="27"/>
                    </a:lnTo>
                    <a:lnTo>
                      <a:pt x="64" y="34"/>
                    </a:lnTo>
                    <a:lnTo>
                      <a:pt x="78" y="27"/>
                    </a:lnTo>
                    <a:lnTo>
                      <a:pt x="64" y="23"/>
                    </a:lnTo>
                    <a:lnTo>
                      <a:pt x="56" y="14"/>
                    </a:lnTo>
                    <a:lnTo>
                      <a:pt x="78" y="20"/>
                    </a:lnTo>
                    <a:lnTo>
                      <a:pt x="89" y="1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4" name="Freeform 976"/>
              <p:cNvSpPr>
                <a:spLocks/>
              </p:cNvSpPr>
              <p:nvPr/>
            </p:nvSpPr>
            <p:spPr bwMode="auto">
              <a:xfrm>
                <a:off x="5387" y="10918"/>
                <a:ext cx="117" cy="215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06" y="8"/>
                  </a:cxn>
                  <a:cxn ang="0">
                    <a:pos x="110" y="18"/>
                  </a:cxn>
                  <a:cxn ang="0">
                    <a:pos x="103" y="25"/>
                  </a:cxn>
                  <a:cxn ang="0">
                    <a:pos x="107" y="37"/>
                  </a:cxn>
                  <a:cxn ang="0">
                    <a:pos x="79" y="95"/>
                  </a:cxn>
                  <a:cxn ang="0">
                    <a:pos x="52" y="100"/>
                  </a:cxn>
                  <a:cxn ang="0">
                    <a:pos x="36" y="116"/>
                  </a:cxn>
                  <a:cxn ang="0">
                    <a:pos x="0" y="215"/>
                  </a:cxn>
                  <a:cxn ang="0">
                    <a:pos x="47" y="111"/>
                  </a:cxn>
                  <a:cxn ang="0">
                    <a:pos x="51" y="128"/>
                  </a:cxn>
                  <a:cxn ang="0">
                    <a:pos x="53" y="114"/>
                  </a:cxn>
                  <a:cxn ang="0">
                    <a:pos x="60" y="101"/>
                  </a:cxn>
                  <a:cxn ang="0">
                    <a:pos x="90" y="101"/>
                  </a:cxn>
                  <a:cxn ang="0">
                    <a:pos x="87" y="89"/>
                  </a:cxn>
                  <a:cxn ang="0">
                    <a:pos x="111" y="39"/>
                  </a:cxn>
                  <a:cxn ang="0">
                    <a:pos x="108" y="26"/>
                  </a:cxn>
                  <a:cxn ang="0">
                    <a:pos x="117" y="17"/>
                  </a:cxn>
                  <a:cxn ang="0">
                    <a:pos x="111" y="8"/>
                  </a:cxn>
                  <a:cxn ang="0">
                    <a:pos x="114" y="0"/>
                  </a:cxn>
                </a:cxnLst>
                <a:rect l="0" t="0" r="r" b="b"/>
                <a:pathLst>
                  <a:path w="117" h="215">
                    <a:moveTo>
                      <a:pt x="114" y="0"/>
                    </a:moveTo>
                    <a:lnTo>
                      <a:pt x="106" y="8"/>
                    </a:lnTo>
                    <a:lnTo>
                      <a:pt x="110" y="18"/>
                    </a:lnTo>
                    <a:lnTo>
                      <a:pt x="103" y="25"/>
                    </a:lnTo>
                    <a:lnTo>
                      <a:pt x="107" y="37"/>
                    </a:lnTo>
                    <a:lnTo>
                      <a:pt x="79" y="95"/>
                    </a:lnTo>
                    <a:lnTo>
                      <a:pt x="52" y="100"/>
                    </a:lnTo>
                    <a:lnTo>
                      <a:pt x="36" y="116"/>
                    </a:lnTo>
                    <a:lnTo>
                      <a:pt x="0" y="215"/>
                    </a:lnTo>
                    <a:lnTo>
                      <a:pt x="47" y="111"/>
                    </a:lnTo>
                    <a:lnTo>
                      <a:pt x="51" y="128"/>
                    </a:lnTo>
                    <a:lnTo>
                      <a:pt x="53" y="114"/>
                    </a:lnTo>
                    <a:lnTo>
                      <a:pt x="60" y="101"/>
                    </a:lnTo>
                    <a:lnTo>
                      <a:pt x="90" y="101"/>
                    </a:lnTo>
                    <a:lnTo>
                      <a:pt x="87" y="89"/>
                    </a:lnTo>
                    <a:lnTo>
                      <a:pt x="111" y="39"/>
                    </a:lnTo>
                    <a:lnTo>
                      <a:pt x="108" y="26"/>
                    </a:lnTo>
                    <a:lnTo>
                      <a:pt x="117" y="17"/>
                    </a:lnTo>
                    <a:lnTo>
                      <a:pt x="111" y="8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5" name="Freeform 977"/>
              <p:cNvSpPr>
                <a:spLocks/>
              </p:cNvSpPr>
              <p:nvPr/>
            </p:nvSpPr>
            <p:spPr bwMode="auto">
              <a:xfrm>
                <a:off x="5398" y="10883"/>
                <a:ext cx="75" cy="12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9" y="3"/>
                  </a:cxn>
                  <a:cxn ang="0">
                    <a:pos x="75" y="14"/>
                  </a:cxn>
                  <a:cxn ang="0">
                    <a:pos x="72" y="19"/>
                  </a:cxn>
                  <a:cxn ang="0">
                    <a:pos x="69" y="21"/>
                  </a:cxn>
                  <a:cxn ang="0">
                    <a:pos x="71" y="32"/>
                  </a:cxn>
                  <a:cxn ang="0">
                    <a:pos x="65" y="38"/>
                  </a:cxn>
                  <a:cxn ang="0">
                    <a:pos x="43" y="106"/>
                  </a:cxn>
                  <a:cxn ang="0">
                    <a:pos x="50" y="127"/>
                  </a:cxn>
                  <a:cxn ang="0">
                    <a:pos x="38" y="116"/>
                  </a:cxn>
                  <a:cxn ang="0">
                    <a:pos x="0" y="110"/>
                  </a:cxn>
                  <a:cxn ang="0">
                    <a:pos x="28" y="107"/>
                  </a:cxn>
                  <a:cxn ang="0">
                    <a:pos x="58" y="46"/>
                  </a:cxn>
                  <a:cxn ang="0">
                    <a:pos x="58" y="34"/>
                  </a:cxn>
                  <a:cxn ang="0">
                    <a:pos x="46" y="26"/>
                  </a:cxn>
                  <a:cxn ang="0">
                    <a:pos x="56" y="22"/>
                  </a:cxn>
                  <a:cxn ang="0">
                    <a:pos x="63" y="30"/>
                  </a:cxn>
                  <a:cxn ang="0">
                    <a:pos x="63" y="17"/>
                  </a:cxn>
                  <a:cxn ang="0">
                    <a:pos x="47" y="10"/>
                  </a:cxn>
                  <a:cxn ang="0">
                    <a:pos x="59" y="8"/>
                  </a:cxn>
                  <a:cxn ang="0">
                    <a:pos x="69" y="16"/>
                  </a:cxn>
                  <a:cxn ang="0">
                    <a:pos x="67" y="7"/>
                  </a:cxn>
                  <a:cxn ang="0">
                    <a:pos x="52" y="0"/>
                  </a:cxn>
                </a:cxnLst>
                <a:rect l="0" t="0" r="r" b="b"/>
                <a:pathLst>
                  <a:path w="75" h="127">
                    <a:moveTo>
                      <a:pt x="52" y="0"/>
                    </a:moveTo>
                    <a:lnTo>
                      <a:pt x="69" y="3"/>
                    </a:lnTo>
                    <a:lnTo>
                      <a:pt x="75" y="14"/>
                    </a:lnTo>
                    <a:lnTo>
                      <a:pt x="72" y="19"/>
                    </a:lnTo>
                    <a:lnTo>
                      <a:pt x="69" y="21"/>
                    </a:lnTo>
                    <a:lnTo>
                      <a:pt x="71" y="32"/>
                    </a:lnTo>
                    <a:lnTo>
                      <a:pt x="65" y="38"/>
                    </a:lnTo>
                    <a:lnTo>
                      <a:pt x="43" y="106"/>
                    </a:lnTo>
                    <a:lnTo>
                      <a:pt x="50" y="127"/>
                    </a:lnTo>
                    <a:lnTo>
                      <a:pt x="38" y="116"/>
                    </a:lnTo>
                    <a:lnTo>
                      <a:pt x="0" y="110"/>
                    </a:lnTo>
                    <a:lnTo>
                      <a:pt x="28" y="107"/>
                    </a:lnTo>
                    <a:lnTo>
                      <a:pt x="58" y="46"/>
                    </a:lnTo>
                    <a:lnTo>
                      <a:pt x="58" y="34"/>
                    </a:lnTo>
                    <a:lnTo>
                      <a:pt x="46" y="26"/>
                    </a:lnTo>
                    <a:lnTo>
                      <a:pt x="56" y="22"/>
                    </a:lnTo>
                    <a:lnTo>
                      <a:pt x="63" y="30"/>
                    </a:lnTo>
                    <a:lnTo>
                      <a:pt x="63" y="17"/>
                    </a:lnTo>
                    <a:lnTo>
                      <a:pt x="47" y="10"/>
                    </a:lnTo>
                    <a:lnTo>
                      <a:pt x="59" y="8"/>
                    </a:lnTo>
                    <a:lnTo>
                      <a:pt x="69" y="16"/>
                    </a:lnTo>
                    <a:lnTo>
                      <a:pt x="67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6" name="Freeform 978"/>
              <p:cNvSpPr>
                <a:spLocks/>
              </p:cNvSpPr>
              <p:nvPr/>
            </p:nvSpPr>
            <p:spPr bwMode="auto">
              <a:xfrm>
                <a:off x="5355" y="10881"/>
                <a:ext cx="88" cy="171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5"/>
                  </a:cxn>
                  <a:cxn ang="0">
                    <a:pos x="77" y="11"/>
                  </a:cxn>
                  <a:cxn ang="0">
                    <a:pos x="71" y="20"/>
                  </a:cxn>
                  <a:cxn ang="0">
                    <a:pos x="75" y="29"/>
                  </a:cxn>
                  <a:cxn ang="0">
                    <a:pos x="56" y="94"/>
                  </a:cxn>
                  <a:cxn ang="0">
                    <a:pos x="26" y="112"/>
                  </a:cxn>
                  <a:cxn ang="0">
                    <a:pos x="14" y="122"/>
                  </a:cxn>
                  <a:cxn ang="0">
                    <a:pos x="0" y="171"/>
                  </a:cxn>
                  <a:cxn ang="0">
                    <a:pos x="19" y="126"/>
                  </a:cxn>
                  <a:cxn ang="0">
                    <a:pos x="41" y="130"/>
                  </a:cxn>
                  <a:cxn ang="0">
                    <a:pos x="63" y="170"/>
                  </a:cxn>
                  <a:cxn ang="0">
                    <a:pos x="66" y="153"/>
                  </a:cxn>
                  <a:cxn ang="0">
                    <a:pos x="56" y="131"/>
                  </a:cxn>
                  <a:cxn ang="0">
                    <a:pos x="24" y="118"/>
                  </a:cxn>
                  <a:cxn ang="0">
                    <a:pos x="52" y="101"/>
                  </a:cxn>
                  <a:cxn ang="0">
                    <a:pos x="59" y="99"/>
                  </a:cxn>
                  <a:cxn ang="0">
                    <a:pos x="78" y="36"/>
                  </a:cxn>
                  <a:cxn ang="0">
                    <a:pos x="83" y="35"/>
                  </a:cxn>
                  <a:cxn ang="0">
                    <a:pos x="80" y="24"/>
                  </a:cxn>
                  <a:cxn ang="0">
                    <a:pos x="88" y="18"/>
                  </a:cxn>
                  <a:cxn ang="0">
                    <a:pos x="79" y="17"/>
                  </a:cxn>
                  <a:cxn ang="0">
                    <a:pos x="84" y="7"/>
                  </a:cxn>
                  <a:cxn ang="0">
                    <a:pos x="80" y="6"/>
                  </a:cxn>
                  <a:cxn ang="0">
                    <a:pos x="83" y="0"/>
                  </a:cxn>
                </a:cxnLst>
                <a:rect l="0" t="0" r="r" b="b"/>
                <a:pathLst>
                  <a:path w="88" h="171">
                    <a:moveTo>
                      <a:pt x="83" y="0"/>
                    </a:moveTo>
                    <a:lnTo>
                      <a:pt x="76" y="5"/>
                    </a:lnTo>
                    <a:lnTo>
                      <a:pt x="77" y="11"/>
                    </a:lnTo>
                    <a:lnTo>
                      <a:pt x="71" y="20"/>
                    </a:lnTo>
                    <a:lnTo>
                      <a:pt x="75" y="29"/>
                    </a:lnTo>
                    <a:lnTo>
                      <a:pt x="56" y="94"/>
                    </a:lnTo>
                    <a:lnTo>
                      <a:pt x="26" y="112"/>
                    </a:lnTo>
                    <a:lnTo>
                      <a:pt x="14" y="122"/>
                    </a:lnTo>
                    <a:lnTo>
                      <a:pt x="0" y="171"/>
                    </a:lnTo>
                    <a:lnTo>
                      <a:pt x="19" y="126"/>
                    </a:lnTo>
                    <a:lnTo>
                      <a:pt x="41" y="130"/>
                    </a:lnTo>
                    <a:lnTo>
                      <a:pt x="63" y="170"/>
                    </a:lnTo>
                    <a:lnTo>
                      <a:pt x="66" y="153"/>
                    </a:lnTo>
                    <a:lnTo>
                      <a:pt x="56" y="131"/>
                    </a:lnTo>
                    <a:lnTo>
                      <a:pt x="24" y="118"/>
                    </a:lnTo>
                    <a:lnTo>
                      <a:pt x="52" y="101"/>
                    </a:lnTo>
                    <a:lnTo>
                      <a:pt x="59" y="99"/>
                    </a:lnTo>
                    <a:lnTo>
                      <a:pt x="78" y="36"/>
                    </a:lnTo>
                    <a:lnTo>
                      <a:pt x="83" y="35"/>
                    </a:lnTo>
                    <a:lnTo>
                      <a:pt x="80" y="24"/>
                    </a:lnTo>
                    <a:lnTo>
                      <a:pt x="88" y="18"/>
                    </a:lnTo>
                    <a:lnTo>
                      <a:pt x="79" y="17"/>
                    </a:lnTo>
                    <a:lnTo>
                      <a:pt x="84" y="7"/>
                    </a:lnTo>
                    <a:lnTo>
                      <a:pt x="80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7" name="Freeform 979"/>
              <p:cNvSpPr>
                <a:spLocks/>
              </p:cNvSpPr>
              <p:nvPr/>
            </p:nvSpPr>
            <p:spPr bwMode="auto">
              <a:xfrm>
                <a:off x="5336" y="10889"/>
                <a:ext cx="68" cy="104"/>
              </a:xfrm>
              <a:custGeom>
                <a:avLst/>
                <a:gdLst/>
                <a:ahLst/>
                <a:cxnLst>
                  <a:cxn ang="0">
                    <a:pos x="68" y="89"/>
                  </a:cxn>
                  <a:cxn ang="0">
                    <a:pos x="47" y="79"/>
                  </a:cxn>
                  <a:cxn ang="0">
                    <a:pos x="34" y="30"/>
                  </a:cxn>
                  <a:cxn ang="0">
                    <a:pos x="37" y="26"/>
                  </a:cxn>
                  <a:cxn ang="0">
                    <a:pos x="36" y="21"/>
                  </a:cxn>
                  <a:cxn ang="0">
                    <a:pos x="38" y="14"/>
                  </a:cxn>
                  <a:cxn ang="0">
                    <a:pos x="35" y="7"/>
                  </a:cxn>
                  <a:cxn ang="0">
                    <a:pos x="17" y="0"/>
                  </a:cxn>
                  <a:cxn ang="0">
                    <a:pos x="3" y="6"/>
                  </a:cxn>
                  <a:cxn ang="0">
                    <a:pos x="0" y="10"/>
                  </a:cxn>
                  <a:cxn ang="0">
                    <a:pos x="8" y="7"/>
                  </a:cxn>
                  <a:cxn ang="0">
                    <a:pos x="29" y="10"/>
                  </a:cxn>
                  <a:cxn ang="0">
                    <a:pos x="17" y="13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16" y="18"/>
                  </a:cxn>
                  <a:cxn ang="0">
                    <a:pos x="31" y="24"/>
                  </a:cxn>
                  <a:cxn ang="0">
                    <a:pos x="16" y="28"/>
                  </a:cxn>
                  <a:cxn ang="0">
                    <a:pos x="29" y="38"/>
                  </a:cxn>
                  <a:cxn ang="0">
                    <a:pos x="39" y="85"/>
                  </a:cxn>
                  <a:cxn ang="0">
                    <a:pos x="28" y="98"/>
                  </a:cxn>
                  <a:cxn ang="0">
                    <a:pos x="43" y="104"/>
                  </a:cxn>
                  <a:cxn ang="0">
                    <a:pos x="68" y="89"/>
                  </a:cxn>
                </a:cxnLst>
                <a:rect l="0" t="0" r="r" b="b"/>
                <a:pathLst>
                  <a:path w="68" h="104">
                    <a:moveTo>
                      <a:pt x="68" y="89"/>
                    </a:moveTo>
                    <a:lnTo>
                      <a:pt x="47" y="79"/>
                    </a:lnTo>
                    <a:lnTo>
                      <a:pt x="34" y="30"/>
                    </a:lnTo>
                    <a:lnTo>
                      <a:pt x="37" y="26"/>
                    </a:lnTo>
                    <a:lnTo>
                      <a:pt x="36" y="21"/>
                    </a:lnTo>
                    <a:lnTo>
                      <a:pt x="38" y="14"/>
                    </a:lnTo>
                    <a:lnTo>
                      <a:pt x="35" y="7"/>
                    </a:lnTo>
                    <a:lnTo>
                      <a:pt x="17" y="0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8" y="7"/>
                    </a:lnTo>
                    <a:lnTo>
                      <a:pt x="29" y="10"/>
                    </a:lnTo>
                    <a:lnTo>
                      <a:pt x="17" y="13"/>
                    </a:lnTo>
                    <a:lnTo>
                      <a:pt x="3" y="20"/>
                    </a:lnTo>
                    <a:lnTo>
                      <a:pt x="4" y="25"/>
                    </a:lnTo>
                    <a:lnTo>
                      <a:pt x="16" y="18"/>
                    </a:lnTo>
                    <a:lnTo>
                      <a:pt x="31" y="24"/>
                    </a:lnTo>
                    <a:lnTo>
                      <a:pt x="16" y="28"/>
                    </a:lnTo>
                    <a:lnTo>
                      <a:pt x="29" y="38"/>
                    </a:lnTo>
                    <a:lnTo>
                      <a:pt x="39" y="85"/>
                    </a:lnTo>
                    <a:lnTo>
                      <a:pt x="28" y="98"/>
                    </a:lnTo>
                    <a:lnTo>
                      <a:pt x="43" y="104"/>
                    </a:lnTo>
                    <a:lnTo>
                      <a:pt x="68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8" name="Freeform 980"/>
              <p:cNvSpPr>
                <a:spLocks/>
              </p:cNvSpPr>
              <p:nvPr/>
            </p:nvSpPr>
            <p:spPr bwMode="auto">
              <a:xfrm>
                <a:off x="5336" y="10914"/>
                <a:ext cx="27" cy="136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1" y="19"/>
                  </a:cxn>
                  <a:cxn ang="0">
                    <a:pos x="18" y="61"/>
                  </a:cxn>
                  <a:cxn ang="0">
                    <a:pos x="5" y="82"/>
                  </a:cxn>
                  <a:cxn ang="0">
                    <a:pos x="3" y="104"/>
                  </a:cxn>
                  <a:cxn ang="0">
                    <a:pos x="14" y="136"/>
                  </a:cxn>
                  <a:cxn ang="0">
                    <a:pos x="9" y="99"/>
                  </a:cxn>
                  <a:cxn ang="0">
                    <a:pos x="22" y="92"/>
                  </a:cxn>
                  <a:cxn ang="0">
                    <a:pos x="11" y="82"/>
                  </a:cxn>
                  <a:cxn ang="0">
                    <a:pos x="27" y="57"/>
                  </a:cxn>
                  <a:cxn ang="0">
                    <a:pos x="22" y="54"/>
                  </a:cxn>
                  <a:cxn ang="0">
                    <a:pos x="15" y="13"/>
                  </a:cxn>
                  <a:cxn ang="0">
                    <a:pos x="10" y="7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5" y="10"/>
                  </a:cxn>
                </a:cxnLst>
                <a:rect l="0" t="0" r="r" b="b"/>
                <a:pathLst>
                  <a:path w="27" h="136">
                    <a:moveTo>
                      <a:pt x="5" y="10"/>
                    </a:moveTo>
                    <a:lnTo>
                      <a:pt x="11" y="19"/>
                    </a:lnTo>
                    <a:lnTo>
                      <a:pt x="18" y="61"/>
                    </a:lnTo>
                    <a:lnTo>
                      <a:pt x="5" y="82"/>
                    </a:lnTo>
                    <a:lnTo>
                      <a:pt x="3" y="104"/>
                    </a:lnTo>
                    <a:lnTo>
                      <a:pt x="14" y="136"/>
                    </a:lnTo>
                    <a:lnTo>
                      <a:pt x="9" y="99"/>
                    </a:lnTo>
                    <a:lnTo>
                      <a:pt x="22" y="92"/>
                    </a:lnTo>
                    <a:lnTo>
                      <a:pt x="11" y="82"/>
                    </a:lnTo>
                    <a:lnTo>
                      <a:pt x="27" y="57"/>
                    </a:lnTo>
                    <a:lnTo>
                      <a:pt x="22" y="54"/>
                    </a:lnTo>
                    <a:lnTo>
                      <a:pt x="15" y="13"/>
                    </a:lnTo>
                    <a:lnTo>
                      <a:pt x="10" y="7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29" name="Freeform 981"/>
              <p:cNvSpPr>
                <a:spLocks/>
              </p:cNvSpPr>
              <p:nvPr/>
            </p:nvSpPr>
            <p:spPr bwMode="auto">
              <a:xfrm>
                <a:off x="5410" y="11166"/>
                <a:ext cx="57" cy="84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9" y="58"/>
                  </a:cxn>
                  <a:cxn ang="0">
                    <a:pos x="0" y="56"/>
                  </a:cxn>
                  <a:cxn ang="0">
                    <a:pos x="9" y="84"/>
                  </a:cxn>
                  <a:cxn ang="0">
                    <a:pos x="29" y="65"/>
                  </a:cxn>
                  <a:cxn ang="0">
                    <a:pos x="25" y="63"/>
                  </a:cxn>
                  <a:cxn ang="0">
                    <a:pos x="33" y="27"/>
                  </a:cxn>
                  <a:cxn ang="0">
                    <a:pos x="45" y="19"/>
                  </a:cxn>
                  <a:cxn ang="0">
                    <a:pos x="49" y="27"/>
                  </a:cxn>
                  <a:cxn ang="0">
                    <a:pos x="57" y="17"/>
                  </a:cxn>
                  <a:cxn ang="0">
                    <a:pos x="49" y="0"/>
                  </a:cxn>
                  <a:cxn ang="0">
                    <a:pos x="28" y="14"/>
                  </a:cxn>
                  <a:cxn ang="0">
                    <a:pos x="48" y="5"/>
                  </a:cxn>
                  <a:cxn ang="0">
                    <a:pos x="54" y="16"/>
                  </a:cxn>
                  <a:cxn ang="0">
                    <a:pos x="50" y="22"/>
                  </a:cxn>
                  <a:cxn ang="0">
                    <a:pos x="46" y="15"/>
                  </a:cxn>
                  <a:cxn ang="0">
                    <a:pos x="30" y="24"/>
                  </a:cxn>
                  <a:cxn ang="0">
                    <a:pos x="21" y="64"/>
                  </a:cxn>
                  <a:cxn ang="0">
                    <a:pos x="10" y="78"/>
                  </a:cxn>
                  <a:cxn ang="0">
                    <a:pos x="6" y="62"/>
                  </a:cxn>
                  <a:cxn ang="0">
                    <a:pos x="12" y="62"/>
                  </a:cxn>
                  <a:cxn ang="0">
                    <a:pos x="21" y="18"/>
                  </a:cxn>
                </a:cxnLst>
                <a:rect l="0" t="0" r="r" b="b"/>
                <a:pathLst>
                  <a:path w="57" h="84">
                    <a:moveTo>
                      <a:pt x="21" y="18"/>
                    </a:moveTo>
                    <a:lnTo>
                      <a:pt x="9" y="58"/>
                    </a:lnTo>
                    <a:lnTo>
                      <a:pt x="0" y="56"/>
                    </a:lnTo>
                    <a:lnTo>
                      <a:pt x="9" y="84"/>
                    </a:lnTo>
                    <a:lnTo>
                      <a:pt x="29" y="65"/>
                    </a:lnTo>
                    <a:lnTo>
                      <a:pt x="25" y="63"/>
                    </a:lnTo>
                    <a:lnTo>
                      <a:pt x="33" y="27"/>
                    </a:lnTo>
                    <a:lnTo>
                      <a:pt x="45" y="19"/>
                    </a:lnTo>
                    <a:lnTo>
                      <a:pt x="49" y="27"/>
                    </a:lnTo>
                    <a:lnTo>
                      <a:pt x="57" y="17"/>
                    </a:lnTo>
                    <a:lnTo>
                      <a:pt x="49" y="0"/>
                    </a:lnTo>
                    <a:lnTo>
                      <a:pt x="28" y="14"/>
                    </a:lnTo>
                    <a:lnTo>
                      <a:pt x="48" y="5"/>
                    </a:lnTo>
                    <a:lnTo>
                      <a:pt x="54" y="16"/>
                    </a:lnTo>
                    <a:lnTo>
                      <a:pt x="50" y="22"/>
                    </a:lnTo>
                    <a:lnTo>
                      <a:pt x="46" y="15"/>
                    </a:lnTo>
                    <a:lnTo>
                      <a:pt x="30" y="24"/>
                    </a:lnTo>
                    <a:lnTo>
                      <a:pt x="21" y="64"/>
                    </a:lnTo>
                    <a:lnTo>
                      <a:pt x="10" y="78"/>
                    </a:lnTo>
                    <a:lnTo>
                      <a:pt x="6" y="62"/>
                    </a:lnTo>
                    <a:lnTo>
                      <a:pt x="12" y="62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0" name="Freeform 982"/>
              <p:cNvSpPr>
                <a:spLocks/>
              </p:cNvSpPr>
              <p:nvPr/>
            </p:nvSpPr>
            <p:spPr bwMode="auto">
              <a:xfrm>
                <a:off x="5402" y="11235"/>
                <a:ext cx="65" cy="5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38"/>
                  </a:cxn>
                  <a:cxn ang="0">
                    <a:pos x="16" y="50"/>
                  </a:cxn>
                  <a:cxn ang="0">
                    <a:pos x="52" y="23"/>
                  </a:cxn>
                  <a:cxn ang="0">
                    <a:pos x="55" y="29"/>
                  </a:cxn>
                  <a:cxn ang="0">
                    <a:pos x="65" y="12"/>
                  </a:cxn>
                  <a:cxn ang="0">
                    <a:pos x="49" y="0"/>
                  </a:cxn>
                  <a:cxn ang="0">
                    <a:pos x="49" y="10"/>
                  </a:cxn>
                  <a:cxn ang="0">
                    <a:pos x="20" y="29"/>
                  </a:cxn>
                  <a:cxn ang="0">
                    <a:pos x="25" y="14"/>
                  </a:cxn>
                  <a:cxn ang="0">
                    <a:pos x="16" y="31"/>
                  </a:cxn>
                  <a:cxn ang="0">
                    <a:pos x="18" y="33"/>
                  </a:cxn>
                  <a:cxn ang="0">
                    <a:pos x="52" y="12"/>
                  </a:cxn>
                  <a:cxn ang="0">
                    <a:pos x="52" y="7"/>
                  </a:cxn>
                  <a:cxn ang="0">
                    <a:pos x="61" y="13"/>
                  </a:cxn>
                  <a:cxn ang="0">
                    <a:pos x="56" y="22"/>
                  </a:cxn>
                  <a:cxn ang="0">
                    <a:pos x="54" y="19"/>
                  </a:cxn>
                  <a:cxn ang="0">
                    <a:pos x="15" y="45"/>
                  </a:cxn>
                  <a:cxn ang="0">
                    <a:pos x="4" y="36"/>
                  </a:cxn>
                  <a:cxn ang="0">
                    <a:pos x="9" y="20"/>
                  </a:cxn>
                  <a:cxn ang="0">
                    <a:pos x="8" y="16"/>
                  </a:cxn>
                </a:cxnLst>
                <a:rect l="0" t="0" r="r" b="b"/>
                <a:pathLst>
                  <a:path w="65" h="50">
                    <a:moveTo>
                      <a:pt x="8" y="16"/>
                    </a:moveTo>
                    <a:lnTo>
                      <a:pt x="0" y="38"/>
                    </a:lnTo>
                    <a:lnTo>
                      <a:pt x="16" y="50"/>
                    </a:lnTo>
                    <a:lnTo>
                      <a:pt x="52" y="23"/>
                    </a:lnTo>
                    <a:lnTo>
                      <a:pt x="55" y="29"/>
                    </a:lnTo>
                    <a:lnTo>
                      <a:pt x="65" y="12"/>
                    </a:lnTo>
                    <a:lnTo>
                      <a:pt x="49" y="0"/>
                    </a:lnTo>
                    <a:lnTo>
                      <a:pt x="49" y="10"/>
                    </a:lnTo>
                    <a:lnTo>
                      <a:pt x="20" y="29"/>
                    </a:lnTo>
                    <a:lnTo>
                      <a:pt x="25" y="14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52" y="12"/>
                    </a:lnTo>
                    <a:lnTo>
                      <a:pt x="52" y="7"/>
                    </a:lnTo>
                    <a:lnTo>
                      <a:pt x="61" y="13"/>
                    </a:lnTo>
                    <a:lnTo>
                      <a:pt x="56" y="22"/>
                    </a:lnTo>
                    <a:lnTo>
                      <a:pt x="54" y="19"/>
                    </a:lnTo>
                    <a:lnTo>
                      <a:pt x="15" y="45"/>
                    </a:lnTo>
                    <a:lnTo>
                      <a:pt x="4" y="36"/>
                    </a:lnTo>
                    <a:lnTo>
                      <a:pt x="9" y="2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1" name="Freeform 983"/>
              <p:cNvSpPr>
                <a:spLocks/>
              </p:cNvSpPr>
              <p:nvPr/>
            </p:nvSpPr>
            <p:spPr bwMode="auto">
              <a:xfrm>
                <a:off x="5461" y="11191"/>
                <a:ext cx="31" cy="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1"/>
                  </a:cxn>
                  <a:cxn ang="0">
                    <a:pos x="7" y="18"/>
                  </a:cxn>
                  <a:cxn ang="0">
                    <a:pos x="16" y="29"/>
                  </a:cxn>
                  <a:cxn ang="0">
                    <a:pos x="14" y="39"/>
                  </a:cxn>
                  <a:cxn ang="0">
                    <a:pos x="3" y="45"/>
                  </a:cxn>
                  <a:cxn ang="0">
                    <a:pos x="7" y="48"/>
                  </a:cxn>
                  <a:cxn ang="0">
                    <a:pos x="16" y="42"/>
                  </a:cxn>
                  <a:cxn ang="0">
                    <a:pos x="19" y="29"/>
                  </a:cxn>
                  <a:cxn ang="0">
                    <a:pos x="8" y="12"/>
                  </a:cxn>
                  <a:cxn ang="0">
                    <a:pos x="3" y="16"/>
                  </a:cxn>
                  <a:cxn ang="0">
                    <a:pos x="6" y="3"/>
                  </a:cxn>
                  <a:cxn ang="0">
                    <a:pos x="20" y="5"/>
                  </a:cxn>
                  <a:cxn ang="0">
                    <a:pos x="17" y="8"/>
                  </a:cxn>
                  <a:cxn ang="0">
                    <a:pos x="28" y="26"/>
                  </a:cxn>
                  <a:cxn ang="0">
                    <a:pos x="25" y="41"/>
                  </a:cxn>
                  <a:cxn ang="0">
                    <a:pos x="10" y="52"/>
                  </a:cxn>
                  <a:cxn ang="0">
                    <a:pos x="9" y="57"/>
                  </a:cxn>
                  <a:cxn ang="0">
                    <a:pos x="27" y="42"/>
                  </a:cxn>
                  <a:cxn ang="0">
                    <a:pos x="31" y="26"/>
                  </a:cxn>
                  <a:cxn ang="0">
                    <a:pos x="21" y="8"/>
                  </a:cxn>
                  <a:cxn ang="0">
                    <a:pos x="25" y="3"/>
                  </a:cxn>
                  <a:cxn ang="0">
                    <a:pos x="4" y="0"/>
                  </a:cxn>
                </a:cxnLst>
                <a:rect l="0" t="0" r="r" b="b"/>
                <a:pathLst>
                  <a:path w="31" h="57">
                    <a:moveTo>
                      <a:pt x="4" y="0"/>
                    </a:moveTo>
                    <a:lnTo>
                      <a:pt x="0" y="21"/>
                    </a:lnTo>
                    <a:lnTo>
                      <a:pt x="7" y="18"/>
                    </a:lnTo>
                    <a:lnTo>
                      <a:pt x="16" y="29"/>
                    </a:lnTo>
                    <a:lnTo>
                      <a:pt x="14" y="39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16" y="42"/>
                    </a:lnTo>
                    <a:lnTo>
                      <a:pt x="19" y="29"/>
                    </a:lnTo>
                    <a:lnTo>
                      <a:pt x="8" y="12"/>
                    </a:lnTo>
                    <a:lnTo>
                      <a:pt x="3" y="16"/>
                    </a:lnTo>
                    <a:lnTo>
                      <a:pt x="6" y="3"/>
                    </a:lnTo>
                    <a:lnTo>
                      <a:pt x="20" y="5"/>
                    </a:lnTo>
                    <a:lnTo>
                      <a:pt x="17" y="8"/>
                    </a:lnTo>
                    <a:lnTo>
                      <a:pt x="28" y="26"/>
                    </a:lnTo>
                    <a:lnTo>
                      <a:pt x="25" y="41"/>
                    </a:lnTo>
                    <a:lnTo>
                      <a:pt x="10" y="52"/>
                    </a:lnTo>
                    <a:lnTo>
                      <a:pt x="9" y="57"/>
                    </a:lnTo>
                    <a:lnTo>
                      <a:pt x="27" y="42"/>
                    </a:lnTo>
                    <a:lnTo>
                      <a:pt x="31" y="26"/>
                    </a:lnTo>
                    <a:lnTo>
                      <a:pt x="21" y="8"/>
                    </a:lnTo>
                    <a:lnTo>
                      <a:pt x="25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2" name="Freeform 984"/>
              <p:cNvSpPr>
                <a:spLocks/>
              </p:cNvSpPr>
              <p:nvPr/>
            </p:nvSpPr>
            <p:spPr bwMode="auto">
              <a:xfrm>
                <a:off x="5160" y="10920"/>
                <a:ext cx="23" cy="19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4" y="0"/>
                  </a:cxn>
                  <a:cxn ang="0">
                    <a:pos x="0" y="10"/>
                  </a:cxn>
                  <a:cxn ang="0">
                    <a:pos x="15" y="19"/>
                  </a:cxn>
                  <a:cxn ang="0">
                    <a:pos x="22" y="15"/>
                  </a:cxn>
                  <a:cxn ang="0">
                    <a:pos x="16" y="8"/>
                  </a:cxn>
                  <a:cxn ang="0">
                    <a:pos x="23" y="1"/>
                  </a:cxn>
                </a:cxnLst>
                <a:rect l="0" t="0" r="r" b="b"/>
                <a:pathLst>
                  <a:path w="23" h="19">
                    <a:moveTo>
                      <a:pt x="23" y="1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15" y="19"/>
                    </a:lnTo>
                    <a:lnTo>
                      <a:pt x="22" y="15"/>
                    </a:lnTo>
                    <a:lnTo>
                      <a:pt x="16" y="8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3" name="Freeform 985"/>
              <p:cNvSpPr>
                <a:spLocks/>
              </p:cNvSpPr>
              <p:nvPr/>
            </p:nvSpPr>
            <p:spPr bwMode="auto">
              <a:xfrm>
                <a:off x="5183" y="10902"/>
                <a:ext cx="10" cy="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9" y="18"/>
                  </a:cxn>
                  <a:cxn ang="0">
                    <a:pos x="10" y="0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lnTo>
                      <a:pt x="0" y="11"/>
                    </a:lnTo>
                    <a:lnTo>
                      <a:pt x="9" y="1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4" name="Freeform 986"/>
              <p:cNvSpPr>
                <a:spLocks/>
              </p:cNvSpPr>
              <p:nvPr/>
            </p:nvSpPr>
            <p:spPr bwMode="auto">
              <a:xfrm>
                <a:off x="5306" y="10927"/>
                <a:ext cx="12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4" y="16"/>
                  </a:cxn>
                  <a:cxn ang="0">
                    <a:pos x="12" y="14"/>
                  </a:cxn>
                  <a:cxn ang="0">
                    <a:pos x="6" y="0"/>
                  </a:cxn>
                </a:cxnLst>
                <a:rect l="0" t="0" r="r" b="b"/>
                <a:pathLst>
                  <a:path w="12" h="16">
                    <a:moveTo>
                      <a:pt x="6" y="0"/>
                    </a:moveTo>
                    <a:lnTo>
                      <a:pt x="0" y="8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5" name="Freeform 987"/>
              <p:cNvSpPr>
                <a:spLocks/>
              </p:cNvSpPr>
              <p:nvPr/>
            </p:nvSpPr>
            <p:spPr bwMode="auto">
              <a:xfrm>
                <a:off x="5355" y="11083"/>
                <a:ext cx="53" cy="86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22" y="34"/>
                  </a:cxn>
                  <a:cxn ang="0">
                    <a:pos x="53" y="0"/>
                  </a:cxn>
                  <a:cxn ang="0">
                    <a:pos x="30" y="60"/>
                  </a:cxn>
                  <a:cxn ang="0">
                    <a:pos x="0" y="86"/>
                  </a:cxn>
                  <a:cxn ang="0">
                    <a:pos x="3" y="27"/>
                  </a:cxn>
                </a:cxnLst>
                <a:rect l="0" t="0" r="r" b="b"/>
                <a:pathLst>
                  <a:path w="53" h="86">
                    <a:moveTo>
                      <a:pt x="3" y="27"/>
                    </a:moveTo>
                    <a:lnTo>
                      <a:pt x="22" y="34"/>
                    </a:lnTo>
                    <a:lnTo>
                      <a:pt x="53" y="0"/>
                    </a:lnTo>
                    <a:lnTo>
                      <a:pt x="30" y="60"/>
                    </a:lnTo>
                    <a:lnTo>
                      <a:pt x="0" y="86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6" name="Freeform 988"/>
              <p:cNvSpPr>
                <a:spLocks/>
              </p:cNvSpPr>
              <p:nvPr/>
            </p:nvSpPr>
            <p:spPr bwMode="auto">
              <a:xfrm>
                <a:off x="5275" y="11098"/>
                <a:ext cx="45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9"/>
                  </a:cxn>
                  <a:cxn ang="0">
                    <a:pos x="45" y="16"/>
                  </a:cxn>
                  <a:cxn ang="0">
                    <a:pos x="27" y="39"/>
                  </a:cxn>
                  <a:cxn ang="0">
                    <a:pos x="26" y="75"/>
                  </a:cxn>
                  <a:cxn ang="0">
                    <a:pos x="4" y="79"/>
                  </a:cxn>
                  <a:cxn ang="0">
                    <a:pos x="0" y="0"/>
                  </a:cxn>
                </a:cxnLst>
                <a:rect l="0" t="0" r="r" b="b"/>
                <a:pathLst>
                  <a:path w="45" h="79">
                    <a:moveTo>
                      <a:pt x="0" y="0"/>
                    </a:moveTo>
                    <a:lnTo>
                      <a:pt x="9" y="9"/>
                    </a:lnTo>
                    <a:lnTo>
                      <a:pt x="45" y="16"/>
                    </a:lnTo>
                    <a:lnTo>
                      <a:pt x="27" y="39"/>
                    </a:lnTo>
                    <a:lnTo>
                      <a:pt x="26" y="75"/>
                    </a:lnTo>
                    <a:lnTo>
                      <a:pt x="4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7" name="Freeform 989"/>
              <p:cNvSpPr>
                <a:spLocks/>
              </p:cNvSpPr>
              <p:nvPr/>
            </p:nvSpPr>
            <p:spPr bwMode="auto">
              <a:xfrm>
                <a:off x="5240" y="11025"/>
                <a:ext cx="37" cy="3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2" y="35"/>
                  </a:cxn>
                  <a:cxn ang="0">
                    <a:pos x="37" y="29"/>
                  </a:cxn>
                  <a:cxn ang="0">
                    <a:pos x="20" y="0"/>
                  </a:cxn>
                  <a:cxn ang="0">
                    <a:pos x="0" y="10"/>
                  </a:cxn>
                </a:cxnLst>
                <a:rect l="0" t="0" r="r" b="b"/>
                <a:pathLst>
                  <a:path w="37" h="35">
                    <a:moveTo>
                      <a:pt x="0" y="10"/>
                    </a:moveTo>
                    <a:lnTo>
                      <a:pt x="22" y="35"/>
                    </a:lnTo>
                    <a:lnTo>
                      <a:pt x="37" y="2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8" name="Freeform 990"/>
              <p:cNvSpPr>
                <a:spLocks/>
              </p:cNvSpPr>
              <p:nvPr/>
            </p:nvSpPr>
            <p:spPr bwMode="auto">
              <a:xfrm>
                <a:off x="5355" y="11014"/>
                <a:ext cx="45" cy="8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0"/>
                  </a:cxn>
                  <a:cxn ang="0">
                    <a:pos x="6" y="88"/>
                  </a:cxn>
                  <a:cxn ang="0">
                    <a:pos x="22" y="81"/>
                  </a:cxn>
                  <a:cxn ang="0">
                    <a:pos x="22" y="43"/>
                  </a:cxn>
                  <a:cxn ang="0">
                    <a:pos x="45" y="23"/>
                  </a:cxn>
                  <a:cxn ang="0">
                    <a:pos x="22" y="0"/>
                  </a:cxn>
                </a:cxnLst>
                <a:rect l="0" t="0" r="r" b="b"/>
                <a:pathLst>
                  <a:path w="45" h="88">
                    <a:moveTo>
                      <a:pt x="22" y="0"/>
                    </a:moveTo>
                    <a:lnTo>
                      <a:pt x="0" y="50"/>
                    </a:lnTo>
                    <a:lnTo>
                      <a:pt x="6" y="88"/>
                    </a:lnTo>
                    <a:lnTo>
                      <a:pt x="22" y="81"/>
                    </a:lnTo>
                    <a:lnTo>
                      <a:pt x="22" y="43"/>
                    </a:lnTo>
                    <a:lnTo>
                      <a:pt x="45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39" name="Freeform 991"/>
              <p:cNvSpPr>
                <a:spLocks/>
              </p:cNvSpPr>
              <p:nvPr/>
            </p:nvSpPr>
            <p:spPr bwMode="auto">
              <a:xfrm>
                <a:off x="5396" y="11047"/>
                <a:ext cx="65" cy="8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84"/>
                  </a:cxn>
                  <a:cxn ang="0">
                    <a:pos x="41" y="49"/>
                  </a:cxn>
                  <a:cxn ang="0">
                    <a:pos x="42" y="31"/>
                  </a:cxn>
                  <a:cxn ang="0">
                    <a:pos x="65" y="19"/>
                  </a:cxn>
                  <a:cxn ang="0">
                    <a:pos x="33" y="0"/>
                  </a:cxn>
                </a:cxnLst>
                <a:rect l="0" t="0" r="r" b="b"/>
                <a:pathLst>
                  <a:path w="65" h="84">
                    <a:moveTo>
                      <a:pt x="33" y="0"/>
                    </a:moveTo>
                    <a:lnTo>
                      <a:pt x="0" y="84"/>
                    </a:lnTo>
                    <a:lnTo>
                      <a:pt x="41" y="49"/>
                    </a:lnTo>
                    <a:lnTo>
                      <a:pt x="42" y="31"/>
                    </a:lnTo>
                    <a:lnTo>
                      <a:pt x="65" y="1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0" name="Freeform 992"/>
              <p:cNvSpPr>
                <a:spLocks/>
              </p:cNvSpPr>
              <p:nvPr/>
            </p:nvSpPr>
            <p:spPr bwMode="auto">
              <a:xfrm>
                <a:off x="5347" y="11008"/>
                <a:ext cx="12" cy="3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8"/>
                  </a:cxn>
                  <a:cxn ang="0">
                    <a:pos x="4" y="33"/>
                  </a:cxn>
                  <a:cxn ang="0">
                    <a:pos x="12" y="0"/>
                  </a:cxn>
                </a:cxnLst>
                <a:rect l="0" t="0" r="r" b="b"/>
                <a:pathLst>
                  <a:path w="12" h="33">
                    <a:moveTo>
                      <a:pt x="12" y="0"/>
                    </a:moveTo>
                    <a:lnTo>
                      <a:pt x="0" y="8"/>
                    </a:lnTo>
                    <a:lnTo>
                      <a:pt x="4" y="3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0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1" name="Freeform 993"/>
              <p:cNvSpPr>
                <a:spLocks/>
              </p:cNvSpPr>
              <p:nvPr/>
            </p:nvSpPr>
            <p:spPr bwMode="auto">
              <a:xfrm>
                <a:off x="5306" y="10925"/>
                <a:ext cx="59" cy="23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4" y="37"/>
                  </a:cxn>
                  <a:cxn ang="0">
                    <a:pos x="27" y="32"/>
                  </a:cxn>
                  <a:cxn ang="0">
                    <a:pos x="31" y="19"/>
                  </a:cxn>
                  <a:cxn ang="0">
                    <a:pos x="24" y="25"/>
                  </a:cxn>
                  <a:cxn ang="0">
                    <a:pos x="8" y="23"/>
                  </a:cxn>
                  <a:cxn ang="0">
                    <a:pos x="22" y="19"/>
                  </a:cxn>
                  <a:cxn ang="0">
                    <a:pos x="25" y="11"/>
                  </a:cxn>
                  <a:cxn ang="0">
                    <a:pos x="10" y="0"/>
                  </a:cxn>
                  <a:cxn ang="0">
                    <a:pos x="31" y="5"/>
                  </a:cxn>
                  <a:cxn ang="0">
                    <a:pos x="31" y="13"/>
                  </a:cxn>
                  <a:cxn ang="0">
                    <a:pos x="36" y="19"/>
                  </a:cxn>
                  <a:cxn ang="0">
                    <a:pos x="30" y="36"/>
                  </a:cxn>
                  <a:cxn ang="0">
                    <a:pos x="31" y="113"/>
                  </a:cxn>
                  <a:cxn ang="0">
                    <a:pos x="37" y="121"/>
                  </a:cxn>
                  <a:cxn ang="0">
                    <a:pos x="52" y="140"/>
                  </a:cxn>
                  <a:cxn ang="0">
                    <a:pos x="59" y="153"/>
                  </a:cxn>
                  <a:cxn ang="0">
                    <a:pos x="53" y="235"/>
                  </a:cxn>
                  <a:cxn ang="0">
                    <a:pos x="51" y="157"/>
                  </a:cxn>
                  <a:cxn ang="0">
                    <a:pos x="41" y="159"/>
                  </a:cxn>
                  <a:cxn ang="0">
                    <a:pos x="46" y="146"/>
                  </a:cxn>
                  <a:cxn ang="0">
                    <a:pos x="29" y="123"/>
                  </a:cxn>
                  <a:cxn ang="0">
                    <a:pos x="13" y="132"/>
                  </a:cxn>
                  <a:cxn ang="0">
                    <a:pos x="23" y="117"/>
                  </a:cxn>
                  <a:cxn ang="0">
                    <a:pos x="23" y="52"/>
                  </a:cxn>
                  <a:cxn ang="0">
                    <a:pos x="14" y="49"/>
                  </a:cxn>
                  <a:cxn ang="0">
                    <a:pos x="0" y="32"/>
                  </a:cxn>
                </a:cxnLst>
                <a:rect l="0" t="0" r="r" b="b"/>
                <a:pathLst>
                  <a:path w="59" h="235">
                    <a:moveTo>
                      <a:pt x="0" y="32"/>
                    </a:moveTo>
                    <a:lnTo>
                      <a:pt x="14" y="37"/>
                    </a:lnTo>
                    <a:lnTo>
                      <a:pt x="27" y="32"/>
                    </a:lnTo>
                    <a:lnTo>
                      <a:pt x="31" y="19"/>
                    </a:lnTo>
                    <a:lnTo>
                      <a:pt x="24" y="25"/>
                    </a:lnTo>
                    <a:lnTo>
                      <a:pt x="8" y="23"/>
                    </a:lnTo>
                    <a:lnTo>
                      <a:pt x="22" y="19"/>
                    </a:lnTo>
                    <a:lnTo>
                      <a:pt x="25" y="11"/>
                    </a:lnTo>
                    <a:lnTo>
                      <a:pt x="10" y="0"/>
                    </a:lnTo>
                    <a:lnTo>
                      <a:pt x="31" y="5"/>
                    </a:lnTo>
                    <a:lnTo>
                      <a:pt x="31" y="13"/>
                    </a:lnTo>
                    <a:lnTo>
                      <a:pt x="36" y="19"/>
                    </a:lnTo>
                    <a:lnTo>
                      <a:pt x="30" y="36"/>
                    </a:lnTo>
                    <a:lnTo>
                      <a:pt x="31" y="113"/>
                    </a:lnTo>
                    <a:lnTo>
                      <a:pt x="37" y="121"/>
                    </a:lnTo>
                    <a:lnTo>
                      <a:pt x="52" y="140"/>
                    </a:lnTo>
                    <a:lnTo>
                      <a:pt x="59" y="153"/>
                    </a:lnTo>
                    <a:lnTo>
                      <a:pt x="53" y="235"/>
                    </a:lnTo>
                    <a:lnTo>
                      <a:pt x="51" y="157"/>
                    </a:lnTo>
                    <a:lnTo>
                      <a:pt x="41" y="159"/>
                    </a:lnTo>
                    <a:lnTo>
                      <a:pt x="46" y="146"/>
                    </a:lnTo>
                    <a:lnTo>
                      <a:pt x="29" y="123"/>
                    </a:lnTo>
                    <a:lnTo>
                      <a:pt x="13" y="132"/>
                    </a:lnTo>
                    <a:lnTo>
                      <a:pt x="23" y="117"/>
                    </a:lnTo>
                    <a:lnTo>
                      <a:pt x="23" y="52"/>
                    </a:lnTo>
                    <a:lnTo>
                      <a:pt x="14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2" name="Freeform 994"/>
              <p:cNvSpPr>
                <a:spLocks/>
              </p:cNvSpPr>
              <p:nvPr/>
            </p:nvSpPr>
            <p:spPr bwMode="auto">
              <a:xfrm>
                <a:off x="5258" y="10991"/>
                <a:ext cx="299" cy="203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37" y="203"/>
                  </a:cxn>
                  <a:cxn ang="0">
                    <a:pos x="82" y="197"/>
                  </a:cxn>
                  <a:cxn ang="0">
                    <a:pos x="299" y="19"/>
                  </a:cxn>
                  <a:cxn ang="0">
                    <a:pos x="297" y="7"/>
                  </a:cxn>
                  <a:cxn ang="0">
                    <a:pos x="270" y="0"/>
                  </a:cxn>
                  <a:cxn ang="0">
                    <a:pos x="288" y="12"/>
                  </a:cxn>
                  <a:cxn ang="0">
                    <a:pos x="286" y="26"/>
                  </a:cxn>
                  <a:cxn ang="0">
                    <a:pos x="78" y="189"/>
                  </a:cxn>
                  <a:cxn ang="0">
                    <a:pos x="48" y="197"/>
                  </a:cxn>
                  <a:cxn ang="0">
                    <a:pos x="30" y="194"/>
                  </a:cxn>
                  <a:cxn ang="0">
                    <a:pos x="0" y="181"/>
                  </a:cxn>
                </a:cxnLst>
                <a:rect l="0" t="0" r="r" b="b"/>
                <a:pathLst>
                  <a:path w="299" h="203">
                    <a:moveTo>
                      <a:pt x="0" y="181"/>
                    </a:moveTo>
                    <a:lnTo>
                      <a:pt x="37" y="203"/>
                    </a:lnTo>
                    <a:lnTo>
                      <a:pt x="82" y="197"/>
                    </a:lnTo>
                    <a:lnTo>
                      <a:pt x="299" y="19"/>
                    </a:lnTo>
                    <a:lnTo>
                      <a:pt x="297" y="7"/>
                    </a:lnTo>
                    <a:lnTo>
                      <a:pt x="270" y="0"/>
                    </a:lnTo>
                    <a:lnTo>
                      <a:pt x="288" y="12"/>
                    </a:lnTo>
                    <a:lnTo>
                      <a:pt x="286" y="26"/>
                    </a:lnTo>
                    <a:lnTo>
                      <a:pt x="78" y="189"/>
                    </a:lnTo>
                    <a:lnTo>
                      <a:pt x="48" y="197"/>
                    </a:lnTo>
                    <a:lnTo>
                      <a:pt x="30" y="194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3" name="Freeform 995"/>
              <p:cNvSpPr>
                <a:spLocks/>
              </p:cNvSpPr>
              <p:nvPr/>
            </p:nvSpPr>
            <p:spPr bwMode="auto">
              <a:xfrm>
                <a:off x="6413" y="11250"/>
                <a:ext cx="125" cy="102"/>
              </a:xfrm>
              <a:custGeom>
                <a:avLst/>
                <a:gdLst/>
                <a:ahLst/>
                <a:cxnLst>
                  <a:cxn ang="0">
                    <a:pos x="125" y="101"/>
                  </a:cxn>
                  <a:cxn ang="0">
                    <a:pos x="123" y="101"/>
                  </a:cxn>
                  <a:cxn ang="0">
                    <a:pos x="119" y="101"/>
                  </a:cxn>
                  <a:cxn ang="0">
                    <a:pos x="112" y="101"/>
                  </a:cxn>
                  <a:cxn ang="0">
                    <a:pos x="103" y="101"/>
                  </a:cxn>
                  <a:cxn ang="0">
                    <a:pos x="93" y="102"/>
                  </a:cxn>
                  <a:cxn ang="0">
                    <a:pos x="83" y="102"/>
                  </a:cxn>
                  <a:cxn ang="0">
                    <a:pos x="73" y="102"/>
                  </a:cxn>
                  <a:cxn ang="0">
                    <a:pos x="63" y="102"/>
                  </a:cxn>
                  <a:cxn ang="0">
                    <a:pos x="47" y="99"/>
                  </a:cxn>
                  <a:cxn ang="0">
                    <a:pos x="32" y="94"/>
                  </a:cxn>
                  <a:cxn ang="0">
                    <a:pos x="19" y="85"/>
                  </a:cxn>
                  <a:cxn ang="0">
                    <a:pos x="9" y="73"/>
                  </a:cxn>
                  <a:cxn ang="0">
                    <a:pos x="2" y="58"/>
                  </a:cxn>
                  <a:cxn ang="0">
                    <a:pos x="0" y="41"/>
                  </a:cxn>
                  <a:cxn ang="0">
                    <a:pos x="2" y="21"/>
                  </a:cxn>
                  <a:cxn ang="0">
                    <a:pos x="10" y="0"/>
                  </a:cxn>
                  <a:cxn ang="0">
                    <a:pos x="125" y="0"/>
                  </a:cxn>
                  <a:cxn ang="0">
                    <a:pos x="125" y="101"/>
                  </a:cxn>
                </a:cxnLst>
                <a:rect l="0" t="0" r="r" b="b"/>
                <a:pathLst>
                  <a:path w="125" h="102">
                    <a:moveTo>
                      <a:pt x="125" y="101"/>
                    </a:moveTo>
                    <a:lnTo>
                      <a:pt x="123" y="101"/>
                    </a:lnTo>
                    <a:lnTo>
                      <a:pt x="119" y="101"/>
                    </a:lnTo>
                    <a:lnTo>
                      <a:pt x="112" y="101"/>
                    </a:lnTo>
                    <a:lnTo>
                      <a:pt x="103" y="101"/>
                    </a:lnTo>
                    <a:lnTo>
                      <a:pt x="93" y="102"/>
                    </a:lnTo>
                    <a:lnTo>
                      <a:pt x="83" y="102"/>
                    </a:lnTo>
                    <a:lnTo>
                      <a:pt x="73" y="102"/>
                    </a:lnTo>
                    <a:lnTo>
                      <a:pt x="63" y="102"/>
                    </a:lnTo>
                    <a:lnTo>
                      <a:pt x="47" y="99"/>
                    </a:lnTo>
                    <a:lnTo>
                      <a:pt x="32" y="94"/>
                    </a:lnTo>
                    <a:lnTo>
                      <a:pt x="19" y="85"/>
                    </a:lnTo>
                    <a:lnTo>
                      <a:pt x="9" y="73"/>
                    </a:lnTo>
                    <a:lnTo>
                      <a:pt x="2" y="58"/>
                    </a:lnTo>
                    <a:lnTo>
                      <a:pt x="0" y="41"/>
                    </a:lnTo>
                    <a:lnTo>
                      <a:pt x="2" y="21"/>
                    </a:lnTo>
                    <a:lnTo>
                      <a:pt x="10" y="0"/>
                    </a:lnTo>
                    <a:lnTo>
                      <a:pt x="125" y="0"/>
                    </a:lnTo>
                    <a:lnTo>
                      <a:pt x="12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4" name="Freeform 996"/>
              <p:cNvSpPr>
                <a:spLocks/>
              </p:cNvSpPr>
              <p:nvPr/>
            </p:nvSpPr>
            <p:spPr bwMode="auto">
              <a:xfrm>
                <a:off x="6327" y="11112"/>
                <a:ext cx="163" cy="200"/>
              </a:xfrm>
              <a:custGeom>
                <a:avLst/>
                <a:gdLst/>
                <a:ahLst/>
                <a:cxnLst>
                  <a:cxn ang="0">
                    <a:pos x="77" y="200"/>
                  </a:cxn>
                  <a:cxn ang="0">
                    <a:pos x="75" y="182"/>
                  </a:cxn>
                  <a:cxn ang="0">
                    <a:pos x="76" y="163"/>
                  </a:cxn>
                  <a:cxn ang="0">
                    <a:pos x="80" y="146"/>
                  </a:cxn>
                  <a:cxn ang="0">
                    <a:pos x="87" y="129"/>
                  </a:cxn>
                  <a:cxn ang="0">
                    <a:pos x="96" y="113"/>
                  </a:cxn>
                  <a:cxn ang="0">
                    <a:pos x="104" y="99"/>
                  </a:cxn>
                  <a:cxn ang="0">
                    <a:pos x="114" y="86"/>
                  </a:cxn>
                  <a:cxn ang="0">
                    <a:pos x="121" y="75"/>
                  </a:cxn>
                  <a:cxn ang="0">
                    <a:pos x="163" y="101"/>
                  </a:cxn>
                  <a:cxn ang="0">
                    <a:pos x="112" y="7"/>
                  </a:cxn>
                  <a:cxn ang="0">
                    <a:pos x="0" y="0"/>
                  </a:cxn>
                  <a:cxn ang="0">
                    <a:pos x="39" y="26"/>
                  </a:cxn>
                  <a:cxn ang="0">
                    <a:pos x="35" y="33"/>
                  </a:cxn>
                  <a:cxn ang="0">
                    <a:pos x="30" y="42"/>
                  </a:cxn>
                  <a:cxn ang="0">
                    <a:pos x="25" y="51"/>
                  </a:cxn>
                  <a:cxn ang="0">
                    <a:pos x="21" y="60"/>
                  </a:cxn>
                  <a:cxn ang="0">
                    <a:pos x="18" y="69"/>
                  </a:cxn>
                  <a:cxn ang="0">
                    <a:pos x="16" y="79"/>
                  </a:cxn>
                  <a:cxn ang="0">
                    <a:pos x="17" y="88"/>
                  </a:cxn>
                  <a:cxn ang="0">
                    <a:pos x="19" y="95"/>
                  </a:cxn>
                  <a:cxn ang="0">
                    <a:pos x="28" y="110"/>
                  </a:cxn>
                  <a:cxn ang="0">
                    <a:pos x="37" y="128"/>
                  </a:cxn>
                  <a:cxn ang="0">
                    <a:pos x="47" y="145"/>
                  </a:cxn>
                  <a:cxn ang="0">
                    <a:pos x="56" y="162"/>
                  </a:cxn>
                  <a:cxn ang="0">
                    <a:pos x="65" y="177"/>
                  </a:cxn>
                  <a:cxn ang="0">
                    <a:pos x="71" y="189"/>
                  </a:cxn>
                  <a:cxn ang="0">
                    <a:pos x="76" y="197"/>
                  </a:cxn>
                  <a:cxn ang="0">
                    <a:pos x="77" y="200"/>
                  </a:cxn>
                </a:cxnLst>
                <a:rect l="0" t="0" r="r" b="b"/>
                <a:pathLst>
                  <a:path w="163" h="200">
                    <a:moveTo>
                      <a:pt x="77" y="200"/>
                    </a:moveTo>
                    <a:lnTo>
                      <a:pt x="75" y="182"/>
                    </a:lnTo>
                    <a:lnTo>
                      <a:pt x="76" y="163"/>
                    </a:lnTo>
                    <a:lnTo>
                      <a:pt x="80" y="146"/>
                    </a:lnTo>
                    <a:lnTo>
                      <a:pt x="87" y="129"/>
                    </a:lnTo>
                    <a:lnTo>
                      <a:pt x="96" y="113"/>
                    </a:lnTo>
                    <a:lnTo>
                      <a:pt x="104" y="99"/>
                    </a:lnTo>
                    <a:lnTo>
                      <a:pt x="114" y="86"/>
                    </a:lnTo>
                    <a:lnTo>
                      <a:pt x="121" y="75"/>
                    </a:lnTo>
                    <a:lnTo>
                      <a:pt x="163" y="101"/>
                    </a:lnTo>
                    <a:lnTo>
                      <a:pt x="112" y="7"/>
                    </a:lnTo>
                    <a:lnTo>
                      <a:pt x="0" y="0"/>
                    </a:lnTo>
                    <a:lnTo>
                      <a:pt x="39" y="26"/>
                    </a:lnTo>
                    <a:lnTo>
                      <a:pt x="35" y="33"/>
                    </a:lnTo>
                    <a:lnTo>
                      <a:pt x="30" y="42"/>
                    </a:lnTo>
                    <a:lnTo>
                      <a:pt x="25" y="51"/>
                    </a:lnTo>
                    <a:lnTo>
                      <a:pt x="21" y="60"/>
                    </a:lnTo>
                    <a:lnTo>
                      <a:pt x="18" y="69"/>
                    </a:lnTo>
                    <a:lnTo>
                      <a:pt x="16" y="79"/>
                    </a:lnTo>
                    <a:lnTo>
                      <a:pt x="17" y="88"/>
                    </a:lnTo>
                    <a:lnTo>
                      <a:pt x="19" y="95"/>
                    </a:lnTo>
                    <a:lnTo>
                      <a:pt x="28" y="110"/>
                    </a:lnTo>
                    <a:lnTo>
                      <a:pt x="37" y="128"/>
                    </a:lnTo>
                    <a:lnTo>
                      <a:pt x="47" y="145"/>
                    </a:lnTo>
                    <a:lnTo>
                      <a:pt x="56" y="162"/>
                    </a:lnTo>
                    <a:lnTo>
                      <a:pt x="65" y="177"/>
                    </a:lnTo>
                    <a:lnTo>
                      <a:pt x="71" y="189"/>
                    </a:lnTo>
                    <a:lnTo>
                      <a:pt x="76" y="197"/>
                    </a:lnTo>
                    <a:lnTo>
                      <a:pt x="77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5" name="Freeform 997"/>
              <p:cNvSpPr>
                <a:spLocks/>
              </p:cNvSpPr>
              <p:nvPr/>
            </p:nvSpPr>
            <p:spPr bwMode="auto">
              <a:xfrm>
                <a:off x="6745" y="11104"/>
                <a:ext cx="130" cy="14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2" y="2"/>
                  </a:cxn>
                  <a:cxn ang="0">
                    <a:pos x="95" y="6"/>
                  </a:cxn>
                  <a:cxn ang="0">
                    <a:pos x="98" y="11"/>
                  </a:cxn>
                  <a:cxn ang="0">
                    <a:pos x="102" y="19"/>
                  </a:cxn>
                  <a:cxn ang="0">
                    <a:pos x="108" y="27"/>
                  </a:cxn>
                  <a:cxn ang="0">
                    <a:pos x="113" y="36"/>
                  </a:cxn>
                  <a:cxn ang="0">
                    <a:pos x="117" y="45"/>
                  </a:cxn>
                  <a:cxn ang="0">
                    <a:pos x="122" y="53"/>
                  </a:cxn>
                  <a:cxn ang="0">
                    <a:pos x="128" y="68"/>
                  </a:cxn>
                  <a:cxn ang="0">
                    <a:pos x="130" y="83"/>
                  </a:cxn>
                  <a:cxn ang="0">
                    <a:pos x="129" y="98"/>
                  </a:cxn>
                  <a:cxn ang="0">
                    <a:pos x="123" y="113"/>
                  </a:cxn>
                  <a:cxn ang="0">
                    <a:pos x="113" y="126"/>
                  </a:cxn>
                  <a:cxn ang="0">
                    <a:pos x="98" y="137"/>
                  </a:cxn>
                  <a:cxn ang="0">
                    <a:pos x="79" y="144"/>
                  </a:cxn>
                  <a:cxn ang="0">
                    <a:pos x="57" y="148"/>
                  </a:cxn>
                  <a:cxn ang="0">
                    <a:pos x="0" y="50"/>
                  </a:cxn>
                  <a:cxn ang="0">
                    <a:pos x="92" y="0"/>
                  </a:cxn>
                </a:cxnLst>
                <a:rect l="0" t="0" r="r" b="b"/>
                <a:pathLst>
                  <a:path w="130" h="148">
                    <a:moveTo>
                      <a:pt x="92" y="0"/>
                    </a:moveTo>
                    <a:lnTo>
                      <a:pt x="92" y="2"/>
                    </a:lnTo>
                    <a:lnTo>
                      <a:pt x="95" y="6"/>
                    </a:lnTo>
                    <a:lnTo>
                      <a:pt x="98" y="11"/>
                    </a:lnTo>
                    <a:lnTo>
                      <a:pt x="102" y="19"/>
                    </a:lnTo>
                    <a:lnTo>
                      <a:pt x="108" y="27"/>
                    </a:lnTo>
                    <a:lnTo>
                      <a:pt x="113" y="36"/>
                    </a:lnTo>
                    <a:lnTo>
                      <a:pt x="117" y="45"/>
                    </a:lnTo>
                    <a:lnTo>
                      <a:pt x="122" y="53"/>
                    </a:lnTo>
                    <a:lnTo>
                      <a:pt x="128" y="68"/>
                    </a:lnTo>
                    <a:lnTo>
                      <a:pt x="130" y="83"/>
                    </a:lnTo>
                    <a:lnTo>
                      <a:pt x="129" y="98"/>
                    </a:lnTo>
                    <a:lnTo>
                      <a:pt x="123" y="113"/>
                    </a:lnTo>
                    <a:lnTo>
                      <a:pt x="113" y="126"/>
                    </a:lnTo>
                    <a:lnTo>
                      <a:pt x="98" y="137"/>
                    </a:lnTo>
                    <a:lnTo>
                      <a:pt x="79" y="144"/>
                    </a:lnTo>
                    <a:lnTo>
                      <a:pt x="57" y="148"/>
                    </a:lnTo>
                    <a:lnTo>
                      <a:pt x="0" y="5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6" name="Freeform 998"/>
              <p:cNvSpPr>
                <a:spLocks/>
              </p:cNvSpPr>
              <p:nvPr/>
            </p:nvSpPr>
            <p:spPr bwMode="auto">
              <a:xfrm>
                <a:off x="6679" y="11212"/>
                <a:ext cx="188" cy="190"/>
              </a:xfrm>
              <a:custGeom>
                <a:avLst/>
                <a:gdLst/>
                <a:ahLst/>
                <a:cxnLst>
                  <a:cxn ang="0">
                    <a:pos x="188" y="26"/>
                  </a:cxn>
                  <a:cxn ang="0">
                    <a:pos x="181" y="33"/>
                  </a:cxn>
                  <a:cxn ang="0">
                    <a:pos x="174" y="38"/>
                  </a:cxn>
                  <a:cxn ang="0">
                    <a:pos x="166" y="43"/>
                  </a:cxn>
                  <a:cxn ang="0">
                    <a:pos x="157" y="46"/>
                  </a:cxn>
                  <a:cxn ang="0">
                    <a:pos x="148" y="48"/>
                  </a:cxn>
                  <a:cxn ang="0">
                    <a:pos x="138" y="50"/>
                  </a:cxn>
                  <a:cxn ang="0">
                    <a:pos x="130" y="52"/>
                  </a:cxn>
                  <a:cxn ang="0">
                    <a:pos x="121" y="53"/>
                  </a:cxn>
                  <a:cxn ang="0">
                    <a:pos x="111" y="53"/>
                  </a:cxn>
                  <a:cxn ang="0">
                    <a:pos x="102" y="53"/>
                  </a:cxn>
                  <a:cxn ang="0">
                    <a:pos x="93" y="53"/>
                  </a:cxn>
                  <a:cxn ang="0">
                    <a:pos x="85" y="52"/>
                  </a:cxn>
                  <a:cxn ang="0">
                    <a:pos x="76" y="52"/>
                  </a:cxn>
                  <a:cxn ang="0">
                    <a:pos x="69" y="51"/>
                  </a:cxn>
                  <a:cxn ang="0">
                    <a:pos x="62" y="50"/>
                  </a:cxn>
                  <a:cxn ang="0">
                    <a:pos x="56" y="50"/>
                  </a:cxn>
                  <a:cxn ang="0">
                    <a:pos x="58" y="0"/>
                  </a:cxn>
                  <a:cxn ang="0">
                    <a:pos x="0" y="90"/>
                  </a:cxn>
                  <a:cxn ang="0">
                    <a:pos x="48" y="190"/>
                  </a:cxn>
                  <a:cxn ang="0">
                    <a:pos x="52" y="144"/>
                  </a:cxn>
                  <a:cxn ang="0">
                    <a:pos x="61" y="144"/>
                  </a:cxn>
                  <a:cxn ang="0">
                    <a:pos x="71" y="144"/>
                  </a:cxn>
                  <a:cxn ang="0">
                    <a:pos x="81" y="144"/>
                  </a:cxn>
                  <a:cxn ang="0">
                    <a:pos x="91" y="143"/>
                  </a:cxn>
                  <a:cxn ang="0">
                    <a:pos x="101" y="141"/>
                  </a:cxn>
                  <a:cxn ang="0">
                    <a:pos x="110" y="137"/>
                  </a:cxn>
                  <a:cxn ang="0">
                    <a:pos x="118" y="133"/>
                  </a:cxn>
                  <a:cxn ang="0">
                    <a:pos x="123" y="127"/>
                  </a:cxn>
                  <a:cxn ang="0">
                    <a:pos x="133" y="112"/>
                  </a:cxn>
                  <a:cxn ang="0">
                    <a:pos x="143" y="96"/>
                  </a:cxn>
                  <a:cxn ang="0">
                    <a:pos x="154" y="78"/>
                  </a:cxn>
                  <a:cxn ang="0">
                    <a:pos x="164" y="63"/>
                  </a:cxn>
                  <a:cxn ang="0">
                    <a:pos x="174" y="48"/>
                  </a:cxn>
                  <a:cxn ang="0">
                    <a:pos x="182" y="36"/>
                  </a:cxn>
                  <a:cxn ang="0">
                    <a:pos x="187" y="28"/>
                  </a:cxn>
                  <a:cxn ang="0">
                    <a:pos x="188" y="26"/>
                  </a:cxn>
                </a:cxnLst>
                <a:rect l="0" t="0" r="r" b="b"/>
                <a:pathLst>
                  <a:path w="188" h="190">
                    <a:moveTo>
                      <a:pt x="188" y="26"/>
                    </a:moveTo>
                    <a:lnTo>
                      <a:pt x="181" y="33"/>
                    </a:lnTo>
                    <a:lnTo>
                      <a:pt x="174" y="38"/>
                    </a:lnTo>
                    <a:lnTo>
                      <a:pt x="166" y="43"/>
                    </a:lnTo>
                    <a:lnTo>
                      <a:pt x="157" y="46"/>
                    </a:lnTo>
                    <a:lnTo>
                      <a:pt x="148" y="48"/>
                    </a:lnTo>
                    <a:lnTo>
                      <a:pt x="138" y="50"/>
                    </a:lnTo>
                    <a:lnTo>
                      <a:pt x="130" y="52"/>
                    </a:lnTo>
                    <a:lnTo>
                      <a:pt x="121" y="53"/>
                    </a:lnTo>
                    <a:lnTo>
                      <a:pt x="111" y="53"/>
                    </a:lnTo>
                    <a:lnTo>
                      <a:pt x="102" y="53"/>
                    </a:lnTo>
                    <a:lnTo>
                      <a:pt x="93" y="53"/>
                    </a:lnTo>
                    <a:lnTo>
                      <a:pt x="85" y="52"/>
                    </a:lnTo>
                    <a:lnTo>
                      <a:pt x="76" y="52"/>
                    </a:lnTo>
                    <a:lnTo>
                      <a:pt x="69" y="51"/>
                    </a:lnTo>
                    <a:lnTo>
                      <a:pt x="62" y="50"/>
                    </a:lnTo>
                    <a:lnTo>
                      <a:pt x="56" y="50"/>
                    </a:lnTo>
                    <a:lnTo>
                      <a:pt x="58" y="0"/>
                    </a:lnTo>
                    <a:lnTo>
                      <a:pt x="0" y="90"/>
                    </a:lnTo>
                    <a:lnTo>
                      <a:pt x="48" y="190"/>
                    </a:lnTo>
                    <a:lnTo>
                      <a:pt x="52" y="144"/>
                    </a:lnTo>
                    <a:lnTo>
                      <a:pt x="61" y="144"/>
                    </a:lnTo>
                    <a:lnTo>
                      <a:pt x="71" y="144"/>
                    </a:lnTo>
                    <a:lnTo>
                      <a:pt x="81" y="144"/>
                    </a:lnTo>
                    <a:lnTo>
                      <a:pt x="91" y="143"/>
                    </a:lnTo>
                    <a:lnTo>
                      <a:pt x="101" y="141"/>
                    </a:lnTo>
                    <a:lnTo>
                      <a:pt x="110" y="137"/>
                    </a:lnTo>
                    <a:lnTo>
                      <a:pt x="118" y="133"/>
                    </a:lnTo>
                    <a:lnTo>
                      <a:pt x="123" y="127"/>
                    </a:lnTo>
                    <a:lnTo>
                      <a:pt x="133" y="112"/>
                    </a:lnTo>
                    <a:lnTo>
                      <a:pt x="143" y="96"/>
                    </a:lnTo>
                    <a:lnTo>
                      <a:pt x="154" y="78"/>
                    </a:lnTo>
                    <a:lnTo>
                      <a:pt x="164" y="63"/>
                    </a:lnTo>
                    <a:lnTo>
                      <a:pt x="174" y="48"/>
                    </a:lnTo>
                    <a:lnTo>
                      <a:pt x="182" y="36"/>
                    </a:lnTo>
                    <a:lnTo>
                      <a:pt x="187" y="28"/>
                    </a:lnTo>
                    <a:lnTo>
                      <a:pt x="18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7" name="Freeform 999"/>
              <p:cNvSpPr>
                <a:spLocks/>
              </p:cNvSpPr>
              <p:nvPr/>
            </p:nvSpPr>
            <p:spPr bwMode="auto">
              <a:xfrm>
                <a:off x="6468" y="10889"/>
                <a:ext cx="149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" y="83"/>
                  </a:cxn>
                  <a:cxn ang="0">
                    <a:pos x="3" y="78"/>
                  </a:cxn>
                  <a:cxn ang="0">
                    <a:pos x="7" y="73"/>
                  </a:cxn>
                  <a:cxn ang="0">
                    <a:pos x="11" y="65"/>
                  </a:cxn>
                  <a:cxn ang="0">
                    <a:pos x="16" y="57"/>
                  </a:cxn>
                  <a:cxn ang="0">
                    <a:pos x="21" y="48"/>
                  </a:cxn>
                  <a:cxn ang="0">
                    <a:pos x="26" y="40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41" y="19"/>
                  </a:cxn>
                  <a:cxn ang="0">
                    <a:pos x="48" y="14"/>
                  </a:cxn>
                  <a:cxn ang="0">
                    <a:pos x="54" y="9"/>
                  </a:cxn>
                  <a:cxn ang="0">
                    <a:pos x="61" y="5"/>
                  </a:cxn>
                  <a:cxn ang="0">
                    <a:pos x="69" y="3"/>
                  </a:cxn>
                  <a:cxn ang="0">
                    <a:pos x="77" y="1"/>
                  </a:cxn>
                  <a:cxn ang="0">
                    <a:pos x="85" y="0"/>
                  </a:cxn>
                  <a:cxn ang="0">
                    <a:pos x="93" y="0"/>
                  </a:cxn>
                  <a:cxn ang="0">
                    <a:pos x="101" y="2"/>
                  </a:cxn>
                  <a:cxn ang="0">
                    <a:pos x="110" y="5"/>
                  </a:cxn>
                  <a:cxn ang="0">
                    <a:pos x="118" y="9"/>
                  </a:cxn>
                  <a:cxn ang="0">
                    <a:pos x="126" y="14"/>
                  </a:cxn>
                  <a:cxn ang="0">
                    <a:pos x="134" y="22"/>
                  </a:cxn>
                  <a:cxn ang="0">
                    <a:pos x="142" y="29"/>
                  </a:cxn>
                  <a:cxn ang="0">
                    <a:pos x="149" y="39"/>
                  </a:cxn>
                  <a:cxn ang="0">
                    <a:pos x="90" y="138"/>
                  </a:cxn>
                  <a:cxn ang="0">
                    <a:pos x="0" y="84"/>
                  </a:cxn>
                </a:cxnLst>
                <a:rect l="0" t="0" r="r" b="b"/>
                <a:pathLst>
                  <a:path w="149" h="138">
                    <a:moveTo>
                      <a:pt x="0" y="84"/>
                    </a:moveTo>
                    <a:lnTo>
                      <a:pt x="1" y="83"/>
                    </a:lnTo>
                    <a:lnTo>
                      <a:pt x="3" y="78"/>
                    </a:lnTo>
                    <a:lnTo>
                      <a:pt x="7" y="73"/>
                    </a:lnTo>
                    <a:lnTo>
                      <a:pt x="11" y="65"/>
                    </a:lnTo>
                    <a:lnTo>
                      <a:pt x="16" y="57"/>
                    </a:lnTo>
                    <a:lnTo>
                      <a:pt x="21" y="48"/>
                    </a:lnTo>
                    <a:lnTo>
                      <a:pt x="26" y="40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41" y="19"/>
                    </a:lnTo>
                    <a:lnTo>
                      <a:pt x="48" y="14"/>
                    </a:lnTo>
                    <a:lnTo>
                      <a:pt x="54" y="9"/>
                    </a:lnTo>
                    <a:lnTo>
                      <a:pt x="61" y="5"/>
                    </a:lnTo>
                    <a:lnTo>
                      <a:pt x="69" y="3"/>
                    </a:lnTo>
                    <a:lnTo>
                      <a:pt x="77" y="1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101" y="2"/>
                    </a:lnTo>
                    <a:lnTo>
                      <a:pt x="110" y="5"/>
                    </a:lnTo>
                    <a:lnTo>
                      <a:pt x="118" y="9"/>
                    </a:lnTo>
                    <a:lnTo>
                      <a:pt x="126" y="14"/>
                    </a:lnTo>
                    <a:lnTo>
                      <a:pt x="134" y="22"/>
                    </a:lnTo>
                    <a:lnTo>
                      <a:pt x="142" y="29"/>
                    </a:lnTo>
                    <a:lnTo>
                      <a:pt x="149" y="39"/>
                    </a:lnTo>
                    <a:lnTo>
                      <a:pt x="90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8" name="Freeform 1000"/>
              <p:cNvSpPr>
                <a:spLocks/>
              </p:cNvSpPr>
              <p:nvPr/>
            </p:nvSpPr>
            <p:spPr bwMode="auto">
              <a:xfrm>
                <a:off x="6570" y="10879"/>
                <a:ext cx="215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34" y="17"/>
                  </a:cxn>
                  <a:cxn ang="0">
                    <a:pos x="47" y="30"/>
                  </a:cxn>
                  <a:cxn ang="0">
                    <a:pos x="59" y="44"/>
                  </a:cxn>
                  <a:cxn ang="0">
                    <a:pos x="68" y="60"/>
                  </a:cxn>
                  <a:cxn ang="0">
                    <a:pos x="76" y="75"/>
                  </a:cxn>
                  <a:cxn ang="0">
                    <a:pos x="83" y="89"/>
                  </a:cxn>
                  <a:cxn ang="0">
                    <a:pos x="89" y="102"/>
                  </a:cxn>
                  <a:cxn ang="0">
                    <a:pos x="44" y="125"/>
                  </a:cxn>
                  <a:cxn ang="0">
                    <a:pos x="152" y="129"/>
                  </a:cxn>
                  <a:cxn ang="0">
                    <a:pos x="215" y="37"/>
                  </a:cxn>
                  <a:cxn ang="0">
                    <a:pos x="173" y="57"/>
                  </a:cxn>
                  <a:cxn ang="0">
                    <a:pos x="168" y="49"/>
                  </a:cxn>
                  <a:cxn ang="0">
                    <a:pos x="164" y="41"/>
                  </a:cxn>
                  <a:cxn ang="0">
                    <a:pos x="159" y="33"/>
                  </a:cxn>
                  <a:cxn ang="0">
                    <a:pos x="152" y="24"/>
                  </a:cxn>
                  <a:cxn ang="0">
                    <a:pos x="146" y="17"/>
                  </a:cxn>
                  <a:cxn ang="0">
                    <a:pos x="138" y="10"/>
                  </a:cxn>
                  <a:cxn ang="0">
                    <a:pos x="130" y="6"/>
                  </a:cxn>
                  <a:cxn ang="0">
                    <a:pos x="122" y="4"/>
                  </a:cxn>
                  <a:cxn ang="0">
                    <a:pos x="114" y="4"/>
                  </a:cxn>
                  <a:cxn ang="0">
                    <a:pos x="105" y="4"/>
                  </a:cxn>
                  <a:cxn ang="0">
                    <a:pos x="94" y="3"/>
                  </a:cxn>
                  <a:cxn ang="0">
                    <a:pos x="85" y="3"/>
                  </a:cxn>
                  <a:cxn ang="0">
                    <a:pos x="75" y="3"/>
                  </a:cxn>
                  <a:cxn ang="0">
                    <a:pos x="64" y="2"/>
                  </a:cxn>
                  <a:cxn ang="0">
                    <a:pos x="55" y="2"/>
                  </a:cxn>
                  <a:cxn ang="0">
                    <a:pos x="45" y="2"/>
                  </a:cxn>
                  <a:cxn ang="0">
                    <a:pos x="35" y="1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15" h="129">
                    <a:moveTo>
                      <a:pt x="0" y="0"/>
                    </a:moveTo>
                    <a:lnTo>
                      <a:pt x="18" y="7"/>
                    </a:lnTo>
                    <a:lnTo>
                      <a:pt x="34" y="17"/>
                    </a:lnTo>
                    <a:lnTo>
                      <a:pt x="47" y="30"/>
                    </a:lnTo>
                    <a:lnTo>
                      <a:pt x="59" y="44"/>
                    </a:lnTo>
                    <a:lnTo>
                      <a:pt x="68" y="60"/>
                    </a:lnTo>
                    <a:lnTo>
                      <a:pt x="76" y="75"/>
                    </a:lnTo>
                    <a:lnTo>
                      <a:pt x="83" y="89"/>
                    </a:lnTo>
                    <a:lnTo>
                      <a:pt x="89" y="102"/>
                    </a:lnTo>
                    <a:lnTo>
                      <a:pt x="44" y="125"/>
                    </a:lnTo>
                    <a:lnTo>
                      <a:pt x="152" y="129"/>
                    </a:lnTo>
                    <a:lnTo>
                      <a:pt x="215" y="37"/>
                    </a:lnTo>
                    <a:lnTo>
                      <a:pt x="173" y="57"/>
                    </a:lnTo>
                    <a:lnTo>
                      <a:pt x="168" y="49"/>
                    </a:lnTo>
                    <a:lnTo>
                      <a:pt x="164" y="41"/>
                    </a:lnTo>
                    <a:lnTo>
                      <a:pt x="159" y="33"/>
                    </a:lnTo>
                    <a:lnTo>
                      <a:pt x="152" y="24"/>
                    </a:lnTo>
                    <a:lnTo>
                      <a:pt x="146" y="17"/>
                    </a:lnTo>
                    <a:lnTo>
                      <a:pt x="138" y="10"/>
                    </a:lnTo>
                    <a:lnTo>
                      <a:pt x="130" y="6"/>
                    </a:lnTo>
                    <a:lnTo>
                      <a:pt x="122" y="4"/>
                    </a:lnTo>
                    <a:lnTo>
                      <a:pt x="114" y="4"/>
                    </a:lnTo>
                    <a:lnTo>
                      <a:pt x="105" y="4"/>
                    </a:lnTo>
                    <a:lnTo>
                      <a:pt x="94" y="3"/>
                    </a:lnTo>
                    <a:lnTo>
                      <a:pt x="85" y="3"/>
                    </a:lnTo>
                    <a:lnTo>
                      <a:pt x="75" y="3"/>
                    </a:lnTo>
                    <a:lnTo>
                      <a:pt x="64" y="2"/>
                    </a:lnTo>
                    <a:lnTo>
                      <a:pt x="55" y="2"/>
                    </a:lnTo>
                    <a:lnTo>
                      <a:pt x="45" y="2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49" name="Freeform 1001"/>
              <p:cNvSpPr>
                <a:spLocks/>
              </p:cNvSpPr>
              <p:nvPr/>
            </p:nvSpPr>
            <p:spPr bwMode="auto">
              <a:xfrm>
                <a:off x="6546" y="10989"/>
                <a:ext cx="291" cy="311"/>
              </a:xfrm>
              <a:custGeom>
                <a:avLst/>
                <a:gdLst/>
                <a:ahLst/>
                <a:cxnLst>
                  <a:cxn ang="0">
                    <a:pos x="16" y="201"/>
                  </a:cxn>
                  <a:cxn ang="0">
                    <a:pos x="31" y="185"/>
                  </a:cxn>
                  <a:cxn ang="0">
                    <a:pos x="52" y="162"/>
                  </a:cxn>
                  <a:cxn ang="0">
                    <a:pos x="77" y="134"/>
                  </a:cxn>
                  <a:cxn ang="0">
                    <a:pos x="104" y="105"/>
                  </a:cxn>
                  <a:cxn ang="0">
                    <a:pos x="129" y="77"/>
                  </a:cxn>
                  <a:cxn ang="0">
                    <a:pos x="149" y="55"/>
                  </a:cxn>
                  <a:cxn ang="0">
                    <a:pos x="161" y="41"/>
                  </a:cxn>
                  <a:cxn ang="0">
                    <a:pos x="169" y="34"/>
                  </a:cxn>
                  <a:cxn ang="0">
                    <a:pos x="176" y="28"/>
                  </a:cxn>
                  <a:cxn ang="0">
                    <a:pos x="185" y="25"/>
                  </a:cxn>
                  <a:cxn ang="0">
                    <a:pos x="194" y="24"/>
                  </a:cxn>
                  <a:cxn ang="0">
                    <a:pos x="204" y="25"/>
                  </a:cxn>
                  <a:cxn ang="0">
                    <a:pos x="213" y="26"/>
                  </a:cxn>
                  <a:cxn ang="0">
                    <a:pos x="224" y="27"/>
                  </a:cxn>
                  <a:cxn ang="0">
                    <a:pos x="234" y="26"/>
                  </a:cxn>
                  <a:cxn ang="0">
                    <a:pos x="237" y="21"/>
                  </a:cxn>
                  <a:cxn ang="0">
                    <a:pos x="238" y="16"/>
                  </a:cxn>
                  <a:cxn ang="0">
                    <a:pos x="242" y="11"/>
                  </a:cxn>
                  <a:cxn ang="0">
                    <a:pos x="249" y="8"/>
                  </a:cxn>
                  <a:cxn ang="0">
                    <a:pos x="254" y="7"/>
                  </a:cxn>
                  <a:cxn ang="0">
                    <a:pos x="256" y="3"/>
                  </a:cxn>
                  <a:cxn ang="0">
                    <a:pos x="263" y="0"/>
                  </a:cxn>
                  <a:cxn ang="0">
                    <a:pos x="274" y="4"/>
                  </a:cxn>
                  <a:cxn ang="0">
                    <a:pos x="284" y="12"/>
                  </a:cxn>
                  <a:cxn ang="0">
                    <a:pos x="289" y="19"/>
                  </a:cxn>
                  <a:cxn ang="0">
                    <a:pos x="291" y="27"/>
                  </a:cxn>
                  <a:cxn ang="0">
                    <a:pos x="286" y="32"/>
                  </a:cxn>
                  <a:cxn ang="0">
                    <a:pos x="283" y="40"/>
                  </a:cxn>
                  <a:cxn ang="0">
                    <a:pos x="276" y="50"/>
                  </a:cxn>
                  <a:cxn ang="0">
                    <a:pos x="268" y="57"/>
                  </a:cxn>
                  <a:cxn ang="0">
                    <a:pos x="269" y="73"/>
                  </a:cxn>
                  <a:cxn ang="0">
                    <a:pos x="273" y="84"/>
                  </a:cxn>
                  <a:cxn ang="0">
                    <a:pos x="273" y="109"/>
                  </a:cxn>
                  <a:cxn ang="0">
                    <a:pos x="261" y="128"/>
                  </a:cxn>
                  <a:cxn ang="0">
                    <a:pos x="247" y="144"/>
                  </a:cxn>
                  <a:cxn ang="0">
                    <a:pos x="227" y="167"/>
                  </a:cxn>
                  <a:cxn ang="0">
                    <a:pos x="204" y="193"/>
                  </a:cxn>
                  <a:cxn ang="0">
                    <a:pos x="179" y="221"/>
                  </a:cxn>
                  <a:cxn ang="0">
                    <a:pos x="157" y="246"/>
                  </a:cxn>
                  <a:cxn ang="0">
                    <a:pos x="138" y="267"/>
                  </a:cxn>
                  <a:cxn ang="0">
                    <a:pos x="126" y="281"/>
                  </a:cxn>
                  <a:cxn ang="0">
                    <a:pos x="117" y="290"/>
                  </a:cxn>
                  <a:cxn ang="0">
                    <a:pos x="101" y="302"/>
                  </a:cxn>
                  <a:cxn ang="0">
                    <a:pos x="83" y="310"/>
                  </a:cxn>
                  <a:cxn ang="0">
                    <a:pos x="67" y="308"/>
                  </a:cxn>
                  <a:cxn ang="0">
                    <a:pos x="60" y="300"/>
                  </a:cxn>
                  <a:cxn ang="0">
                    <a:pos x="57" y="296"/>
                  </a:cxn>
                  <a:cxn ang="0">
                    <a:pos x="52" y="294"/>
                  </a:cxn>
                  <a:cxn ang="0">
                    <a:pos x="46" y="293"/>
                  </a:cxn>
                  <a:cxn ang="0">
                    <a:pos x="39" y="295"/>
                  </a:cxn>
                  <a:cxn ang="0">
                    <a:pos x="31" y="294"/>
                  </a:cxn>
                  <a:cxn ang="0">
                    <a:pos x="25" y="289"/>
                  </a:cxn>
                  <a:cxn ang="0">
                    <a:pos x="21" y="282"/>
                  </a:cxn>
                  <a:cxn ang="0">
                    <a:pos x="22" y="270"/>
                  </a:cxn>
                  <a:cxn ang="0">
                    <a:pos x="19" y="261"/>
                  </a:cxn>
                  <a:cxn ang="0">
                    <a:pos x="6" y="257"/>
                  </a:cxn>
                  <a:cxn ang="0">
                    <a:pos x="0" y="244"/>
                  </a:cxn>
                  <a:cxn ang="0">
                    <a:pos x="1" y="227"/>
                  </a:cxn>
                  <a:cxn ang="0">
                    <a:pos x="8" y="211"/>
                  </a:cxn>
                </a:cxnLst>
                <a:rect l="0" t="0" r="r" b="b"/>
                <a:pathLst>
                  <a:path w="291" h="311">
                    <a:moveTo>
                      <a:pt x="13" y="205"/>
                    </a:moveTo>
                    <a:lnTo>
                      <a:pt x="16" y="201"/>
                    </a:lnTo>
                    <a:lnTo>
                      <a:pt x="22" y="195"/>
                    </a:lnTo>
                    <a:lnTo>
                      <a:pt x="31" y="185"/>
                    </a:lnTo>
                    <a:lnTo>
                      <a:pt x="40" y="175"/>
                    </a:lnTo>
                    <a:lnTo>
                      <a:pt x="52" y="162"/>
                    </a:lnTo>
                    <a:lnTo>
                      <a:pt x="64" y="149"/>
                    </a:lnTo>
                    <a:lnTo>
                      <a:pt x="77" y="134"/>
                    </a:lnTo>
                    <a:lnTo>
                      <a:pt x="90" y="120"/>
                    </a:lnTo>
                    <a:lnTo>
                      <a:pt x="104" y="105"/>
                    </a:lnTo>
                    <a:lnTo>
                      <a:pt x="117" y="91"/>
                    </a:lnTo>
                    <a:lnTo>
                      <a:pt x="129" y="77"/>
                    </a:lnTo>
                    <a:lnTo>
                      <a:pt x="139" y="65"/>
                    </a:lnTo>
                    <a:lnTo>
                      <a:pt x="149" y="55"/>
                    </a:lnTo>
                    <a:lnTo>
                      <a:pt x="156" y="46"/>
                    </a:lnTo>
                    <a:lnTo>
                      <a:pt x="161" y="41"/>
                    </a:lnTo>
                    <a:lnTo>
                      <a:pt x="164" y="38"/>
                    </a:lnTo>
                    <a:lnTo>
                      <a:pt x="169" y="34"/>
                    </a:lnTo>
                    <a:lnTo>
                      <a:pt x="172" y="31"/>
                    </a:lnTo>
                    <a:lnTo>
                      <a:pt x="176" y="28"/>
                    </a:lnTo>
                    <a:lnTo>
                      <a:pt x="181" y="26"/>
                    </a:lnTo>
                    <a:lnTo>
                      <a:pt x="185" y="25"/>
                    </a:lnTo>
                    <a:lnTo>
                      <a:pt x="190" y="25"/>
                    </a:lnTo>
                    <a:lnTo>
                      <a:pt x="194" y="24"/>
                    </a:lnTo>
                    <a:lnTo>
                      <a:pt x="199" y="24"/>
                    </a:lnTo>
                    <a:lnTo>
                      <a:pt x="204" y="25"/>
                    </a:lnTo>
                    <a:lnTo>
                      <a:pt x="208" y="25"/>
                    </a:lnTo>
                    <a:lnTo>
                      <a:pt x="213" y="26"/>
                    </a:lnTo>
                    <a:lnTo>
                      <a:pt x="219" y="27"/>
                    </a:lnTo>
                    <a:lnTo>
                      <a:pt x="224" y="27"/>
                    </a:lnTo>
                    <a:lnTo>
                      <a:pt x="229" y="27"/>
                    </a:lnTo>
                    <a:lnTo>
                      <a:pt x="234" y="26"/>
                    </a:lnTo>
                    <a:lnTo>
                      <a:pt x="237" y="24"/>
                    </a:lnTo>
                    <a:lnTo>
                      <a:pt x="237" y="21"/>
                    </a:lnTo>
                    <a:lnTo>
                      <a:pt x="237" y="18"/>
                    </a:lnTo>
                    <a:lnTo>
                      <a:pt x="238" y="16"/>
                    </a:lnTo>
                    <a:lnTo>
                      <a:pt x="241" y="13"/>
                    </a:lnTo>
                    <a:lnTo>
                      <a:pt x="242" y="11"/>
                    </a:lnTo>
                    <a:lnTo>
                      <a:pt x="246" y="9"/>
                    </a:lnTo>
                    <a:lnTo>
                      <a:pt x="249" y="8"/>
                    </a:lnTo>
                    <a:lnTo>
                      <a:pt x="254" y="9"/>
                    </a:lnTo>
                    <a:lnTo>
                      <a:pt x="254" y="7"/>
                    </a:lnTo>
                    <a:lnTo>
                      <a:pt x="255" y="5"/>
                    </a:lnTo>
                    <a:lnTo>
                      <a:pt x="256" y="3"/>
                    </a:lnTo>
                    <a:lnTo>
                      <a:pt x="259" y="1"/>
                    </a:lnTo>
                    <a:lnTo>
                      <a:pt x="263" y="0"/>
                    </a:lnTo>
                    <a:lnTo>
                      <a:pt x="268" y="2"/>
                    </a:lnTo>
                    <a:lnTo>
                      <a:pt x="274" y="4"/>
                    </a:lnTo>
                    <a:lnTo>
                      <a:pt x="281" y="8"/>
                    </a:lnTo>
                    <a:lnTo>
                      <a:pt x="284" y="12"/>
                    </a:lnTo>
                    <a:lnTo>
                      <a:pt x="287" y="15"/>
                    </a:lnTo>
                    <a:lnTo>
                      <a:pt x="289" y="19"/>
                    </a:lnTo>
                    <a:lnTo>
                      <a:pt x="291" y="23"/>
                    </a:lnTo>
                    <a:lnTo>
                      <a:pt x="291" y="27"/>
                    </a:lnTo>
                    <a:lnTo>
                      <a:pt x="289" y="30"/>
                    </a:lnTo>
                    <a:lnTo>
                      <a:pt x="286" y="32"/>
                    </a:lnTo>
                    <a:lnTo>
                      <a:pt x="281" y="33"/>
                    </a:lnTo>
                    <a:lnTo>
                      <a:pt x="283" y="40"/>
                    </a:lnTo>
                    <a:lnTo>
                      <a:pt x="281" y="46"/>
                    </a:lnTo>
                    <a:lnTo>
                      <a:pt x="276" y="50"/>
                    </a:lnTo>
                    <a:lnTo>
                      <a:pt x="270" y="51"/>
                    </a:lnTo>
                    <a:lnTo>
                      <a:pt x="268" y="57"/>
                    </a:lnTo>
                    <a:lnTo>
                      <a:pt x="268" y="65"/>
                    </a:lnTo>
                    <a:lnTo>
                      <a:pt x="269" y="73"/>
                    </a:lnTo>
                    <a:lnTo>
                      <a:pt x="271" y="78"/>
                    </a:lnTo>
                    <a:lnTo>
                      <a:pt x="273" y="84"/>
                    </a:lnTo>
                    <a:lnTo>
                      <a:pt x="275" y="95"/>
                    </a:lnTo>
                    <a:lnTo>
                      <a:pt x="273" y="109"/>
                    </a:lnTo>
                    <a:lnTo>
                      <a:pt x="265" y="123"/>
                    </a:lnTo>
                    <a:lnTo>
                      <a:pt x="261" y="128"/>
                    </a:lnTo>
                    <a:lnTo>
                      <a:pt x="255" y="135"/>
                    </a:lnTo>
                    <a:lnTo>
                      <a:pt x="247" y="144"/>
                    </a:lnTo>
                    <a:lnTo>
                      <a:pt x="237" y="155"/>
                    </a:lnTo>
                    <a:lnTo>
                      <a:pt x="227" y="167"/>
                    </a:lnTo>
                    <a:lnTo>
                      <a:pt x="215" y="180"/>
                    </a:lnTo>
                    <a:lnTo>
                      <a:pt x="204" y="193"/>
                    </a:lnTo>
                    <a:lnTo>
                      <a:pt x="191" y="207"/>
                    </a:lnTo>
                    <a:lnTo>
                      <a:pt x="179" y="221"/>
                    </a:lnTo>
                    <a:lnTo>
                      <a:pt x="168" y="234"/>
                    </a:lnTo>
                    <a:lnTo>
                      <a:pt x="157" y="246"/>
                    </a:lnTo>
                    <a:lnTo>
                      <a:pt x="147" y="257"/>
                    </a:lnTo>
                    <a:lnTo>
                      <a:pt x="138" y="267"/>
                    </a:lnTo>
                    <a:lnTo>
                      <a:pt x="131" y="275"/>
                    </a:lnTo>
                    <a:lnTo>
                      <a:pt x="126" y="281"/>
                    </a:lnTo>
                    <a:lnTo>
                      <a:pt x="123" y="284"/>
                    </a:lnTo>
                    <a:lnTo>
                      <a:pt x="117" y="290"/>
                    </a:lnTo>
                    <a:lnTo>
                      <a:pt x="110" y="296"/>
                    </a:lnTo>
                    <a:lnTo>
                      <a:pt x="101" y="302"/>
                    </a:lnTo>
                    <a:lnTo>
                      <a:pt x="92" y="307"/>
                    </a:lnTo>
                    <a:lnTo>
                      <a:pt x="83" y="310"/>
                    </a:lnTo>
                    <a:lnTo>
                      <a:pt x="74" y="311"/>
                    </a:lnTo>
                    <a:lnTo>
                      <a:pt x="67" y="308"/>
                    </a:lnTo>
                    <a:lnTo>
                      <a:pt x="61" y="302"/>
                    </a:lnTo>
                    <a:lnTo>
                      <a:pt x="60" y="300"/>
                    </a:lnTo>
                    <a:lnTo>
                      <a:pt x="59" y="298"/>
                    </a:lnTo>
                    <a:lnTo>
                      <a:pt x="57" y="296"/>
                    </a:lnTo>
                    <a:lnTo>
                      <a:pt x="55" y="295"/>
                    </a:lnTo>
                    <a:lnTo>
                      <a:pt x="52" y="294"/>
                    </a:lnTo>
                    <a:lnTo>
                      <a:pt x="50" y="293"/>
                    </a:lnTo>
                    <a:lnTo>
                      <a:pt x="46" y="293"/>
                    </a:lnTo>
                    <a:lnTo>
                      <a:pt x="43" y="294"/>
                    </a:lnTo>
                    <a:lnTo>
                      <a:pt x="39" y="295"/>
                    </a:lnTo>
                    <a:lnTo>
                      <a:pt x="35" y="295"/>
                    </a:lnTo>
                    <a:lnTo>
                      <a:pt x="31" y="294"/>
                    </a:lnTo>
                    <a:lnTo>
                      <a:pt x="27" y="292"/>
                    </a:lnTo>
                    <a:lnTo>
                      <a:pt x="25" y="289"/>
                    </a:lnTo>
                    <a:lnTo>
                      <a:pt x="22" y="286"/>
                    </a:lnTo>
                    <a:lnTo>
                      <a:pt x="21" y="282"/>
                    </a:lnTo>
                    <a:lnTo>
                      <a:pt x="21" y="278"/>
                    </a:lnTo>
                    <a:lnTo>
                      <a:pt x="22" y="270"/>
                    </a:lnTo>
                    <a:lnTo>
                      <a:pt x="22" y="265"/>
                    </a:lnTo>
                    <a:lnTo>
                      <a:pt x="19" y="261"/>
                    </a:lnTo>
                    <a:lnTo>
                      <a:pt x="13" y="260"/>
                    </a:lnTo>
                    <a:lnTo>
                      <a:pt x="6" y="257"/>
                    </a:lnTo>
                    <a:lnTo>
                      <a:pt x="1" y="251"/>
                    </a:lnTo>
                    <a:lnTo>
                      <a:pt x="0" y="244"/>
                    </a:lnTo>
                    <a:lnTo>
                      <a:pt x="0" y="236"/>
                    </a:lnTo>
                    <a:lnTo>
                      <a:pt x="1" y="227"/>
                    </a:lnTo>
                    <a:lnTo>
                      <a:pt x="5" y="219"/>
                    </a:lnTo>
                    <a:lnTo>
                      <a:pt x="8" y="211"/>
                    </a:lnTo>
                    <a:lnTo>
                      <a:pt x="13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0" name="Freeform 1002"/>
              <p:cNvSpPr>
                <a:spLocks/>
              </p:cNvSpPr>
              <p:nvPr/>
            </p:nvSpPr>
            <p:spPr bwMode="auto">
              <a:xfrm>
                <a:off x="6587" y="11022"/>
                <a:ext cx="221" cy="232"/>
              </a:xfrm>
              <a:custGeom>
                <a:avLst/>
                <a:gdLst/>
                <a:ahLst/>
                <a:cxnLst>
                  <a:cxn ang="0">
                    <a:pos x="13" y="146"/>
                  </a:cxn>
                  <a:cxn ang="0">
                    <a:pos x="22" y="136"/>
                  </a:cxn>
                  <a:cxn ang="0">
                    <a:pos x="38" y="118"/>
                  </a:cxn>
                  <a:cxn ang="0">
                    <a:pos x="57" y="97"/>
                  </a:cxn>
                  <a:cxn ang="0">
                    <a:pos x="77" y="73"/>
                  </a:cxn>
                  <a:cxn ang="0">
                    <a:pos x="98" y="51"/>
                  </a:cxn>
                  <a:cxn ang="0">
                    <a:pos x="114" y="33"/>
                  </a:cxn>
                  <a:cxn ang="0">
                    <a:pos x="124" y="21"/>
                  </a:cxn>
                  <a:cxn ang="0">
                    <a:pos x="129" y="17"/>
                  </a:cxn>
                  <a:cxn ang="0">
                    <a:pos x="135" y="10"/>
                  </a:cxn>
                  <a:cxn ang="0">
                    <a:pos x="144" y="5"/>
                  </a:cxn>
                  <a:cxn ang="0">
                    <a:pos x="155" y="2"/>
                  </a:cxn>
                  <a:cxn ang="0">
                    <a:pos x="166" y="3"/>
                  </a:cxn>
                  <a:cxn ang="0">
                    <a:pos x="176" y="4"/>
                  </a:cxn>
                  <a:cxn ang="0">
                    <a:pos x="186" y="4"/>
                  </a:cxn>
                  <a:cxn ang="0">
                    <a:pos x="196" y="2"/>
                  </a:cxn>
                  <a:cxn ang="0">
                    <a:pos x="202" y="2"/>
                  </a:cxn>
                  <a:cxn ang="0">
                    <a:pos x="206" y="5"/>
                  </a:cxn>
                  <a:cxn ang="0">
                    <a:pos x="211" y="9"/>
                  </a:cxn>
                  <a:cxn ang="0">
                    <a:pos x="216" y="12"/>
                  </a:cxn>
                  <a:cxn ang="0">
                    <a:pos x="215" y="20"/>
                  </a:cxn>
                  <a:cxn ang="0">
                    <a:pos x="215" y="33"/>
                  </a:cxn>
                  <a:cxn ang="0">
                    <a:pos x="219" y="45"/>
                  </a:cxn>
                  <a:cxn ang="0">
                    <a:pos x="220" y="69"/>
                  </a:cxn>
                  <a:cxn ang="0">
                    <a:pos x="212" y="84"/>
                  </a:cxn>
                  <a:cxn ang="0">
                    <a:pos x="200" y="98"/>
                  </a:cxn>
                  <a:cxn ang="0">
                    <a:pos x="182" y="119"/>
                  </a:cxn>
                  <a:cxn ang="0">
                    <a:pos x="160" y="144"/>
                  </a:cxn>
                  <a:cxn ang="0">
                    <a:pos x="137" y="169"/>
                  </a:cxn>
                  <a:cxn ang="0">
                    <a:pos x="116" y="194"/>
                  </a:cxn>
                  <a:cxn ang="0">
                    <a:pos x="98" y="214"/>
                  </a:cxn>
                  <a:cxn ang="0">
                    <a:pos x="86" y="227"/>
                  </a:cxn>
                  <a:cxn ang="0">
                    <a:pos x="72" y="232"/>
                  </a:cxn>
                  <a:cxn ang="0">
                    <a:pos x="51" y="230"/>
                  </a:cxn>
                  <a:cxn ang="0">
                    <a:pos x="34" y="223"/>
                  </a:cxn>
                  <a:cxn ang="0">
                    <a:pos x="20" y="212"/>
                  </a:cxn>
                  <a:cxn ang="0">
                    <a:pos x="10" y="198"/>
                  </a:cxn>
                  <a:cxn ang="0">
                    <a:pos x="3" y="184"/>
                  </a:cxn>
                  <a:cxn ang="0">
                    <a:pos x="0" y="171"/>
                  </a:cxn>
                  <a:cxn ang="0">
                    <a:pos x="0" y="161"/>
                  </a:cxn>
                  <a:cxn ang="0">
                    <a:pos x="12" y="158"/>
                  </a:cxn>
                  <a:cxn ang="0">
                    <a:pos x="34" y="167"/>
                  </a:cxn>
                  <a:cxn ang="0">
                    <a:pos x="57" y="184"/>
                  </a:cxn>
                  <a:cxn ang="0">
                    <a:pos x="73" y="206"/>
                  </a:cxn>
                  <a:cxn ang="0">
                    <a:pos x="79" y="217"/>
                  </a:cxn>
                  <a:cxn ang="0">
                    <a:pos x="83" y="212"/>
                  </a:cxn>
                  <a:cxn ang="0">
                    <a:pos x="79" y="199"/>
                  </a:cxn>
                  <a:cxn ang="0">
                    <a:pos x="69" y="182"/>
                  </a:cxn>
                  <a:cxn ang="0">
                    <a:pos x="51" y="165"/>
                  </a:cxn>
                  <a:cxn ang="0">
                    <a:pos x="27" y="151"/>
                  </a:cxn>
                </a:cxnLst>
                <a:rect l="0" t="0" r="r" b="b"/>
                <a:pathLst>
                  <a:path w="221" h="232">
                    <a:moveTo>
                      <a:pt x="12" y="147"/>
                    </a:moveTo>
                    <a:lnTo>
                      <a:pt x="13" y="146"/>
                    </a:lnTo>
                    <a:lnTo>
                      <a:pt x="16" y="141"/>
                    </a:lnTo>
                    <a:lnTo>
                      <a:pt x="22" y="136"/>
                    </a:lnTo>
                    <a:lnTo>
                      <a:pt x="29" y="128"/>
                    </a:lnTo>
                    <a:lnTo>
                      <a:pt x="38" y="118"/>
                    </a:lnTo>
                    <a:lnTo>
                      <a:pt x="46" y="108"/>
                    </a:lnTo>
                    <a:lnTo>
                      <a:pt x="57" y="97"/>
                    </a:lnTo>
                    <a:lnTo>
                      <a:pt x="67" y="85"/>
                    </a:lnTo>
                    <a:lnTo>
                      <a:pt x="77" y="73"/>
                    </a:lnTo>
                    <a:lnTo>
                      <a:pt x="88" y="62"/>
                    </a:lnTo>
                    <a:lnTo>
                      <a:pt x="98" y="51"/>
                    </a:lnTo>
                    <a:lnTo>
                      <a:pt x="106" y="41"/>
                    </a:lnTo>
                    <a:lnTo>
                      <a:pt x="114" y="33"/>
                    </a:lnTo>
                    <a:lnTo>
                      <a:pt x="120" y="27"/>
                    </a:lnTo>
                    <a:lnTo>
                      <a:pt x="124" y="21"/>
                    </a:lnTo>
                    <a:lnTo>
                      <a:pt x="126" y="19"/>
                    </a:lnTo>
                    <a:lnTo>
                      <a:pt x="129" y="17"/>
                    </a:lnTo>
                    <a:lnTo>
                      <a:pt x="131" y="14"/>
                    </a:lnTo>
                    <a:lnTo>
                      <a:pt x="135" y="10"/>
                    </a:lnTo>
                    <a:lnTo>
                      <a:pt x="138" y="7"/>
                    </a:lnTo>
                    <a:lnTo>
                      <a:pt x="144" y="5"/>
                    </a:lnTo>
                    <a:lnTo>
                      <a:pt x="149" y="3"/>
                    </a:lnTo>
                    <a:lnTo>
                      <a:pt x="155" y="2"/>
                    </a:lnTo>
                    <a:lnTo>
                      <a:pt x="162" y="2"/>
                    </a:lnTo>
                    <a:lnTo>
                      <a:pt x="166" y="3"/>
                    </a:lnTo>
                    <a:lnTo>
                      <a:pt x="171" y="3"/>
                    </a:lnTo>
                    <a:lnTo>
                      <a:pt x="176" y="4"/>
                    </a:lnTo>
                    <a:lnTo>
                      <a:pt x="181" y="4"/>
                    </a:lnTo>
                    <a:lnTo>
                      <a:pt x="186" y="4"/>
                    </a:lnTo>
                    <a:lnTo>
                      <a:pt x="191" y="3"/>
                    </a:lnTo>
                    <a:lnTo>
                      <a:pt x="196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3" y="3"/>
                    </a:lnTo>
                    <a:lnTo>
                      <a:pt x="206" y="5"/>
                    </a:lnTo>
                    <a:lnTo>
                      <a:pt x="209" y="7"/>
                    </a:lnTo>
                    <a:lnTo>
                      <a:pt x="211" y="9"/>
                    </a:lnTo>
                    <a:lnTo>
                      <a:pt x="214" y="10"/>
                    </a:lnTo>
                    <a:lnTo>
                      <a:pt x="216" y="12"/>
                    </a:lnTo>
                    <a:lnTo>
                      <a:pt x="217" y="13"/>
                    </a:lnTo>
                    <a:lnTo>
                      <a:pt x="215" y="20"/>
                    </a:lnTo>
                    <a:lnTo>
                      <a:pt x="214" y="27"/>
                    </a:lnTo>
                    <a:lnTo>
                      <a:pt x="215" y="33"/>
                    </a:lnTo>
                    <a:lnTo>
                      <a:pt x="217" y="39"/>
                    </a:lnTo>
                    <a:lnTo>
                      <a:pt x="219" y="45"/>
                    </a:lnTo>
                    <a:lnTo>
                      <a:pt x="221" y="56"/>
                    </a:lnTo>
                    <a:lnTo>
                      <a:pt x="220" y="69"/>
                    </a:lnTo>
                    <a:lnTo>
                      <a:pt x="215" y="80"/>
                    </a:lnTo>
                    <a:lnTo>
                      <a:pt x="212" y="84"/>
                    </a:lnTo>
                    <a:lnTo>
                      <a:pt x="207" y="90"/>
                    </a:lnTo>
                    <a:lnTo>
                      <a:pt x="200" y="98"/>
                    </a:lnTo>
                    <a:lnTo>
                      <a:pt x="191" y="108"/>
                    </a:lnTo>
                    <a:lnTo>
                      <a:pt x="182" y="119"/>
                    </a:lnTo>
                    <a:lnTo>
                      <a:pt x="171" y="131"/>
                    </a:lnTo>
                    <a:lnTo>
                      <a:pt x="160" y="144"/>
                    </a:lnTo>
                    <a:lnTo>
                      <a:pt x="149" y="157"/>
                    </a:lnTo>
                    <a:lnTo>
                      <a:pt x="137" y="169"/>
                    </a:lnTo>
                    <a:lnTo>
                      <a:pt x="127" y="182"/>
                    </a:lnTo>
                    <a:lnTo>
                      <a:pt x="116" y="194"/>
                    </a:lnTo>
                    <a:lnTo>
                      <a:pt x="106" y="204"/>
                    </a:lnTo>
                    <a:lnTo>
                      <a:pt x="98" y="214"/>
                    </a:lnTo>
                    <a:lnTo>
                      <a:pt x="91" y="221"/>
                    </a:lnTo>
                    <a:lnTo>
                      <a:pt x="86" y="227"/>
                    </a:lnTo>
                    <a:lnTo>
                      <a:pt x="83" y="229"/>
                    </a:lnTo>
                    <a:lnTo>
                      <a:pt x="72" y="232"/>
                    </a:lnTo>
                    <a:lnTo>
                      <a:pt x="61" y="232"/>
                    </a:lnTo>
                    <a:lnTo>
                      <a:pt x="51" y="230"/>
                    </a:lnTo>
                    <a:lnTo>
                      <a:pt x="43" y="227"/>
                    </a:lnTo>
                    <a:lnTo>
                      <a:pt x="34" y="223"/>
                    </a:lnTo>
                    <a:lnTo>
                      <a:pt x="27" y="218"/>
                    </a:lnTo>
                    <a:lnTo>
                      <a:pt x="20" y="212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1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3" y="158"/>
                    </a:lnTo>
                    <a:lnTo>
                      <a:pt x="12" y="158"/>
                    </a:lnTo>
                    <a:lnTo>
                      <a:pt x="23" y="161"/>
                    </a:lnTo>
                    <a:lnTo>
                      <a:pt x="34" y="167"/>
                    </a:lnTo>
                    <a:lnTo>
                      <a:pt x="46" y="175"/>
                    </a:lnTo>
                    <a:lnTo>
                      <a:pt x="57" y="184"/>
                    </a:lnTo>
                    <a:lnTo>
                      <a:pt x="65" y="194"/>
                    </a:lnTo>
                    <a:lnTo>
                      <a:pt x="73" y="206"/>
                    </a:lnTo>
                    <a:lnTo>
                      <a:pt x="77" y="217"/>
                    </a:lnTo>
                    <a:lnTo>
                      <a:pt x="79" y="217"/>
                    </a:lnTo>
                    <a:lnTo>
                      <a:pt x="81" y="215"/>
                    </a:lnTo>
                    <a:lnTo>
                      <a:pt x="83" y="212"/>
                    </a:lnTo>
                    <a:lnTo>
                      <a:pt x="83" y="207"/>
                    </a:lnTo>
                    <a:lnTo>
                      <a:pt x="79" y="199"/>
                    </a:lnTo>
                    <a:lnTo>
                      <a:pt x="75" y="191"/>
                    </a:lnTo>
                    <a:lnTo>
                      <a:pt x="69" y="182"/>
                    </a:lnTo>
                    <a:lnTo>
                      <a:pt x="61" y="174"/>
                    </a:lnTo>
                    <a:lnTo>
                      <a:pt x="51" y="165"/>
                    </a:lnTo>
                    <a:lnTo>
                      <a:pt x="40" y="158"/>
                    </a:lnTo>
                    <a:lnTo>
                      <a:pt x="27" y="151"/>
                    </a:lnTo>
                    <a:lnTo>
                      <a:pt x="12" y="147"/>
                    </a:lnTo>
                    <a:close/>
                  </a:path>
                </a:pathLst>
              </a:custGeom>
              <a:solidFill>
                <a:srgbClr val="B7F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1" name="Freeform 1003"/>
              <p:cNvSpPr>
                <a:spLocks/>
              </p:cNvSpPr>
              <p:nvPr/>
            </p:nvSpPr>
            <p:spPr bwMode="auto">
              <a:xfrm>
                <a:off x="6798" y="11004"/>
                <a:ext cx="20" cy="2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0" y="9"/>
                  </a:cxn>
                  <a:cxn ang="0">
                    <a:pos x="13" y="11"/>
                  </a:cxn>
                  <a:cxn ang="0">
                    <a:pos x="15" y="13"/>
                  </a:cxn>
                  <a:cxn ang="0">
                    <a:pos x="18" y="15"/>
                  </a:cxn>
                  <a:cxn ang="0">
                    <a:pos x="20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0" y="21"/>
                  </a:cxn>
                  <a:cxn ang="0">
                    <a:pos x="8" y="20"/>
                  </a:cxn>
                  <a:cxn ang="0">
                    <a:pos x="5" y="19"/>
                  </a:cxn>
                  <a:cxn ang="0">
                    <a:pos x="4" y="18"/>
                  </a:cxn>
                  <a:cxn ang="0">
                    <a:pos x="2" y="15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20" h="21">
                    <a:moveTo>
                      <a:pt x="4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8" y="20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7F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2" name="Freeform 1004"/>
              <p:cNvSpPr>
                <a:spLocks/>
              </p:cNvSpPr>
              <p:nvPr/>
            </p:nvSpPr>
            <p:spPr bwMode="auto">
              <a:xfrm>
                <a:off x="6808" y="10997"/>
                <a:ext cx="18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8" y="3"/>
                  </a:cxn>
                  <a:cxn ang="0">
                    <a:pos x="12" y="5"/>
                  </a:cxn>
                  <a:cxn ang="0">
                    <a:pos x="15" y="7"/>
                  </a:cxn>
                  <a:cxn ang="0">
                    <a:pos x="17" y="10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6" y="15"/>
                  </a:cxn>
                  <a:cxn ang="0">
                    <a:pos x="14" y="14"/>
                  </a:cxn>
                  <a:cxn ang="0">
                    <a:pos x="11" y="12"/>
                  </a:cxn>
                  <a:cxn ang="0">
                    <a:pos x="9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5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2" y="5"/>
                    </a:lnTo>
                    <a:lnTo>
                      <a:pt x="15" y="7"/>
                    </a:lnTo>
                    <a:lnTo>
                      <a:pt x="17" y="10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F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3" name="Freeform 1005"/>
              <p:cNvSpPr>
                <a:spLocks/>
              </p:cNvSpPr>
              <p:nvPr/>
            </p:nvSpPr>
            <p:spPr bwMode="auto">
              <a:xfrm>
                <a:off x="6636" y="11043"/>
                <a:ext cx="119" cy="132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" y="126"/>
                  </a:cxn>
                  <a:cxn ang="0">
                    <a:pos x="4" y="121"/>
                  </a:cxn>
                  <a:cxn ang="0">
                    <a:pos x="9" y="116"/>
                  </a:cxn>
                  <a:cxn ang="0">
                    <a:pos x="15" y="109"/>
                  </a:cxn>
                  <a:cxn ang="0">
                    <a:pos x="22" y="100"/>
                  </a:cxn>
                  <a:cxn ang="0">
                    <a:pos x="30" y="91"/>
                  </a:cxn>
                  <a:cxn ang="0">
                    <a:pos x="38" y="80"/>
                  </a:cxn>
                  <a:cxn ang="0">
                    <a:pos x="48" y="70"/>
                  </a:cxn>
                  <a:cxn ang="0">
                    <a:pos x="56" y="59"/>
                  </a:cxn>
                  <a:cxn ang="0">
                    <a:pos x="65" y="49"/>
                  </a:cxn>
                  <a:cxn ang="0">
                    <a:pos x="74" y="39"/>
                  </a:cxn>
                  <a:cxn ang="0">
                    <a:pos x="81" y="29"/>
                  </a:cxn>
                  <a:cxn ang="0">
                    <a:pos x="87" y="21"/>
                  </a:cxn>
                  <a:cxn ang="0">
                    <a:pos x="93" y="16"/>
                  </a:cxn>
                  <a:cxn ang="0">
                    <a:pos x="96" y="11"/>
                  </a:cxn>
                  <a:cxn ang="0">
                    <a:pos x="98" y="9"/>
                  </a:cxn>
                  <a:cxn ang="0">
                    <a:pos x="101" y="6"/>
                  </a:cxn>
                  <a:cxn ang="0">
                    <a:pos x="104" y="4"/>
                  </a:cxn>
                  <a:cxn ang="0">
                    <a:pos x="107" y="1"/>
                  </a:cxn>
                  <a:cxn ang="0">
                    <a:pos x="111" y="0"/>
                  </a:cxn>
                  <a:cxn ang="0">
                    <a:pos x="119" y="7"/>
                  </a:cxn>
                  <a:cxn ang="0">
                    <a:pos x="116" y="9"/>
                  </a:cxn>
                  <a:cxn ang="0">
                    <a:pos x="113" y="11"/>
                  </a:cxn>
                  <a:cxn ang="0">
                    <a:pos x="109" y="15"/>
                  </a:cxn>
                  <a:cxn ang="0">
                    <a:pos x="106" y="18"/>
                  </a:cxn>
                  <a:cxn ang="0">
                    <a:pos x="105" y="20"/>
                  </a:cxn>
                  <a:cxn ang="0">
                    <a:pos x="100" y="24"/>
                  </a:cxn>
                  <a:cxn ang="0">
                    <a:pos x="95" y="30"/>
                  </a:cxn>
                  <a:cxn ang="0">
                    <a:pos x="89" y="38"/>
                  </a:cxn>
                  <a:cxn ang="0">
                    <a:pos x="82" y="47"/>
                  </a:cxn>
                  <a:cxn ang="0">
                    <a:pos x="74" y="56"/>
                  </a:cxn>
                  <a:cxn ang="0">
                    <a:pos x="64" y="66"/>
                  </a:cxn>
                  <a:cxn ang="0">
                    <a:pos x="56" y="77"/>
                  </a:cxn>
                  <a:cxn ang="0">
                    <a:pos x="48" y="88"/>
                  </a:cxn>
                  <a:cxn ang="0">
                    <a:pos x="38" y="98"/>
                  </a:cxn>
                  <a:cxn ang="0">
                    <a:pos x="31" y="107"/>
                  </a:cxn>
                  <a:cxn ang="0">
                    <a:pos x="24" y="115"/>
                  </a:cxn>
                  <a:cxn ang="0">
                    <a:pos x="18" y="122"/>
                  </a:cxn>
                  <a:cxn ang="0">
                    <a:pos x="13" y="128"/>
                  </a:cxn>
                  <a:cxn ang="0">
                    <a:pos x="11" y="131"/>
                  </a:cxn>
                  <a:cxn ang="0">
                    <a:pos x="10" y="132"/>
                  </a:cxn>
                  <a:cxn ang="0">
                    <a:pos x="0" y="127"/>
                  </a:cxn>
                </a:cxnLst>
                <a:rect l="0" t="0" r="r" b="b"/>
                <a:pathLst>
                  <a:path w="119" h="132">
                    <a:moveTo>
                      <a:pt x="0" y="127"/>
                    </a:moveTo>
                    <a:lnTo>
                      <a:pt x="1" y="126"/>
                    </a:lnTo>
                    <a:lnTo>
                      <a:pt x="4" y="121"/>
                    </a:lnTo>
                    <a:lnTo>
                      <a:pt x="9" y="116"/>
                    </a:lnTo>
                    <a:lnTo>
                      <a:pt x="15" y="109"/>
                    </a:lnTo>
                    <a:lnTo>
                      <a:pt x="22" y="100"/>
                    </a:lnTo>
                    <a:lnTo>
                      <a:pt x="30" y="91"/>
                    </a:lnTo>
                    <a:lnTo>
                      <a:pt x="38" y="80"/>
                    </a:lnTo>
                    <a:lnTo>
                      <a:pt x="48" y="70"/>
                    </a:lnTo>
                    <a:lnTo>
                      <a:pt x="56" y="59"/>
                    </a:lnTo>
                    <a:lnTo>
                      <a:pt x="65" y="49"/>
                    </a:lnTo>
                    <a:lnTo>
                      <a:pt x="74" y="39"/>
                    </a:lnTo>
                    <a:lnTo>
                      <a:pt x="81" y="29"/>
                    </a:lnTo>
                    <a:lnTo>
                      <a:pt x="87" y="21"/>
                    </a:lnTo>
                    <a:lnTo>
                      <a:pt x="93" y="16"/>
                    </a:lnTo>
                    <a:lnTo>
                      <a:pt x="96" y="11"/>
                    </a:lnTo>
                    <a:lnTo>
                      <a:pt x="98" y="9"/>
                    </a:lnTo>
                    <a:lnTo>
                      <a:pt x="101" y="6"/>
                    </a:lnTo>
                    <a:lnTo>
                      <a:pt x="104" y="4"/>
                    </a:lnTo>
                    <a:lnTo>
                      <a:pt x="107" y="1"/>
                    </a:lnTo>
                    <a:lnTo>
                      <a:pt x="111" y="0"/>
                    </a:lnTo>
                    <a:lnTo>
                      <a:pt x="119" y="7"/>
                    </a:lnTo>
                    <a:lnTo>
                      <a:pt x="116" y="9"/>
                    </a:lnTo>
                    <a:lnTo>
                      <a:pt x="113" y="11"/>
                    </a:lnTo>
                    <a:lnTo>
                      <a:pt x="109" y="15"/>
                    </a:lnTo>
                    <a:lnTo>
                      <a:pt x="106" y="18"/>
                    </a:lnTo>
                    <a:lnTo>
                      <a:pt x="105" y="20"/>
                    </a:lnTo>
                    <a:lnTo>
                      <a:pt x="100" y="24"/>
                    </a:lnTo>
                    <a:lnTo>
                      <a:pt x="95" y="30"/>
                    </a:lnTo>
                    <a:lnTo>
                      <a:pt x="89" y="38"/>
                    </a:lnTo>
                    <a:lnTo>
                      <a:pt x="82" y="47"/>
                    </a:lnTo>
                    <a:lnTo>
                      <a:pt x="74" y="56"/>
                    </a:lnTo>
                    <a:lnTo>
                      <a:pt x="64" y="66"/>
                    </a:lnTo>
                    <a:lnTo>
                      <a:pt x="56" y="77"/>
                    </a:lnTo>
                    <a:lnTo>
                      <a:pt x="48" y="88"/>
                    </a:lnTo>
                    <a:lnTo>
                      <a:pt x="38" y="98"/>
                    </a:lnTo>
                    <a:lnTo>
                      <a:pt x="31" y="107"/>
                    </a:lnTo>
                    <a:lnTo>
                      <a:pt x="24" y="115"/>
                    </a:lnTo>
                    <a:lnTo>
                      <a:pt x="18" y="122"/>
                    </a:lnTo>
                    <a:lnTo>
                      <a:pt x="13" y="128"/>
                    </a:lnTo>
                    <a:lnTo>
                      <a:pt x="11" y="131"/>
                    </a:lnTo>
                    <a:lnTo>
                      <a:pt x="10" y="13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4" name="Freeform 1006"/>
              <p:cNvSpPr>
                <a:spLocks/>
              </p:cNvSpPr>
              <p:nvPr/>
            </p:nvSpPr>
            <p:spPr bwMode="auto">
              <a:xfrm>
                <a:off x="6777" y="11058"/>
                <a:ext cx="19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1"/>
                  </a:cxn>
                  <a:cxn ang="0">
                    <a:pos x="15" y="3"/>
                  </a:cxn>
                  <a:cxn ang="0">
                    <a:pos x="18" y="5"/>
                  </a:cxn>
                  <a:cxn ang="0">
                    <a:pos x="19" y="6"/>
                  </a:cxn>
                  <a:cxn ang="0">
                    <a:pos x="18" y="14"/>
                  </a:cxn>
                  <a:cxn ang="0">
                    <a:pos x="17" y="24"/>
                  </a:cxn>
                  <a:cxn ang="0">
                    <a:pos x="14" y="33"/>
                  </a:cxn>
                  <a:cxn ang="0">
                    <a:pos x="11" y="36"/>
                  </a:cxn>
                  <a:cxn ang="0">
                    <a:pos x="7" y="34"/>
                  </a:cxn>
                  <a:cxn ang="0">
                    <a:pos x="4" y="32"/>
                  </a:cxn>
                  <a:cxn ang="0">
                    <a:pos x="1" y="30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36">
                    <a:moveTo>
                      <a:pt x="10" y="0"/>
                    </a:moveTo>
                    <a:lnTo>
                      <a:pt x="11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14"/>
                    </a:lnTo>
                    <a:lnTo>
                      <a:pt x="17" y="24"/>
                    </a:lnTo>
                    <a:lnTo>
                      <a:pt x="14" y="33"/>
                    </a:lnTo>
                    <a:lnTo>
                      <a:pt x="11" y="36"/>
                    </a:lnTo>
                    <a:lnTo>
                      <a:pt x="7" y="34"/>
                    </a:lnTo>
                    <a:lnTo>
                      <a:pt x="4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18"/>
                    </a:lnTo>
                    <a:lnTo>
                      <a:pt x="8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5" name="Freeform 1007"/>
              <p:cNvSpPr>
                <a:spLocks/>
              </p:cNvSpPr>
              <p:nvPr/>
            </p:nvSpPr>
            <p:spPr bwMode="auto">
              <a:xfrm>
                <a:off x="6423" y="10941"/>
                <a:ext cx="242" cy="294"/>
              </a:xfrm>
              <a:custGeom>
                <a:avLst/>
                <a:gdLst/>
                <a:ahLst/>
                <a:cxnLst>
                  <a:cxn ang="0">
                    <a:pos x="63" y="28"/>
                  </a:cxn>
                  <a:cxn ang="0">
                    <a:pos x="58" y="21"/>
                  </a:cxn>
                  <a:cxn ang="0">
                    <a:pos x="52" y="13"/>
                  </a:cxn>
                  <a:cxn ang="0">
                    <a:pos x="47" y="4"/>
                  </a:cxn>
                  <a:cxn ang="0">
                    <a:pos x="39" y="0"/>
                  </a:cxn>
                  <a:cxn ang="0">
                    <a:pos x="24" y="2"/>
                  </a:cxn>
                  <a:cxn ang="0">
                    <a:pos x="10" y="9"/>
                  </a:cxn>
                  <a:cxn ang="0">
                    <a:pos x="1" y="19"/>
                  </a:cxn>
                  <a:cxn ang="0">
                    <a:pos x="2" y="30"/>
                  </a:cxn>
                  <a:cxn ang="0">
                    <a:pos x="8" y="43"/>
                  </a:cxn>
                  <a:cxn ang="0">
                    <a:pos x="16" y="59"/>
                  </a:cxn>
                  <a:cxn ang="0">
                    <a:pos x="21" y="72"/>
                  </a:cxn>
                  <a:cxn ang="0">
                    <a:pos x="25" y="85"/>
                  </a:cxn>
                  <a:cxn ang="0">
                    <a:pos x="26" y="112"/>
                  </a:cxn>
                  <a:cxn ang="0">
                    <a:pos x="26" y="140"/>
                  </a:cxn>
                  <a:cxn ang="0">
                    <a:pos x="38" y="177"/>
                  </a:cxn>
                  <a:cxn ang="0">
                    <a:pos x="57" y="221"/>
                  </a:cxn>
                  <a:cxn ang="0">
                    <a:pos x="77" y="264"/>
                  </a:cxn>
                  <a:cxn ang="0">
                    <a:pos x="95" y="286"/>
                  </a:cxn>
                  <a:cxn ang="0">
                    <a:pos x="115" y="293"/>
                  </a:cxn>
                  <a:cxn ang="0">
                    <a:pos x="138" y="294"/>
                  </a:cxn>
                  <a:cxn ang="0">
                    <a:pos x="163" y="290"/>
                  </a:cxn>
                  <a:cxn ang="0">
                    <a:pos x="187" y="282"/>
                  </a:cxn>
                  <a:cxn ang="0">
                    <a:pos x="208" y="269"/>
                  </a:cxn>
                  <a:cxn ang="0">
                    <a:pos x="226" y="252"/>
                  </a:cxn>
                  <a:cxn ang="0">
                    <a:pos x="238" y="232"/>
                  </a:cxn>
                  <a:cxn ang="0">
                    <a:pos x="237" y="205"/>
                  </a:cxn>
                  <a:cxn ang="0">
                    <a:pos x="228" y="172"/>
                  </a:cxn>
                  <a:cxn ang="0">
                    <a:pos x="215" y="139"/>
                  </a:cxn>
                  <a:cxn ang="0">
                    <a:pos x="200" y="107"/>
                  </a:cxn>
                  <a:cxn ang="0">
                    <a:pos x="179" y="80"/>
                  </a:cxn>
                  <a:cxn ang="0">
                    <a:pos x="154" y="56"/>
                  </a:cxn>
                  <a:cxn ang="0">
                    <a:pos x="123" y="39"/>
                  </a:cxn>
                  <a:cxn ang="0">
                    <a:pos x="85" y="30"/>
                  </a:cxn>
                  <a:cxn ang="0">
                    <a:pos x="85" y="68"/>
                  </a:cxn>
                  <a:cxn ang="0">
                    <a:pos x="106" y="70"/>
                  </a:cxn>
                  <a:cxn ang="0">
                    <a:pos x="125" y="78"/>
                  </a:cxn>
                  <a:cxn ang="0">
                    <a:pos x="139" y="88"/>
                  </a:cxn>
                  <a:cxn ang="0">
                    <a:pos x="150" y="100"/>
                  </a:cxn>
                  <a:cxn ang="0">
                    <a:pos x="124" y="99"/>
                  </a:cxn>
                  <a:cxn ang="0">
                    <a:pos x="106" y="90"/>
                  </a:cxn>
                  <a:cxn ang="0">
                    <a:pos x="94" y="78"/>
                  </a:cxn>
                  <a:cxn ang="0">
                    <a:pos x="85" y="68"/>
                  </a:cxn>
                </a:cxnLst>
                <a:rect l="0" t="0" r="r" b="b"/>
                <a:pathLst>
                  <a:path w="242" h="294">
                    <a:moveTo>
                      <a:pt x="64" y="29"/>
                    </a:moveTo>
                    <a:lnTo>
                      <a:pt x="63" y="28"/>
                    </a:lnTo>
                    <a:lnTo>
                      <a:pt x="61" y="25"/>
                    </a:lnTo>
                    <a:lnTo>
                      <a:pt x="58" y="21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17" y="4"/>
                    </a:lnTo>
                    <a:lnTo>
                      <a:pt x="10" y="9"/>
                    </a:lnTo>
                    <a:lnTo>
                      <a:pt x="4" y="14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5" y="35"/>
                    </a:lnTo>
                    <a:lnTo>
                      <a:pt x="8" y="43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9" y="66"/>
                    </a:lnTo>
                    <a:lnTo>
                      <a:pt x="21" y="72"/>
                    </a:lnTo>
                    <a:lnTo>
                      <a:pt x="23" y="75"/>
                    </a:lnTo>
                    <a:lnTo>
                      <a:pt x="25" y="85"/>
                    </a:lnTo>
                    <a:lnTo>
                      <a:pt x="26" y="98"/>
                    </a:lnTo>
                    <a:lnTo>
                      <a:pt x="26" y="112"/>
                    </a:lnTo>
                    <a:lnTo>
                      <a:pt x="25" y="128"/>
                    </a:lnTo>
                    <a:lnTo>
                      <a:pt x="26" y="140"/>
                    </a:lnTo>
                    <a:lnTo>
                      <a:pt x="31" y="157"/>
                    </a:lnTo>
                    <a:lnTo>
                      <a:pt x="38" y="177"/>
                    </a:lnTo>
                    <a:lnTo>
                      <a:pt x="47" y="199"/>
                    </a:lnTo>
                    <a:lnTo>
                      <a:pt x="57" y="221"/>
                    </a:lnTo>
                    <a:lnTo>
                      <a:pt x="67" y="243"/>
                    </a:lnTo>
                    <a:lnTo>
                      <a:pt x="77" y="264"/>
                    </a:lnTo>
                    <a:lnTo>
                      <a:pt x="86" y="280"/>
                    </a:lnTo>
                    <a:lnTo>
                      <a:pt x="95" y="286"/>
                    </a:lnTo>
                    <a:lnTo>
                      <a:pt x="104" y="290"/>
                    </a:lnTo>
                    <a:lnTo>
                      <a:pt x="115" y="293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51" y="293"/>
                    </a:lnTo>
                    <a:lnTo>
                      <a:pt x="163" y="290"/>
                    </a:lnTo>
                    <a:lnTo>
                      <a:pt x="175" y="286"/>
                    </a:lnTo>
                    <a:lnTo>
                      <a:pt x="187" y="282"/>
                    </a:lnTo>
                    <a:lnTo>
                      <a:pt x="198" y="276"/>
                    </a:lnTo>
                    <a:lnTo>
                      <a:pt x="208" y="269"/>
                    </a:lnTo>
                    <a:lnTo>
                      <a:pt x="218" y="261"/>
                    </a:lnTo>
                    <a:lnTo>
                      <a:pt x="226" y="252"/>
                    </a:lnTo>
                    <a:lnTo>
                      <a:pt x="233" y="242"/>
                    </a:lnTo>
                    <a:lnTo>
                      <a:pt x="238" y="232"/>
                    </a:lnTo>
                    <a:lnTo>
                      <a:pt x="242" y="220"/>
                    </a:lnTo>
                    <a:lnTo>
                      <a:pt x="237" y="205"/>
                    </a:lnTo>
                    <a:lnTo>
                      <a:pt x="233" y="189"/>
                    </a:lnTo>
                    <a:lnTo>
                      <a:pt x="228" y="172"/>
                    </a:lnTo>
                    <a:lnTo>
                      <a:pt x="222" y="156"/>
                    </a:lnTo>
                    <a:lnTo>
                      <a:pt x="215" y="139"/>
                    </a:lnTo>
                    <a:lnTo>
                      <a:pt x="208" y="123"/>
                    </a:lnTo>
                    <a:lnTo>
                      <a:pt x="200" y="107"/>
                    </a:lnTo>
                    <a:lnTo>
                      <a:pt x="190" y="93"/>
                    </a:lnTo>
                    <a:lnTo>
                      <a:pt x="179" y="80"/>
                    </a:lnTo>
                    <a:lnTo>
                      <a:pt x="168" y="67"/>
                    </a:lnTo>
                    <a:lnTo>
                      <a:pt x="154" y="56"/>
                    </a:lnTo>
                    <a:lnTo>
                      <a:pt x="139" y="46"/>
                    </a:lnTo>
                    <a:lnTo>
                      <a:pt x="123" y="39"/>
                    </a:lnTo>
                    <a:lnTo>
                      <a:pt x="105" y="33"/>
                    </a:lnTo>
                    <a:lnTo>
                      <a:pt x="85" y="30"/>
                    </a:lnTo>
                    <a:lnTo>
                      <a:pt x="64" y="29"/>
                    </a:lnTo>
                    <a:lnTo>
                      <a:pt x="85" y="68"/>
                    </a:lnTo>
                    <a:lnTo>
                      <a:pt x="95" y="68"/>
                    </a:lnTo>
                    <a:lnTo>
                      <a:pt x="106" y="70"/>
                    </a:lnTo>
                    <a:lnTo>
                      <a:pt x="116" y="73"/>
                    </a:lnTo>
                    <a:lnTo>
                      <a:pt x="125" y="78"/>
                    </a:lnTo>
                    <a:lnTo>
                      <a:pt x="133" y="83"/>
                    </a:lnTo>
                    <a:lnTo>
                      <a:pt x="139" y="88"/>
                    </a:lnTo>
                    <a:lnTo>
                      <a:pt x="146" y="94"/>
                    </a:lnTo>
                    <a:lnTo>
                      <a:pt x="150" y="100"/>
                    </a:lnTo>
                    <a:lnTo>
                      <a:pt x="136" y="100"/>
                    </a:lnTo>
                    <a:lnTo>
                      <a:pt x="124" y="99"/>
                    </a:lnTo>
                    <a:lnTo>
                      <a:pt x="115" y="95"/>
                    </a:lnTo>
                    <a:lnTo>
                      <a:pt x="106" y="90"/>
                    </a:lnTo>
                    <a:lnTo>
                      <a:pt x="99" y="84"/>
                    </a:lnTo>
                    <a:lnTo>
                      <a:pt x="94" y="78"/>
                    </a:lnTo>
                    <a:lnTo>
                      <a:pt x="89" y="72"/>
                    </a:lnTo>
                    <a:lnTo>
                      <a:pt x="85" y="6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6" name="Freeform 1008"/>
              <p:cNvSpPr>
                <a:spLocks/>
              </p:cNvSpPr>
              <p:nvPr/>
            </p:nvSpPr>
            <p:spPr bwMode="auto">
              <a:xfrm>
                <a:off x="6437" y="10966"/>
                <a:ext cx="103" cy="259"/>
              </a:xfrm>
              <a:custGeom>
                <a:avLst/>
                <a:gdLst/>
                <a:ahLst/>
                <a:cxnLst>
                  <a:cxn ang="0">
                    <a:pos x="103" y="259"/>
                  </a:cxn>
                  <a:cxn ang="0">
                    <a:pos x="99" y="258"/>
                  </a:cxn>
                  <a:cxn ang="0">
                    <a:pos x="96" y="258"/>
                  </a:cxn>
                  <a:cxn ang="0">
                    <a:pos x="94" y="257"/>
                  </a:cxn>
                  <a:cxn ang="0">
                    <a:pos x="91" y="256"/>
                  </a:cxn>
                  <a:cxn ang="0">
                    <a:pos x="88" y="255"/>
                  </a:cxn>
                  <a:cxn ang="0">
                    <a:pos x="85" y="254"/>
                  </a:cxn>
                  <a:cxn ang="0">
                    <a:pos x="83" y="253"/>
                  </a:cxn>
                  <a:cxn ang="0">
                    <a:pos x="81" y="252"/>
                  </a:cxn>
                  <a:cxn ang="0">
                    <a:pos x="79" y="246"/>
                  </a:cxn>
                  <a:cxn ang="0">
                    <a:pos x="73" y="233"/>
                  </a:cxn>
                  <a:cxn ang="0">
                    <a:pos x="64" y="213"/>
                  </a:cxn>
                  <a:cxn ang="0">
                    <a:pos x="53" y="189"/>
                  </a:cxn>
                  <a:cxn ang="0">
                    <a:pos x="44" y="163"/>
                  </a:cxn>
                  <a:cxn ang="0">
                    <a:pos x="35" y="137"/>
                  </a:cxn>
                  <a:cxn ang="0">
                    <a:pos x="28" y="115"/>
                  </a:cxn>
                  <a:cxn ang="0">
                    <a:pos x="26" y="97"/>
                  </a:cxn>
                  <a:cxn ang="0">
                    <a:pos x="26" y="85"/>
                  </a:cxn>
                  <a:cxn ang="0">
                    <a:pos x="25" y="74"/>
                  </a:cxn>
                  <a:cxn ang="0">
                    <a:pos x="24" y="64"/>
                  </a:cxn>
                  <a:cxn ang="0">
                    <a:pos x="21" y="53"/>
                  </a:cxn>
                  <a:cxn ang="0">
                    <a:pos x="18" y="42"/>
                  </a:cxn>
                  <a:cxn ang="0">
                    <a:pos x="14" y="30"/>
                  </a:cxn>
                  <a:cxn ang="0">
                    <a:pos x="8" y="18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03" y="259"/>
                  </a:cxn>
                </a:cxnLst>
                <a:rect l="0" t="0" r="r" b="b"/>
                <a:pathLst>
                  <a:path w="103" h="259">
                    <a:moveTo>
                      <a:pt x="103" y="259"/>
                    </a:moveTo>
                    <a:lnTo>
                      <a:pt x="99" y="258"/>
                    </a:lnTo>
                    <a:lnTo>
                      <a:pt x="96" y="258"/>
                    </a:lnTo>
                    <a:lnTo>
                      <a:pt x="94" y="257"/>
                    </a:lnTo>
                    <a:lnTo>
                      <a:pt x="91" y="256"/>
                    </a:lnTo>
                    <a:lnTo>
                      <a:pt x="88" y="255"/>
                    </a:lnTo>
                    <a:lnTo>
                      <a:pt x="85" y="254"/>
                    </a:lnTo>
                    <a:lnTo>
                      <a:pt x="83" y="253"/>
                    </a:lnTo>
                    <a:lnTo>
                      <a:pt x="81" y="252"/>
                    </a:lnTo>
                    <a:lnTo>
                      <a:pt x="79" y="246"/>
                    </a:lnTo>
                    <a:lnTo>
                      <a:pt x="73" y="233"/>
                    </a:lnTo>
                    <a:lnTo>
                      <a:pt x="64" y="213"/>
                    </a:lnTo>
                    <a:lnTo>
                      <a:pt x="53" y="189"/>
                    </a:lnTo>
                    <a:lnTo>
                      <a:pt x="44" y="163"/>
                    </a:lnTo>
                    <a:lnTo>
                      <a:pt x="35" y="137"/>
                    </a:lnTo>
                    <a:lnTo>
                      <a:pt x="28" y="115"/>
                    </a:lnTo>
                    <a:lnTo>
                      <a:pt x="26" y="97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4" y="64"/>
                    </a:lnTo>
                    <a:lnTo>
                      <a:pt x="21" y="53"/>
                    </a:lnTo>
                    <a:lnTo>
                      <a:pt x="18" y="42"/>
                    </a:lnTo>
                    <a:lnTo>
                      <a:pt x="14" y="30"/>
                    </a:lnTo>
                    <a:lnTo>
                      <a:pt x="8" y="18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03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7" name="Freeform 1009"/>
              <p:cNvSpPr>
                <a:spLocks/>
              </p:cNvSpPr>
              <p:nvPr/>
            </p:nvSpPr>
            <p:spPr bwMode="auto">
              <a:xfrm>
                <a:off x="6447" y="10956"/>
                <a:ext cx="207" cy="269"/>
              </a:xfrm>
              <a:custGeom>
                <a:avLst/>
                <a:gdLst/>
                <a:ahLst/>
                <a:cxnLst>
                  <a:cxn ang="0">
                    <a:pos x="48" y="51"/>
                  </a:cxn>
                  <a:cxn ang="0">
                    <a:pos x="59" y="67"/>
                  </a:cxn>
                  <a:cxn ang="0">
                    <a:pos x="73" y="81"/>
                  </a:cxn>
                  <a:cxn ang="0">
                    <a:pos x="89" y="93"/>
                  </a:cxn>
                  <a:cxn ang="0">
                    <a:pos x="103" y="97"/>
                  </a:cxn>
                  <a:cxn ang="0">
                    <a:pos x="115" y="98"/>
                  </a:cxn>
                  <a:cxn ang="0">
                    <a:pos x="126" y="98"/>
                  </a:cxn>
                  <a:cxn ang="0">
                    <a:pos x="134" y="95"/>
                  </a:cxn>
                  <a:cxn ang="0">
                    <a:pos x="140" y="90"/>
                  </a:cxn>
                  <a:cxn ang="0">
                    <a:pos x="139" y="82"/>
                  </a:cxn>
                  <a:cxn ang="0">
                    <a:pos x="131" y="72"/>
                  </a:cxn>
                  <a:cxn ang="0">
                    <a:pos x="118" y="61"/>
                  </a:cxn>
                  <a:cxn ang="0">
                    <a:pos x="102" y="52"/>
                  </a:cxn>
                  <a:cxn ang="0">
                    <a:pos x="85" y="45"/>
                  </a:cxn>
                  <a:cxn ang="0">
                    <a:pos x="67" y="40"/>
                  </a:cxn>
                  <a:cxn ang="0">
                    <a:pos x="50" y="41"/>
                  </a:cxn>
                  <a:cxn ang="0">
                    <a:pos x="36" y="28"/>
                  </a:cxn>
                  <a:cxn ang="0">
                    <a:pos x="67" y="30"/>
                  </a:cxn>
                  <a:cxn ang="0">
                    <a:pos x="94" y="37"/>
                  </a:cxn>
                  <a:cxn ang="0">
                    <a:pos x="119" y="49"/>
                  </a:cxn>
                  <a:cxn ang="0">
                    <a:pos x="141" y="67"/>
                  </a:cxn>
                  <a:cxn ang="0">
                    <a:pos x="160" y="91"/>
                  </a:cxn>
                  <a:cxn ang="0">
                    <a:pos x="177" y="122"/>
                  </a:cxn>
                  <a:cxn ang="0">
                    <a:pos x="193" y="159"/>
                  </a:cxn>
                  <a:cxn ang="0">
                    <a:pos x="207" y="204"/>
                  </a:cxn>
                  <a:cxn ang="0">
                    <a:pos x="202" y="220"/>
                  </a:cxn>
                  <a:cxn ang="0">
                    <a:pos x="192" y="234"/>
                  </a:cxn>
                  <a:cxn ang="0">
                    <a:pos x="178" y="245"/>
                  </a:cxn>
                  <a:cxn ang="0">
                    <a:pos x="162" y="255"/>
                  </a:cxn>
                  <a:cxn ang="0">
                    <a:pos x="145" y="262"/>
                  </a:cxn>
                  <a:cxn ang="0">
                    <a:pos x="127" y="266"/>
                  </a:cxn>
                  <a:cxn ang="0">
                    <a:pos x="109" y="269"/>
                  </a:cxn>
                  <a:cxn ang="0">
                    <a:pos x="93" y="268"/>
                  </a:cxn>
                  <a:cxn ang="0">
                    <a:pos x="80" y="243"/>
                  </a:cxn>
                  <a:cxn ang="0">
                    <a:pos x="63" y="202"/>
                  </a:cxn>
                  <a:cxn ang="0">
                    <a:pos x="46" y="161"/>
                  </a:cxn>
                  <a:cxn ang="0">
                    <a:pos x="36" y="136"/>
                  </a:cxn>
                  <a:cxn ang="0">
                    <a:pos x="28" y="103"/>
                  </a:cxn>
                  <a:cxn ang="0">
                    <a:pos x="25" y="74"/>
                  </a:cxn>
                  <a:cxn ang="0">
                    <a:pos x="21" y="58"/>
                  </a:cxn>
                  <a:cxn ang="0">
                    <a:pos x="14" y="40"/>
                  </a:cxn>
                  <a:cxn ang="0">
                    <a:pos x="7" y="23"/>
                  </a:cxn>
                  <a:cxn ang="0">
                    <a:pos x="0" y="10"/>
                  </a:cxn>
                  <a:cxn ang="0">
                    <a:pos x="9" y="6"/>
                  </a:cxn>
                  <a:cxn ang="0">
                    <a:pos x="16" y="0"/>
                  </a:cxn>
                  <a:cxn ang="0">
                    <a:pos x="20" y="7"/>
                  </a:cxn>
                  <a:cxn ang="0">
                    <a:pos x="25" y="16"/>
                  </a:cxn>
                  <a:cxn ang="0">
                    <a:pos x="30" y="25"/>
                  </a:cxn>
                  <a:cxn ang="0">
                    <a:pos x="36" y="28"/>
                  </a:cxn>
                </a:cxnLst>
                <a:rect l="0" t="0" r="r" b="b"/>
                <a:pathLst>
                  <a:path w="207" h="269">
                    <a:moveTo>
                      <a:pt x="44" y="44"/>
                    </a:moveTo>
                    <a:lnTo>
                      <a:pt x="48" y="51"/>
                    </a:lnTo>
                    <a:lnTo>
                      <a:pt x="53" y="59"/>
                    </a:lnTo>
                    <a:lnTo>
                      <a:pt x="59" y="67"/>
                    </a:lnTo>
                    <a:lnTo>
                      <a:pt x="65" y="75"/>
                    </a:lnTo>
                    <a:lnTo>
                      <a:pt x="73" y="81"/>
                    </a:lnTo>
                    <a:lnTo>
                      <a:pt x="81" y="88"/>
                    </a:lnTo>
                    <a:lnTo>
                      <a:pt x="89" y="93"/>
                    </a:lnTo>
                    <a:lnTo>
                      <a:pt x="99" y="95"/>
                    </a:lnTo>
                    <a:lnTo>
                      <a:pt x="103" y="97"/>
                    </a:lnTo>
                    <a:lnTo>
                      <a:pt x="109" y="97"/>
                    </a:lnTo>
                    <a:lnTo>
                      <a:pt x="115" y="98"/>
                    </a:lnTo>
                    <a:lnTo>
                      <a:pt x="120" y="98"/>
                    </a:lnTo>
                    <a:lnTo>
                      <a:pt x="126" y="98"/>
                    </a:lnTo>
                    <a:lnTo>
                      <a:pt x="130" y="97"/>
                    </a:lnTo>
                    <a:lnTo>
                      <a:pt x="134" y="95"/>
                    </a:lnTo>
                    <a:lnTo>
                      <a:pt x="138" y="94"/>
                    </a:lnTo>
                    <a:lnTo>
                      <a:pt x="140" y="90"/>
                    </a:lnTo>
                    <a:lnTo>
                      <a:pt x="140" y="87"/>
                    </a:lnTo>
                    <a:lnTo>
                      <a:pt x="139" y="82"/>
                    </a:lnTo>
                    <a:lnTo>
                      <a:pt x="135" y="77"/>
                    </a:lnTo>
                    <a:lnTo>
                      <a:pt x="131" y="72"/>
                    </a:lnTo>
                    <a:lnTo>
                      <a:pt x="125" y="67"/>
                    </a:lnTo>
                    <a:lnTo>
                      <a:pt x="118" y="61"/>
                    </a:lnTo>
                    <a:lnTo>
                      <a:pt x="111" y="56"/>
                    </a:lnTo>
                    <a:lnTo>
                      <a:pt x="102" y="52"/>
                    </a:lnTo>
                    <a:lnTo>
                      <a:pt x="93" y="48"/>
                    </a:lnTo>
                    <a:lnTo>
                      <a:pt x="85" y="45"/>
                    </a:lnTo>
                    <a:lnTo>
                      <a:pt x="75" y="42"/>
                    </a:lnTo>
                    <a:lnTo>
                      <a:pt x="67" y="40"/>
                    </a:lnTo>
                    <a:lnTo>
                      <a:pt x="59" y="40"/>
                    </a:lnTo>
                    <a:lnTo>
                      <a:pt x="50" y="41"/>
                    </a:lnTo>
                    <a:lnTo>
                      <a:pt x="44" y="44"/>
                    </a:lnTo>
                    <a:lnTo>
                      <a:pt x="36" y="28"/>
                    </a:lnTo>
                    <a:lnTo>
                      <a:pt x="52" y="28"/>
                    </a:lnTo>
                    <a:lnTo>
                      <a:pt x="67" y="30"/>
                    </a:lnTo>
                    <a:lnTo>
                      <a:pt x="81" y="33"/>
                    </a:lnTo>
                    <a:lnTo>
                      <a:pt x="94" y="37"/>
                    </a:lnTo>
                    <a:lnTo>
                      <a:pt x="107" y="42"/>
                    </a:lnTo>
                    <a:lnTo>
                      <a:pt x="119" y="49"/>
                    </a:lnTo>
                    <a:lnTo>
                      <a:pt x="130" y="58"/>
                    </a:lnTo>
                    <a:lnTo>
                      <a:pt x="141" y="67"/>
                    </a:lnTo>
                    <a:lnTo>
                      <a:pt x="150" y="78"/>
                    </a:lnTo>
                    <a:lnTo>
                      <a:pt x="160" y="91"/>
                    </a:lnTo>
                    <a:lnTo>
                      <a:pt x="169" y="105"/>
                    </a:lnTo>
                    <a:lnTo>
                      <a:pt x="177" y="122"/>
                    </a:lnTo>
                    <a:lnTo>
                      <a:pt x="185" y="139"/>
                    </a:lnTo>
                    <a:lnTo>
                      <a:pt x="193" y="159"/>
                    </a:lnTo>
                    <a:lnTo>
                      <a:pt x="200" y="181"/>
                    </a:lnTo>
                    <a:lnTo>
                      <a:pt x="207" y="204"/>
                    </a:lnTo>
                    <a:lnTo>
                      <a:pt x="205" y="212"/>
                    </a:lnTo>
                    <a:lnTo>
                      <a:pt x="202" y="220"/>
                    </a:lnTo>
                    <a:lnTo>
                      <a:pt x="198" y="227"/>
                    </a:lnTo>
                    <a:lnTo>
                      <a:pt x="192" y="234"/>
                    </a:lnTo>
                    <a:lnTo>
                      <a:pt x="185" y="240"/>
                    </a:lnTo>
                    <a:lnTo>
                      <a:pt x="178" y="245"/>
                    </a:lnTo>
                    <a:lnTo>
                      <a:pt x="170" y="251"/>
                    </a:lnTo>
                    <a:lnTo>
                      <a:pt x="162" y="255"/>
                    </a:lnTo>
                    <a:lnTo>
                      <a:pt x="154" y="259"/>
                    </a:lnTo>
                    <a:lnTo>
                      <a:pt x="145" y="262"/>
                    </a:lnTo>
                    <a:lnTo>
                      <a:pt x="135" y="265"/>
                    </a:lnTo>
                    <a:lnTo>
                      <a:pt x="127" y="266"/>
                    </a:lnTo>
                    <a:lnTo>
                      <a:pt x="118" y="267"/>
                    </a:lnTo>
                    <a:lnTo>
                      <a:pt x="109" y="269"/>
                    </a:lnTo>
                    <a:lnTo>
                      <a:pt x="101" y="269"/>
                    </a:lnTo>
                    <a:lnTo>
                      <a:pt x="93" y="268"/>
                    </a:lnTo>
                    <a:lnTo>
                      <a:pt x="88" y="259"/>
                    </a:lnTo>
                    <a:lnTo>
                      <a:pt x="80" y="243"/>
                    </a:lnTo>
                    <a:lnTo>
                      <a:pt x="72" y="224"/>
                    </a:lnTo>
                    <a:lnTo>
                      <a:pt x="63" y="202"/>
                    </a:lnTo>
                    <a:lnTo>
                      <a:pt x="54" y="181"/>
                    </a:lnTo>
                    <a:lnTo>
                      <a:pt x="46" y="161"/>
                    </a:lnTo>
                    <a:lnTo>
                      <a:pt x="40" y="146"/>
                    </a:lnTo>
                    <a:lnTo>
                      <a:pt x="36" y="136"/>
                    </a:lnTo>
                    <a:lnTo>
                      <a:pt x="32" y="120"/>
                    </a:lnTo>
                    <a:lnTo>
                      <a:pt x="28" y="103"/>
                    </a:lnTo>
                    <a:lnTo>
                      <a:pt x="27" y="87"/>
                    </a:lnTo>
                    <a:lnTo>
                      <a:pt x="25" y="74"/>
                    </a:lnTo>
                    <a:lnTo>
                      <a:pt x="23" y="66"/>
                    </a:lnTo>
                    <a:lnTo>
                      <a:pt x="21" y="58"/>
                    </a:lnTo>
                    <a:lnTo>
                      <a:pt x="17" y="49"/>
                    </a:lnTo>
                    <a:lnTo>
                      <a:pt x="14" y="40"/>
                    </a:lnTo>
                    <a:lnTo>
                      <a:pt x="11" y="31"/>
                    </a:lnTo>
                    <a:lnTo>
                      <a:pt x="7" y="23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5" y="9"/>
                    </a:lnTo>
                    <a:lnTo>
                      <a:pt x="9" y="6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20" y="7"/>
                    </a:lnTo>
                    <a:lnTo>
                      <a:pt x="22" y="11"/>
                    </a:lnTo>
                    <a:lnTo>
                      <a:pt x="25" y="16"/>
                    </a:lnTo>
                    <a:lnTo>
                      <a:pt x="27" y="21"/>
                    </a:lnTo>
                    <a:lnTo>
                      <a:pt x="30" y="25"/>
                    </a:lnTo>
                    <a:lnTo>
                      <a:pt x="33" y="27"/>
                    </a:lnTo>
                    <a:lnTo>
                      <a:pt x="36" y="28"/>
                    </a:ln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99C6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8" name="Freeform 1010"/>
              <p:cNvSpPr>
                <a:spLocks/>
              </p:cNvSpPr>
              <p:nvPr/>
            </p:nvSpPr>
            <p:spPr bwMode="auto">
              <a:xfrm>
                <a:off x="6527" y="11060"/>
                <a:ext cx="33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12" y="4"/>
                  </a:cxn>
                  <a:cxn ang="0">
                    <a:pos x="15" y="5"/>
                  </a:cxn>
                  <a:cxn ang="0">
                    <a:pos x="18" y="7"/>
                  </a:cxn>
                  <a:cxn ang="0">
                    <a:pos x="20" y="8"/>
                  </a:cxn>
                  <a:cxn ang="0">
                    <a:pos x="23" y="9"/>
                  </a:cxn>
                  <a:cxn ang="0">
                    <a:pos x="25" y="9"/>
                  </a:cxn>
                  <a:cxn ang="0">
                    <a:pos x="29" y="8"/>
                  </a:cxn>
                  <a:cxn ang="0">
                    <a:pos x="31" y="8"/>
                  </a:cxn>
                  <a:cxn ang="0">
                    <a:pos x="33" y="9"/>
                  </a:cxn>
                  <a:cxn ang="0">
                    <a:pos x="33" y="10"/>
                  </a:cxn>
                  <a:cxn ang="0">
                    <a:pos x="33" y="12"/>
                  </a:cxn>
                  <a:cxn ang="0">
                    <a:pos x="32" y="13"/>
                  </a:cxn>
                  <a:cxn ang="0">
                    <a:pos x="30" y="14"/>
                  </a:cxn>
                  <a:cxn ang="0">
                    <a:pos x="28" y="15"/>
                  </a:cxn>
                  <a:cxn ang="0">
                    <a:pos x="26" y="15"/>
                  </a:cxn>
                  <a:cxn ang="0">
                    <a:pos x="24" y="15"/>
                  </a:cxn>
                  <a:cxn ang="0">
                    <a:pos x="21" y="15"/>
                  </a:cxn>
                  <a:cxn ang="0">
                    <a:pos x="19" y="14"/>
                  </a:cxn>
                  <a:cxn ang="0">
                    <a:pos x="16" y="14"/>
                  </a:cxn>
                  <a:cxn ang="0">
                    <a:pos x="12" y="12"/>
                  </a:cxn>
                  <a:cxn ang="0">
                    <a:pos x="8" y="11"/>
                  </a:cxn>
                  <a:cxn ang="0">
                    <a:pos x="4" y="9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33" h="15">
                    <a:moveTo>
                      <a:pt x="5" y="0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5" y="5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2" y="13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2" y="12"/>
                    </a:lnTo>
                    <a:lnTo>
                      <a:pt x="8" y="11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59" name="Freeform 1011"/>
              <p:cNvSpPr>
                <a:spLocks/>
              </p:cNvSpPr>
              <p:nvPr/>
            </p:nvSpPr>
            <p:spPr bwMode="auto">
              <a:xfrm>
                <a:off x="6437" y="10966"/>
                <a:ext cx="103" cy="259"/>
              </a:xfrm>
              <a:custGeom>
                <a:avLst/>
                <a:gdLst/>
                <a:ahLst/>
                <a:cxnLst>
                  <a:cxn ang="0">
                    <a:pos x="103" y="259"/>
                  </a:cxn>
                  <a:cxn ang="0">
                    <a:pos x="98" y="249"/>
                  </a:cxn>
                  <a:cxn ang="0">
                    <a:pos x="90" y="233"/>
                  </a:cxn>
                  <a:cxn ang="0">
                    <a:pos x="82" y="214"/>
                  </a:cxn>
                  <a:cxn ang="0">
                    <a:pos x="73" y="193"/>
                  </a:cxn>
                  <a:cxn ang="0">
                    <a:pos x="64" y="171"/>
                  </a:cxn>
                  <a:cxn ang="0">
                    <a:pos x="56" y="152"/>
                  </a:cxn>
                  <a:cxn ang="0">
                    <a:pos x="50" y="136"/>
                  </a:cxn>
                  <a:cxn ang="0">
                    <a:pos x="46" y="127"/>
                  </a:cxn>
                  <a:cxn ang="0">
                    <a:pos x="42" y="110"/>
                  </a:cxn>
                  <a:cxn ang="0">
                    <a:pos x="38" y="93"/>
                  </a:cxn>
                  <a:cxn ang="0">
                    <a:pos x="37" y="77"/>
                  </a:cxn>
                  <a:cxn ang="0">
                    <a:pos x="36" y="64"/>
                  </a:cxn>
                  <a:cxn ang="0">
                    <a:pos x="34" y="56"/>
                  </a:cxn>
                  <a:cxn ang="0">
                    <a:pos x="31" y="48"/>
                  </a:cxn>
                  <a:cxn ang="0">
                    <a:pos x="28" y="39"/>
                  </a:cxn>
                  <a:cxn ang="0">
                    <a:pos x="25" y="30"/>
                  </a:cxn>
                  <a:cxn ang="0">
                    <a:pos x="21" y="21"/>
                  </a:cxn>
                  <a:cxn ang="0">
                    <a:pos x="18" y="13"/>
                  </a:cxn>
                  <a:cxn ang="0">
                    <a:pos x="14" y="6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8" y="18"/>
                  </a:cxn>
                  <a:cxn ang="0">
                    <a:pos x="14" y="30"/>
                  </a:cxn>
                  <a:cxn ang="0">
                    <a:pos x="18" y="42"/>
                  </a:cxn>
                  <a:cxn ang="0">
                    <a:pos x="21" y="53"/>
                  </a:cxn>
                  <a:cxn ang="0">
                    <a:pos x="24" y="64"/>
                  </a:cxn>
                  <a:cxn ang="0">
                    <a:pos x="25" y="74"/>
                  </a:cxn>
                  <a:cxn ang="0">
                    <a:pos x="26" y="85"/>
                  </a:cxn>
                  <a:cxn ang="0">
                    <a:pos x="26" y="97"/>
                  </a:cxn>
                  <a:cxn ang="0">
                    <a:pos x="28" y="115"/>
                  </a:cxn>
                  <a:cxn ang="0">
                    <a:pos x="35" y="137"/>
                  </a:cxn>
                  <a:cxn ang="0">
                    <a:pos x="44" y="163"/>
                  </a:cxn>
                  <a:cxn ang="0">
                    <a:pos x="53" y="189"/>
                  </a:cxn>
                  <a:cxn ang="0">
                    <a:pos x="64" y="213"/>
                  </a:cxn>
                  <a:cxn ang="0">
                    <a:pos x="73" y="233"/>
                  </a:cxn>
                  <a:cxn ang="0">
                    <a:pos x="79" y="246"/>
                  </a:cxn>
                  <a:cxn ang="0">
                    <a:pos x="81" y="252"/>
                  </a:cxn>
                  <a:cxn ang="0">
                    <a:pos x="83" y="253"/>
                  </a:cxn>
                  <a:cxn ang="0">
                    <a:pos x="85" y="254"/>
                  </a:cxn>
                  <a:cxn ang="0">
                    <a:pos x="88" y="255"/>
                  </a:cxn>
                  <a:cxn ang="0">
                    <a:pos x="91" y="256"/>
                  </a:cxn>
                  <a:cxn ang="0">
                    <a:pos x="94" y="257"/>
                  </a:cxn>
                  <a:cxn ang="0">
                    <a:pos x="96" y="258"/>
                  </a:cxn>
                  <a:cxn ang="0">
                    <a:pos x="99" y="258"/>
                  </a:cxn>
                  <a:cxn ang="0">
                    <a:pos x="103" y="259"/>
                  </a:cxn>
                </a:cxnLst>
                <a:rect l="0" t="0" r="r" b="b"/>
                <a:pathLst>
                  <a:path w="103" h="259">
                    <a:moveTo>
                      <a:pt x="103" y="259"/>
                    </a:moveTo>
                    <a:lnTo>
                      <a:pt x="98" y="249"/>
                    </a:lnTo>
                    <a:lnTo>
                      <a:pt x="90" y="233"/>
                    </a:lnTo>
                    <a:lnTo>
                      <a:pt x="82" y="214"/>
                    </a:lnTo>
                    <a:lnTo>
                      <a:pt x="73" y="193"/>
                    </a:lnTo>
                    <a:lnTo>
                      <a:pt x="64" y="171"/>
                    </a:lnTo>
                    <a:lnTo>
                      <a:pt x="56" y="152"/>
                    </a:lnTo>
                    <a:lnTo>
                      <a:pt x="50" y="136"/>
                    </a:lnTo>
                    <a:lnTo>
                      <a:pt x="46" y="127"/>
                    </a:lnTo>
                    <a:lnTo>
                      <a:pt x="42" y="110"/>
                    </a:lnTo>
                    <a:lnTo>
                      <a:pt x="38" y="93"/>
                    </a:lnTo>
                    <a:lnTo>
                      <a:pt x="37" y="77"/>
                    </a:lnTo>
                    <a:lnTo>
                      <a:pt x="36" y="64"/>
                    </a:lnTo>
                    <a:lnTo>
                      <a:pt x="34" y="56"/>
                    </a:lnTo>
                    <a:lnTo>
                      <a:pt x="31" y="48"/>
                    </a:lnTo>
                    <a:lnTo>
                      <a:pt x="28" y="39"/>
                    </a:lnTo>
                    <a:lnTo>
                      <a:pt x="25" y="30"/>
                    </a:lnTo>
                    <a:lnTo>
                      <a:pt x="21" y="21"/>
                    </a:lnTo>
                    <a:lnTo>
                      <a:pt x="18" y="13"/>
                    </a:lnTo>
                    <a:lnTo>
                      <a:pt x="14" y="6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8" y="18"/>
                    </a:lnTo>
                    <a:lnTo>
                      <a:pt x="14" y="30"/>
                    </a:lnTo>
                    <a:lnTo>
                      <a:pt x="18" y="42"/>
                    </a:lnTo>
                    <a:lnTo>
                      <a:pt x="21" y="53"/>
                    </a:lnTo>
                    <a:lnTo>
                      <a:pt x="24" y="64"/>
                    </a:lnTo>
                    <a:lnTo>
                      <a:pt x="25" y="74"/>
                    </a:lnTo>
                    <a:lnTo>
                      <a:pt x="26" y="85"/>
                    </a:lnTo>
                    <a:lnTo>
                      <a:pt x="26" y="97"/>
                    </a:lnTo>
                    <a:lnTo>
                      <a:pt x="28" y="115"/>
                    </a:lnTo>
                    <a:lnTo>
                      <a:pt x="35" y="137"/>
                    </a:lnTo>
                    <a:lnTo>
                      <a:pt x="44" y="163"/>
                    </a:lnTo>
                    <a:lnTo>
                      <a:pt x="53" y="189"/>
                    </a:lnTo>
                    <a:lnTo>
                      <a:pt x="64" y="213"/>
                    </a:lnTo>
                    <a:lnTo>
                      <a:pt x="73" y="233"/>
                    </a:lnTo>
                    <a:lnTo>
                      <a:pt x="79" y="246"/>
                    </a:lnTo>
                    <a:lnTo>
                      <a:pt x="81" y="252"/>
                    </a:lnTo>
                    <a:lnTo>
                      <a:pt x="83" y="253"/>
                    </a:lnTo>
                    <a:lnTo>
                      <a:pt x="85" y="254"/>
                    </a:lnTo>
                    <a:lnTo>
                      <a:pt x="88" y="255"/>
                    </a:lnTo>
                    <a:lnTo>
                      <a:pt x="91" y="256"/>
                    </a:lnTo>
                    <a:lnTo>
                      <a:pt x="94" y="257"/>
                    </a:lnTo>
                    <a:lnTo>
                      <a:pt x="96" y="258"/>
                    </a:lnTo>
                    <a:lnTo>
                      <a:pt x="99" y="258"/>
                    </a:lnTo>
                    <a:lnTo>
                      <a:pt x="103" y="259"/>
                    </a:lnTo>
                    <a:close/>
                  </a:path>
                </a:pathLst>
              </a:custGeom>
              <a:solidFill>
                <a:srgbClr val="2691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0" name="Freeform 1012"/>
              <p:cNvSpPr>
                <a:spLocks/>
              </p:cNvSpPr>
              <p:nvPr/>
            </p:nvSpPr>
            <p:spPr bwMode="auto">
              <a:xfrm>
                <a:off x="6433" y="10947"/>
                <a:ext cx="2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5" y="9"/>
                  </a:cxn>
                  <a:cxn ang="0">
                    <a:pos x="18" y="7"/>
                  </a:cxn>
                  <a:cxn ang="0">
                    <a:pos x="22" y="5"/>
                  </a:cxn>
                  <a:cxn ang="0">
                    <a:pos x="24" y="3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7" y="2"/>
                  </a:cxn>
                  <a:cxn ang="0">
                    <a:pos x="14" y="4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3"/>
                  </a:cxn>
                </a:cxnLst>
                <a:rect l="0" t="0" r="r" b="b"/>
                <a:pathLst>
                  <a:path w="27" h="13">
                    <a:moveTo>
                      <a:pt x="0" y="13"/>
                    </a:moveTo>
                    <a:lnTo>
                      <a:pt x="3" y="13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5" y="9"/>
                    </a:lnTo>
                    <a:lnTo>
                      <a:pt x="18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1" name="Freeform 1013"/>
              <p:cNvSpPr>
                <a:spLocks/>
              </p:cNvSpPr>
              <p:nvPr/>
            </p:nvSpPr>
            <p:spPr bwMode="auto">
              <a:xfrm>
                <a:off x="6413" y="11250"/>
                <a:ext cx="125" cy="102"/>
              </a:xfrm>
              <a:custGeom>
                <a:avLst/>
                <a:gdLst/>
                <a:ahLst/>
                <a:cxnLst>
                  <a:cxn ang="0">
                    <a:pos x="125" y="101"/>
                  </a:cxn>
                  <a:cxn ang="0">
                    <a:pos x="123" y="101"/>
                  </a:cxn>
                  <a:cxn ang="0">
                    <a:pos x="119" y="101"/>
                  </a:cxn>
                  <a:cxn ang="0">
                    <a:pos x="112" y="101"/>
                  </a:cxn>
                  <a:cxn ang="0">
                    <a:pos x="103" y="101"/>
                  </a:cxn>
                  <a:cxn ang="0">
                    <a:pos x="93" y="102"/>
                  </a:cxn>
                  <a:cxn ang="0">
                    <a:pos x="83" y="102"/>
                  </a:cxn>
                  <a:cxn ang="0">
                    <a:pos x="73" y="102"/>
                  </a:cxn>
                  <a:cxn ang="0">
                    <a:pos x="63" y="102"/>
                  </a:cxn>
                  <a:cxn ang="0">
                    <a:pos x="47" y="99"/>
                  </a:cxn>
                  <a:cxn ang="0">
                    <a:pos x="32" y="94"/>
                  </a:cxn>
                  <a:cxn ang="0">
                    <a:pos x="19" y="85"/>
                  </a:cxn>
                  <a:cxn ang="0">
                    <a:pos x="9" y="73"/>
                  </a:cxn>
                  <a:cxn ang="0">
                    <a:pos x="2" y="58"/>
                  </a:cxn>
                  <a:cxn ang="0">
                    <a:pos x="0" y="41"/>
                  </a:cxn>
                  <a:cxn ang="0">
                    <a:pos x="2" y="21"/>
                  </a:cxn>
                  <a:cxn ang="0">
                    <a:pos x="10" y="0"/>
                  </a:cxn>
                  <a:cxn ang="0">
                    <a:pos x="125" y="0"/>
                  </a:cxn>
                  <a:cxn ang="0">
                    <a:pos x="125" y="101"/>
                  </a:cxn>
                </a:cxnLst>
                <a:rect l="0" t="0" r="r" b="b"/>
                <a:pathLst>
                  <a:path w="125" h="102">
                    <a:moveTo>
                      <a:pt x="125" y="101"/>
                    </a:moveTo>
                    <a:lnTo>
                      <a:pt x="123" y="101"/>
                    </a:lnTo>
                    <a:lnTo>
                      <a:pt x="119" y="101"/>
                    </a:lnTo>
                    <a:lnTo>
                      <a:pt x="112" y="101"/>
                    </a:lnTo>
                    <a:lnTo>
                      <a:pt x="103" y="101"/>
                    </a:lnTo>
                    <a:lnTo>
                      <a:pt x="93" y="102"/>
                    </a:lnTo>
                    <a:lnTo>
                      <a:pt x="83" y="102"/>
                    </a:lnTo>
                    <a:lnTo>
                      <a:pt x="73" y="102"/>
                    </a:lnTo>
                    <a:lnTo>
                      <a:pt x="63" y="102"/>
                    </a:lnTo>
                    <a:lnTo>
                      <a:pt x="47" y="99"/>
                    </a:lnTo>
                    <a:lnTo>
                      <a:pt x="32" y="94"/>
                    </a:lnTo>
                    <a:lnTo>
                      <a:pt x="19" y="85"/>
                    </a:lnTo>
                    <a:lnTo>
                      <a:pt x="9" y="73"/>
                    </a:lnTo>
                    <a:lnTo>
                      <a:pt x="2" y="58"/>
                    </a:lnTo>
                    <a:lnTo>
                      <a:pt x="0" y="41"/>
                    </a:lnTo>
                    <a:lnTo>
                      <a:pt x="2" y="21"/>
                    </a:lnTo>
                    <a:lnTo>
                      <a:pt x="10" y="0"/>
                    </a:lnTo>
                    <a:lnTo>
                      <a:pt x="125" y="0"/>
                    </a:lnTo>
                    <a:lnTo>
                      <a:pt x="12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2" name="Freeform 1014"/>
              <p:cNvSpPr>
                <a:spLocks/>
              </p:cNvSpPr>
              <p:nvPr/>
            </p:nvSpPr>
            <p:spPr bwMode="auto">
              <a:xfrm>
                <a:off x="6327" y="11112"/>
                <a:ext cx="163" cy="200"/>
              </a:xfrm>
              <a:custGeom>
                <a:avLst/>
                <a:gdLst/>
                <a:ahLst/>
                <a:cxnLst>
                  <a:cxn ang="0">
                    <a:pos x="77" y="200"/>
                  </a:cxn>
                  <a:cxn ang="0">
                    <a:pos x="75" y="182"/>
                  </a:cxn>
                  <a:cxn ang="0">
                    <a:pos x="76" y="163"/>
                  </a:cxn>
                  <a:cxn ang="0">
                    <a:pos x="80" y="146"/>
                  </a:cxn>
                  <a:cxn ang="0">
                    <a:pos x="87" y="129"/>
                  </a:cxn>
                  <a:cxn ang="0">
                    <a:pos x="96" y="113"/>
                  </a:cxn>
                  <a:cxn ang="0">
                    <a:pos x="104" y="99"/>
                  </a:cxn>
                  <a:cxn ang="0">
                    <a:pos x="114" y="86"/>
                  </a:cxn>
                  <a:cxn ang="0">
                    <a:pos x="121" y="75"/>
                  </a:cxn>
                  <a:cxn ang="0">
                    <a:pos x="163" y="101"/>
                  </a:cxn>
                  <a:cxn ang="0">
                    <a:pos x="112" y="7"/>
                  </a:cxn>
                  <a:cxn ang="0">
                    <a:pos x="0" y="0"/>
                  </a:cxn>
                  <a:cxn ang="0">
                    <a:pos x="39" y="26"/>
                  </a:cxn>
                  <a:cxn ang="0">
                    <a:pos x="35" y="33"/>
                  </a:cxn>
                  <a:cxn ang="0">
                    <a:pos x="30" y="42"/>
                  </a:cxn>
                  <a:cxn ang="0">
                    <a:pos x="25" y="51"/>
                  </a:cxn>
                  <a:cxn ang="0">
                    <a:pos x="21" y="60"/>
                  </a:cxn>
                  <a:cxn ang="0">
                    <a:pos x="18" y="69"/>
                  </a:cxn>
                  <a:cxn ang="0">
                    <a:pos x="16" y="79"/>
                  </a:cxn>
                  <a:cxn ang="0">
                    <a:pos x="17" y="88"/>
                  </a:cxn>
                  <a:cxn ang="0">
                    <a:pos x="19" y="95"/>
                  </a:cxn>
                  <a:cxn ang="0">
                    <a:pos x="28" y="110"/>
                  </a:cxn>
                  <a:cxn ang="0">
                    <a:pos x="37" y="128"/>
                  </a:cxn>
                  <a:cxn ang="0">
                    <a:pos x="47" y="145"/>
                  </a:cxn>
                  <a:cxn ang="0">
                    <a:pos x="56" y="162"/>
                  </a:cxn>
                  <a:cxn ang="0">
                    <a:pos x="65" y="177"/>
                  </a:cxn>
                  <a:cxn ang="0">
                    <a:pos x="71" y="189"/>
                  </a:cxn>
                  <a:cxn ang="0">
                    <a:pos x="76" y="197"/>
                  </a:cxn>
                  <a:cxn ang="0">
                    <a:pos x="77" y="200"/>
                  </a:cxn>
                </a:cxnLst>
                <a:rect l="0" t="0" r="r" b="b"/>
                <a:pathLst>
                  <a:path w="163" h="200">
                    <a:moveTo>
                      <a:pt x="77" y="200"/>
                    </a:moveTo>
                    <a:lnTo>
                      <a:pt x="75" y="182"/>
                    </a:lnTo>
                    <a:lnTo>
                      <a:pt x="76" y="163"/>
                    </a:lnTo>
                    <a:lnTo>
                      <a:pt x="80" y="146"/>
                    </a:lnTo>
                    <a:lnTo>
                      <a:pt x="87" y="129"/>
                    </a:lnTo>
                    <a:lnTo>
                      <a:pt x="96" y="113"/>
                    </a:lnTo>
                    <a:lnTo>
                      <a:pt x="104" y="99"/>
                    </a:lnTo>
                    <a:lnTo>
                      <a:pt x="114" y="86"/>
                    </a:lnTo>
                    <a:lnTo>
                      <a:pt x="121" y="75"/>
                    </a:lnTo>
                    <a:lnTo>
                      <a:pt x="163" y="101"/>
                    </a:lnTo>
                    <a:lnTo>
                      <a:pt x="112" y="7"/>
                    </a:lnTo>
                    <a:lnTo>
                      <a:pt x="0" y="0"/>
                    </a:lnTo>
                    <a:lnTo>
                      <a:pt x="39" y="26"/>
                    </a:lnTo>
                    <a:lnTo>
                      <a:pt x="35" y="33"/>
                    </a:lnTo>
                    <a:lnTo>
                      <a:pt x="30" y="42"/>
                    </a:lnTo>
                    <a:lnTo>
                      <a:pt x="25" y="51"/>
                    </a:lnTo>
                    <a:lnTo>
                      <a:pt x="21" y="60"/>
                    </a:lnTo>
                    <a:lnTo>
                      <a:pt x="18" y="69"/>
                    </a:lnTo>
                    <a:lnTo>
                      <a:pt x="16" y="79"/>
                    </a:lnTo>
                    <a:lnTo>
                      <a:pt x="17" y="88"/>
                    </a:lnTo>
                    <a:lnTo>
                      <a:pt x="19" y="95"/>
                    </a:lnTo>
                    <a:lnTo>
                      <a:pt x="28" y="110"/>
                    </a:lnTo>
                    <a:lnTo>
                      <a:pt x="37" y="128"/>
                    </a:lnTo>
                    <a:lnTo>
                      <a:pt x="47" y="145"/>
                    </a:lnTo>
                    <a:lnTo>
                      <a:pt x="56" y="162"/>
                    </a:lnTo>
                    <a:lnTo>
                      <a:pt x="65" y="177"/>
                    </a:lnTo>
                    <a:lnTo>
                      <a:pt x="71" y="189"/>
                    </a:lnTo>
                    <a:lnTo>
                      <a:pt x="76" y="197"/>
                    </a:lnTo>
                    <a:lnTo>
                      <a:pt x="77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3" name="Freeform 1015"/>
              <p:cNvSpPr>
                <a:spLocks/>
              </p:cNvSpPr>
              <p:nvPr/>
            </p:nvSpPr>
            <p:spPr bwMode="auto">
              <a:xfrm>
                <a:off x="6745" y="11104"/>
                <a:ext cx="130" cy="14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2" y="2"/>
                  </a:cxn>
                  <a:cxn ang="0">
                    <a:pos x="95" y="6"/>
                  </a:cxn>
                  <a:cxn ang="0">
                    <a:pos x="98" y="11"/>
                  </a:cxn>
                  <a:cxn ang="0">
                    <a:pos x="102" y="19"/>
                  </a:cxn>
                  <a:cxn ang="0">
                    <a:pos x="108" y="27"/>
                  </a:cxn>
                  <a:cxn ang="0">
                    <a:pos x="113" y="36"/>
                  </a:cxn>
                  <a:cxn ang="0">
                    <a:pos x="117" y="45"/>
                  </a:cxn>
                  <a:cxn ang="0">
                    <a:pos x="122" y="53"/>
                  </a:cxn>
                  <a:cxn ang="0">
                    <a:pos x="128" y="68"/>
                  </a:cxn>
                  <a:cxn ang="0">
                    <a:pos x="130" y="83"/>
                  </a:cxn>
                  <a:cxn ang="0">
                    <a:pos x="129" y="98"/>
                  </a:cxn>
                  <a:cxn ang="0">
                    <a:pos x="123" y="113"/>
                  </a:cxn>
                  <a:cxn ang="0">
                    <a:pos x="113" y="126"/>
                  </a:cxn>
                  <a:cxn ang="0">
                    <a:pos x="98" y="137"/>
                  </a:cxn>
                  <a:cxn ang="0">
                    <a:pos x="79" y="144"/>
                  </a:cxn>
                  <a:cxn ang="0">
                    <a:pos x="57" y="148"/>
                  </a:cxn>
                  <a:cxn ang="0">
                    <a:pos x="0" y="50"/>
                  </a:cxn>
                  <a:cxn ang="0">
                    <a:pos x="92" y="0"/>
                  </a:cxn>
                </a:cxnLst>
                <a:rect l="0" t="0" r="r" b="b"/>
                <a:pathLst>
                  <a:path w="130" h="148">
                    <a:moveTo>
                      <a:pt x="92" y="0"/>
                    </a:moveTo>
                    <a:lnTo>
                      <a:pt x="92" y="2"/>
                    </a:lnTo>
                    <a:lnTo>
                      <a:pt x="95" y="6"/>
                    </a:lnTo>
                    <a:lnTo>
                      <a:pt x="98" y="11"/>
                    </a:lnTo>
                    <a:lnTo>
                      <a:pt x="102" y="19"/>
                    </a:lnTo>
                    <a:lnTo>
                      <a:pt x="108" y="27"/>
                    </a:lnTo>
                    <a:lnTo>
                      <a:pt x="113" y="36"/>
                    </a:lnTo>
                    <a:lnTo>
                      <a:pt x="117" y="45"/>
                    </a:lnTo>
                    <a:lnTo>
                      <a:pt x="122" y="53"/>
                    </a:lnTo>
                    <a:lnTo>
                      <a:pt x="128" y="68"/>
                    </a:lnTo>
                    <a:lnTo>
                      <a:pt x="130" y="83"/>
                    </a:lnTo>
                    <a:lnTo>
                      <a:pt x="129" y="98"/>
                    </a:lnTo>
                    <a:lnTo>
                      <a:pt x="123" y="113"/>
                    </a:lnTo>
                    <a:lnTo>
                      <a:pt x="113" y="126"/>
                    </a:lnTo>
                    <a:lnTo>
                      <a:pt x="98" y="137"/>
                    </a:lnTo>
                    <a:lnTo>
                      <a:pt x="79" y="144"/>
                    </a:lnTo>
                    <a:lnTo>
                      <a:pt x="57" y="148"/>
                    </a:lnTo>
                    <a:lnTo>
                      <a:pt x="0" y="5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4" name="Freeform 1016"/>
              <p:cNvSpPr>
                <a:spLocks/>
              </p:cNvSpPr>
              <p:nvPr/>
            </p:nvSpPr>
            <p:spPr bwMode="auto">
              <a:xfrm>
                <a:off x="6679" y="11212"/>
                <a:ext cx="188" cy="190"/>
              </a:xfrm>
              <a:custGeom>
                <a:avLst/>
                <a:gdLst/>
                <a:ahLst/>
                <a:cxnLst>
                  <a:cxn ang="0">
                    <a:pos x="188" y="26"/>
                  </a:cxn>
                  <a:cxn ang="0">
                    <a:pos x="181" y="33"/>
                  </a:cxn>
                  <a:cxn ang="0">
                    <a:pos x="174" y="38"/>
                  </a:cxn>
                  <a:cxn ang="0">
                    <a:pos x="166" y="43"/>
                  </a:cxn>
                  <a:cxn ang="0">
                    <a:pos x="157" y="46"/>
                  </a:cxn>
                  <a:cxn ang="0">
                    <a:pos x="148" y="48"/>
                  </a:cxn>
                  <a:cxn ang="0">
                    <a:pos x="138" y="50"/>
                  </a:cxn>
                  <a:cxn ang="0">
                    <a:pos x="130" y="52"/>
                  </a:cxn>
                  <a:cxn ang="0">
                    <a:pos x="121" y="53"/>
                  </a:cxn>
                  <a:cxn ang="0">
                    <a:pos x="111" y="53"/>
                  </a:cxn>
                  <a:cxn ang="0">
                    <a:pos x="102" y="53"/>
                  </a:cxn>
                  <a:cxn ang="0">
                    <a:pos x="93" y="53"/>
                  </a:cxn>
                  <a:cxn ang="0">
                    <a:pos x="85" y="52"/>
                  </a:cxn>
                  <a:cxn ang="0">
                    <a:pos x="76" y="52"/>
                  </a:cxn>
                  <a:cxn ang="0">
                    <a:pos x="69" y="51"/>
                  </a:cxn>
                  <a:cxn ang="0">
                    <a:pos x="62" y="50"/>
                  </a:cxn>
                  <a:cxn ang="0">
                    <a:pos x="56" y="50"/>
                  </a:cxn>
                  <a:cxn ang="0">
                    <a:pos x="58" y="0"/>
                  </a:cxn>
                  <a:cxn ang="0">
                    <a:pos x="0" y="90"/>
                  </a:cxn>
                  <a:cxn ang="0">
                    <a:pos x="48" y="190"/>
                  </a:cxn>
                  <a:cxn ang="0">
                    <a:pos x="52" y="144"/>
                  </a:cxn>
                  <a:cxn ang="0">
                    <a:pos x="61" y="144"/>
                  </a:cxn>
                  <a:cxn ang="0">
                    <a:pos x="71" y="144"/>
                  </a:cxn>
                  <a:cxn ang="0">
                    <a:pos x="81" y="144"/>
                  </a:cxn>
                  <a:cxn ang="0">
                    <a:pos x="91" y="143"/>
                  </a:cxn>
                  <a:cxn ang="0">
                    <a:pos x="101" y="141"/>
                  </a:cxn>
                  <a:cxn ang="0">
                    <a:pos x="110" y="137"/>
                  </a:cxn>
                  <a:cxn ang="0">
                    <a:pos x="118" y="133"/>
                  </a:cxn>
                  <a:cxn ang="0">
                    <a:pos x="123" y="127"/>
                  </a:cxn>
                  <a:cxn ang="0">
                    <a:pos x="133" y="112"/>
                  </a:cxn>
                  <a:cxn ang="0">
                    <a:pos x="143" y="96"/>
                  </a:cxn>
                  <a:cxn ang="0">
                    <a:pos x="154" y="78"/>
                  </a:cxn>
                  <a:cxn ang="0">
                    <a:pos x="164" y="63"/>
                  </a:cxn>
                  <a:cxn ang="0">
                    <a:pos x="174" y="48"/>
                  </a:cxn>
                  <a:cxn ang="0">
                    <a:pos x="182" y="36"/>
                  </a:cxn>
                  <a:cxn ang="0">
                    <a:pos x="187" y="28"/>
                  </a:cxn>
                  <a:cxn ang="0">
                    <a:pos x="188" y="26"/>
                  </a:cxn>
                </a:cxnLst>
                <a:rect l="0" t="0" r="r" b="b"/>
                <a:pathLst>
                  <a:path w="188" h="190">
                    <a:moveTo>
                      <a:pt x="188" y="26"/>
                    </a:moveTo>
                    <a:lnTo>
                      <a:pt x="181" y="33"/>
                    </a:lnTo>
                    <a:lnTo>
                      <a:pt x="174" y="38"/>
                    </a:lnTo>
                    <a:lnTo>
                      <a:pt x="166" y="43"/>
                    </a:lnTo>
                    <a:lnTo>
                      <a:pt x="157" y="46"/>
                    </a:lnTo>
                    <a:lnTo>
                      <a:pt x="148" y="48"/>
                    </a:lnTo>
                    <a:lnTo>
                      <a:pt x="138" y="50"/>
                    </a:lnTo>
                    <a:lnTo>
                      <a:pt x="130" y="52"/>
                    </a:lnTo>
                    <a:lnTo>
                      <a:pt x="121" y="53"/>
                    </a:lnTo>
                    <a:lnTo>
                      <a:pt x="111" y="53"/>
                    </a:lnTo>
                    <a:lnTo>
                      <a:pt x="102" y="53"/>
                    </a:lnTo>
                    <a:lnTo>
                      <a:pt x="93" y="53"/>
                    </a:lnTo>
                    <a:lnTo>
                      <a:pt x="85" y="52"/>
                    </a:lnTo>
                    <a:lnTo>
                      <a:pt x="76" y="52"/>
                    </a:lnTo>
                    <a:lnTo>
                      <a:pt x="69" y="51"/>
                    </a:lnTo>
                    <a:lnTo>
                      <a:pt x="62" y="50"/>
                    </a:lnTo>
                    <a:lnTo>
                      <a:pt x="56" y="50"/>
                    </a:lnTo>
                    <a:lnTo>
                      <a:pt x="58" y="0"/>
                    </a:lnTo>
                    <a:lnTo>
                      <a:pt x="0" y="90"/>
                    </a:lnTo>
                    <a:lnTo>
                      <a:pt x="48" y="190"/>
                    </a:lnTo>
                    <a:lnTo>
                      <a:pt x="52" y="144"/>
                    </a:lnTo>
                    <a:lnTo>
                      <a:pt x="61" y="144"/>
                    </a:lnTo>
                    <a:lnTo>
                      <a:pt x="71" y="144"/>
                    </a:lnTo>
                    <a:lnTo>
                      <a:pt x="81" y="144"/>
                    </a:lnTo>
                    <a:lnTo>
                      <a:pt x="91" y="143"/>
                    </a:lnTo>
                    <a:lnTo>
                      <a:pt x="101" y="141"/>
                    </a:lnTo>
                    <a:lnTo>
                      <a:pt x="110" y="137"/>
                    </a:lnTo>
                    <a:lnTo>
                      <a:pt x="118" y="133"/>
                    </a:lnTo>
                    <a:lnTo>
                      <a:pt x="123" y="127"/>
                    </a:lnTo>
                    <a:lnTo>
                      <a:pt x="133" y="112"/>
                    </a:lnTo>
                    <a:lnTo>
                      <a:pt x="143" y="96"/>
                    </a:lnTo>
                    <a:lnTo>
                      <a:pt x="154" y="78"/>
                    </a:lnTo>
                    <a:lnTo>
                      <a:pt x="164" y="63"/>
                    </a:lnTo>
                    <a:lnTo>
                      <a:pt x="174" y="48"/>
                    </a:lnTo>
                    <a:lnTo>
                      <a:pt x="182" y="36"/>
                    </a:lnTo>
                    <a:lnTo>
                      <a:pt x="187" y="28"/>
                    </a:lnTo>
                    <a:lnTo>
                      <a:pt x="18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5" name="Freeform 1017"/>
              <p:cNvSpPr>
                <a:spLocks/>
              </p:cNvSpPr>
              <p:nvPr/>
            </p:nvSpPr>
            <p:spPr bwMode="auto">
              <a:xfrm>
                <a:off x="6468" y="10889"/>
                <a:ext cx="149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" y="83"/>
                  </a:cxn>
                  <a:cxn ang="0">
                    <a:pos x="3" y="78"/>
                  </a:cxn>
                  <a:cxn ang="0">
                    <a:pos x="7" y="73"/>
                  </a:cxn>
                  <a:cxn ang="0">
                    <a:pos x="11" y="65"/>
                  </a:cxn>
                  <a:cxn ang="0">
                    <a:pos x="16" y="57"/>
                  </a:cxn>
                  <a:cxn ang="0">
                    <a:pos x="21" y="48"/>
                  </a:cxn>
                  <a:cxn ang="0">
                    <a:pos x="26" y="40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41" y="19"/>
                  </a:cxn>
                  <a:cxn ang="0">
                    <a:pos x="48" y="14"/>
                  </a:cxn>
                  <a:cxn ang="0">
                    <a:pos x="54" y="9"/>
                  </a:cxn>
                  <a:cxn ang="0">
                    <a:pos x="61" y="5"/>
                  </a:cxn>
                  <a:cxn ang="0">
                    <a:pos x="69" y="3"/>
                  </a:cxn>
                  <a:cxn ang="0">
                    <a:pos x="77" y="1"/>
                  </a:cxn>
                  <a:cxn ang="0">
                    <a:pos x="85" y="0"/>
                  </a:cxn>
                  <a:cxn ang="0">
                    <a:pos x="93" y="0"/>
                  </a:cxn>
                  <a:cxn ang="0">
                    <a:pos x="101" y="2"/>
                  </a:cxn>
                  <a:cxn ang="0">
                    <a:pos x="110" y="5"/>
                  </a:cxn>
                  <a:cxn ang="0">
                    <a:pos x="118" y="9"/>
                  </a:cxn>
                  <a:cxn ang="0">
                    <a:pos x="126" y="14"/>
                  </a:cxn>
                  <a:cxn ang="0">
                    <a:pos x="134" y="22"/>
                  </a:cxn>
                  <a:cxn ang="0">
                    <a:pos x="142" y="29"/>
                  </a:cxn>
                  <a:cxn ang="0">
                    <a:pos x="149" y="39"/>
                  </a:cxn>
                  <a:cxn ang="0">
                    <a:pos x="90" y="138"/>
                  </a:cxn>
                  <a:cxn ang="0">
                    <a:pos x="0" y="84"/>
                  </a:cxn>
                </a:cxnLst>
                <a:rect l="0" t="0" r="r" b="b"/>
                <a:pathLst>
                  <a:path w="149" h="138">
                    <a:moveTo>
                      <a:pt x="0" y="84"/>
                    </a:moveTo>
                    <a:lnTo>
                      <a:pt x="1" y="83"/>
                    </a:lnTo>
                    <a:lnTo>
                      <a:pt x="3" y="78"/>
                    </a:lnTo>
                    <a:lnTo>
                      <a:pt x="7" y="73"/>
                    </a:lnTo>
                    <a:lnTo>
                      <a:pt x="11" y="65"/>
                    </a:lnTo>
                    <a:lnTo>
                      <a:pt x="16" y="57"/>
                    </a:lnTo>
                    <a:lnTo>
                      <a:pt x="21" y="48"/>
                    </a:lnTo>
                    <a:lnTo>
                      <a:pt x="26" y="40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41" y="19"/>
                    </a:lnTo>
                    <a:lnTo>
                      <a:pt x="48" y="14"/>
                    </a:lnTo>
                    <a:lnTo>
                      <a:pt x="54" y="9"/>
                    </a:lnTo>
                    <a:lnTo>
                      <a:pt x="61" y="5"/>
                    </a:lnTo>
                    <a:lnTo>
                      <a:pt x="69" y="3"/>
                    </a:lnTo>
                    <a:lnTo>
                      <a:pt x="77" y="1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101" y="2"/>
                    </a:lnTo>
                    <a:lnTo>
                      <a:pt x="110" y="5"/>
                    </a:lnTo>
                    <a:lnTo>
                      <a:pt x="118" y="9"/>
                    </a:lnTo>
                    <a:lnTo>
                      <a:pt x="126" y="14"/>
                    </a:lnTo>
                    <a:lnTo>
                      <a:pt x="134" y="22"/>
                    </a:lnTo>
                    <a:lnTo>
                      <a:pt x="142" y="29"/>
                    </a:lnTo>
                    <a:lnTo>
                      <a:pt x="149" y="39"/>
                    </a:lnTo>
                    <a:lnTo>
                      <a:pt x="90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6" name="Freeform 1018"/>
              <p:cNvSpPr>
                <a:spLocks/>
              </p:cNvSpPr>
              <p:nvPr/>
            </p:nvSpPr>
            <p:spPr bwMode="auto">
              <a:xfrm>
                <a:off x="6570" y="10879"/>
                <a:ext cx="215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34" y="17"/>
                  </a:cxn>
                  <a:cxn ang="0">
                    <a:pos x="47" y="30"/>
                  </a:cxn>
                  <a:cxn ang="0">
                    <a:pos x="59" y="44"/>
                  </a:cxn>
                  <a:cxn ang="0">
                    <a:pos x="68" y="60"/>
                  </a:cxn>
                  <a:cxn ang="0">
                    <a:pos x="76" y="75"/>
                  </a:cxn>
                  <a:cxn ang="0">
                    <a:pos x="83" y="89"/>
                  </a:cxn>
                  <a:cxn ang="0">
                    <a:pos x="89" y="102"/>
                  </a:cxn>
                  <a:cxn ang="0">
                    <a:pos x="44" y="125"/>
                  </a:cxn>
                  <a:cxn ang="0">
                    <a:pos x="152" y="129"/>
                  </a:cxn>
                  <a:cxn ang="0">
                    <a:pos x="215" y="37"/>
                  </a:cxn>
                  <a:cxn ang="0">
                    <a:pos x="173" y="57"/>
                  </a:cxn>
                  <a:cxn ang="0">
                    <a:pos x="168" y="49"/>
                  </a:cxn>
                  <a:cxn ang="0">
                    <a:pos x="164" y="41"/>
                  </a:cxn>
                  <a:cxn ang="0">
                    <a:pos x="159" y="33"/>
                  </a:cxn>
                  <a:cxn ang="0">
                    <a:pos x="152" y="24"/>
                  </a:cxn>
                  <a:cxn ang="0">
                    <a:pos x="146" y="17"/>
                  </a:cxn>
                  <a:cxn ang="0">
                    <a:pos x="138" y="10"/>
                  </a:cxn>
                  <a:cxn ang="0">
                    <a:pos x="130" y="6"/>
                  </a:cxn>
                  <a:cxn ang="0">
                    <a:pos x="122" y="4"/>
                  </a:cxn>
                  <a:cxn ang="0">
                    <a:pos x="114" y="4"/>
                  </a:cxn>
                  <a:cxn ang="0">
                    <a:pos x="105" y="4"/>
                  </a:cxn>
                  <a:cxn ang="0">
                    <a:pos x="94" y="3"/>
                  </a:cxn>
                  <a:cxn ang="0">
                    <a:pos x="85" y="3"/>
                  </a:cxn>
                  <a:cxn ang="0">
                    <a:pos x="75" y="3"/>
                  </a:cxn>
                  <a:cxn ang="0">
                    <a:pos x="64" y="2"/>
                  </a:cxn>
                  <a:cxn ang="0">
                    <a:pos x="55" y="2"/>
                  </a:cxn>
                  <a:cxn ang="0">
                    <a:pos x="45" y="2"/>
                  </a:cxn>
                  <a:cxn ang="0">
                    <a:pos x="35" y="1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15" h="129">
                    <a:moveTo>
                      <a:pt x="0" y="0"/>
                    </a:moveTo>
                    <a:lnTo>
                      <a:pt x="18" y="7"/>
                    </a:lnTo>
                    <a:lnTo>
                      <a:pt x="34" y="17"/>
                    </a:lnTo>
                    <a:lnTo>
                      <a:pt x="47" y="30"/>
                    </a:lnTo>
                    <a:lnTo>
                      <a:pt x="59" y="44"/>
                    </a:lnTo>
                    <a:lnTo>
                      <a:pt x="68" y="60"/>
                    </a:lnTo>
                    <a:lnTo>
                      <a:pt x="76" y="75"/>
                    </a:lnTo>
                    <a:lnTo>
                      <a:pt x="83" y="89"/>
                    </a:lnTo>
                    <a:lnTo>
                      <a:pt x="89" y="102"/>
                    </a:lnTo>
                    <a:lnTo>
                      <a:pt x="44" y="125"/>
                    </a:lnTo>
                    <a:lnTo>
                      <a:pt x="152" y="129"/>
                    </a:lnTo>
                    <a:lnTo>
                      <a:pt x="215" y="37"/>
                    </a:lnTo>
                    <a:lnTo>
                      <a:pt x="173" y="57"/>
                    </a:lnTo>
                    <a:lnTo>
                      <a:pt x="168" y="49"/>
                    </a:lnTo>
                    <a:lnTo>
                      <a:pt x="164" y="41"/>
                    </a:lnTo>
                    <a:lnTo>
                      <a:pt x="159" y="33"/>
                    </a:lnTo>
                    <a:lnTo>
                      <a:pt x="152" y="24"/>
                    </a:lnTo>
                    <a:lnTo>
                      <a:pt x="146" y="17"/>
                    </a:lnTo>
                    <a:lnTo>
                      <a:pt x="138" y="10"/>
                    </a:lnTo>
                    <a:lnTo>
                      <a:pt x="130" y="6"/>
                    </a:lnTo>
                    <a:lnTo>
                      <a:pt x="122" y="4"/>
                    </a:lnTo>
                    <a:lnTo>
                      <a:pt x="114" y="4"/>
                    </a:lnTo>
                    <a:lnTo>
                      <a:pt x="105" y="4"/>
                    </a:lnTo>
                    <a:lnTo>
                      <a:pt x="94" y="3"/>
                    </a:lnTo>
                    <a:lnTo>
                      <a:pt x="85" y="3"/>
                    </a:lnTo>
                    <a:lnTo>
                      <a:pt x="75" y="3"/>
                    </a:lnTo>
                    <a:lnTo>
                      <a:pt x="64" y="2"/>
                    </a:lnTo>
                    <a:lnTo>
                      <a:pt x="55" y="2"/>
                    </a:lnTo>
                    <a:lnTo>
                      <a:pt x="45" y="2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7" name="Freeform 1019"/>
              <p:cNvSpPr>
                <a:spLocks/>
              </p:cNvSpPr>
              <p:nvPr/>
            </p:nvSpPr>
            <p:spPr bwMode="auto">
              <a:xfrm>
                <a:off x="6546" y="10989"/>
                <a:ext cx="291" cy="311"/>
              </a:xfrm>
              <a:custGeom>
                <a:avLst/>
                <a:gdLst/>
                <a:ahLst/>
                <a:cxnLst>
                  <a:cxn ang="0">
                    <a:pos x="16" y="201"/>
                  </a:cxn>
                  <a:cxn ang="0">
                    <a:pos x="31" y="185"/>
                  </a:cxn>
                  <a:cxn ang="0">
                    <a:pos x="52" y="162"/>
                  </a:cxn>
                  <a:cxn ang="0">
                    <a:pos x="77" y="134"/>
                  </a:cxn>
                  <a:cxn ang="0">
                    <a:pos x="104" y="105"/>
                  </a:cxn>
                  <a:cxn ang="0">
                    <a:pos x="129" y="77"/>
                  </a:cxn>
                  <a:cxn ang="0">
                    <a:pos x="149" y="55"/>
                  </a:cxn>
                  <a:cxn ang="0">
                    <a:pos x="161" y="41"/>
                  </a:cxn>
                  <a:cxn ang="0">
                    <a:pos x="169" y="34"/>
                  </a:cxn>
                  <a:cxn ang="0">
                    <a:pos x="176" y="28"/>
                  </a:cxn>
                  <a:cxn ang="0">
                    <a:pos x="185" y="25"/>
                  </a:cxn>
                  <a:cxn ang="0">
                    <a:pos x="194" y="24"/>
                  </a:cxn>
                  <a:cxn ang="0">
                    <a:pos x="204" y="25"/>
                  </a:cxn>
                  <a:cxn ang="0">
                    <a:pos x="213" y="26"/>
                  </a:cxn>
                  <a:cxn ang="0">
                    <a:pos x="224" y="27"/>
                  </a:cxn>
                  <a:cxn ang="0">
                    <a:pos x="234" y="26"/>
                  </a:cxn>
                  <a:cxn ang="0">
                    <a:pos x="237" y="21"/>
                  </a:cxn>
                  <a:cxn ang="0">
                    <a:pos x="238" y="16"/>
                  </a:cxn>
                  <a:cxn ang="0">
                    <a:pos x="242" y="11"/>
                  </a:cxn>
                  <a:cxn ang="0">
                    <a:pos x="249" y="8"/>
                  </a:cxn>
                  <a:cxn ang="0">
                    <a:pos x="254" y="7"/>
                  </a:cxn>
                  <a:cxn ang="0">
                    <a:pos x="256" y="3"/>
                  </a:cxn>
                  <a:cxn ang="0">
                    <a:pos x="263" y="0"/>
                  </a:cxn>
                  <a:cxn ang="0">
                    <a:pos x="274" y="4"/>
                  </a:cxn>
                  <a:cxn ang="0">
                    <a:pos x="284" y="12"/>
                  </a:cxn>
                  <a:cxn ang="0">
                    <a:pos x="289" y="19"/>
                  </a:cxn>
                  <a:cxn ang="0">
                    <a:pos x="291" y="27"/>
                  </a:cxn>
                  <a:cxn ang="0">
                    <a:pos x="286" y="32"/>
                  </a:cxn>
                  <a:cxn ang="0">
                    <a:pos x="283" y="40"/>
                  </a:cxn>
                  <a:cxn ang="0">
                    <a:pos x="276" y="50"/>
                  </a:cxn>
                  <a:cxn ang="0">
                    <a:pos x="268" y="57"/>
                  </a:cxn>
                  <a:cxn ang="0">
                    <a:pos x="269" y="73"/>
                  </a:cxn>
                  <a:cxn ang="0">
                    <a:pos x="273" y="84"/>
                  </a:cxn>
                  <a:cxn ang="0">
                    <a:pos x="273" y="109"/>
                  </a:cxn>
                  <a:cxn ang="0">
                    <a:pos x="261" y="128"/>
                  </a:cxn>
                  <a:cxn ang="0">
                    <a:pos x="247" y="144"/>
                  </a:cxn>
                  <a:cxn ang="0">
                    <a:pos x="227" y="167"/>
                  </a:cxn>
                  <a:cxn ang="0">
                    <a:pos x="204" y="193"/>
                  </a:cxn>
                  <a:cxn ang="0">
                    <a:pos x="179" y="221"/>
                  </a:cxn>
                  <a:cxn ang="0">
                    <a:pos x="157" y="246"/>
                  </a:cxn>
                  <a:cxn ang="0">
                    <a:pos x="138" y="267"/>
                  </a:cxn>
                  <a:cxn ang="0">
                    <a:pos x="126" y="281"/>
                  </a:cxn>
                  <a:cxn ang="0">
                    <a:pos x="117" y="290"/>
                  </a:cxn>
                  <a:cxn ang="0">
                    <a:pos x="101" y="302"/>
                  </a:cxn>
                  <a:cxn ang="0">
                    <a:pos x="83" y="310"/>
                  </a:cxn>
                  <a:cxn ang="0">
                    <a:pos x="67" y="308"/>
                  </a:cxn>
                  <a:cxn ang="0">
                    <a:pos x="60" y="300"/>
                  </a:cxn>
                  <a:cxn ang="0">
                    <a:pos x="57" y="296"/>
                  </a:cxn>
                  <a:cxn ang="0">
                    <a:pos x="52" y="294"/>
                  </a:cxn>
                  <a:cxn ang="0">
                    <a:pos x="46" y="293"/>
                  </a:cxn>
                  <a:cxn ang="0">
                    <a:pos x="39" y="295"/>
                  </a:cxn>
                  <a:cxn ang="0">
                    <a:pos x="31" y="294"/>
                  </a:cxn>
                  <a:cxn ang="0">
                    <a:pos x="25" y="289"/>
                  </a:cxn>
                  <a:cxn ang="0">
                    <a:pos x="21" y="282"/>
                  </a:cxn>
                  <a:cxn ang="0">
                    <a:pos x="22" y="270"/>
                  </a:cxn>
                  <a:cxn ang="0">
                    <a:pos x="19" y="261"/>
                  </a:cxn>
                  <a:cxn ang="0">
                    <a:pos x="6" y="257"/>
                  </a:cxn>
                  <a:cxn ang="0">
                    <a:pos x="0" y="244"/>
                  </a:cxn>
                  <a:cxn ang="0">
                    <a:pos x="1" y="227"/>
                  </a:cxn>
                  <a:cxn ang="0">
                    <a:pos x="8" y="211"/>
                  </a:cxn>
                </a:cxnLst>
                <a:rect l="0" t="0" r="r" b="b"/>
                <a:pathLst>
                  <a:path w="291" h="311">
                    <a:moveTo>
                      <a:pt x="13" y="205"/>
                    </a:moveTo>
                    <a:lnTo>
                      <a:pt x="16" y="201"/>
                    </a:lnTo>
                    <a:lnTo>
                      <a:pt x="22" y="195"/>
                    </a:lnTo>
                    <a:lnTo>
                      <a:pt x="31" y="185"/>
                    </a:lnTo>
                    <a:lnTo>
                      <a:pt x="40" y="175"/>
                    </a:lnTo>
                    <a:lnTo>
                      <a:pt x="52" y="162"/>
                    </a:lnTo>
                    <a:lnTo>
                      <a:pt x="64" y="149"/>
                    </a:lnTo>
                    <a:lnTo>
                      <a:pt x="77" y="134"/>
                    </a:lnTo>
                    <a:lnTo>
                      <a:pt x="90" y="120"/>
                    </a:lnTo>
                    <a:lnTo>
                      <a:pt x="104" y="105"/>
                    </a:lnTo>
                    <a:lnTo>
                      <a:pt x="117" y="91"/>
                    </a:lnTo>
                    <a:lnTo>
                      <a:pt x="129" y="77"/>
                    </a:lnTo>
                    <a:lnTo>
                      <a:pt x="139" y="65"/>
                    </a:lnTo>
                    <a:lnTo>
                      <a:pt x="149" y="55"/>
                    </a:lnTo>
                    <a:lnTo>
                      <a:pt x="156" y="46"/>
                    </a:lnTo>
                    <a:lnTo>
                      <a:pt x="161" y="41"/>
                    </a:lnTo>
                    <a:lnTo>
                      <a:pt x="164" y="38"/>
                    </a:lnTo>
                    <a:lnTo>
                      <a:pt x="169" y="34"/>
                    </a:lnTo>
                    <a:lnTo>
                      <a:pt x="172" y="31"/>
                    </a:lnTo>
                    <a:lnTo>
                      <a:pt x="176" y="28"/>
                    </a:lnTo>
                    <a:lnTo>
                      <a:pt x="181" y="26"/>
                    </a:lnTo>
                    <a:lnTo>
                      <a:pt x="185" y="25"/>
                    </a:lnTo>
                    <a:lnTo>
                      <a:pt x="190" y="25"/>
                    </a:lnTo>
                    <a:lnTo>
                      <a:pt x="194" y="24"/>
                    </a:lnTo>
                    <a:lnTo>
                      <a:pt x="199" y="24"/>
                    </a:lnTo>
                    <a:lnTo>
                      <a:pt x="204" y="25"/>
                    </a:lnTo>
                    <a:lnTo>
                      <a:pt x="208" y="25"/>
                    </a:lnTo>
                    <a:lnTo>
                      <a:pt x="213" y="26"/>
                    </a:lnTo>
                    <a:lnTo>
                      <a:pt x="219" y="27"/>
                    </a:lnTo>
                    <a:lnTo>
                      <a:pt x="224" y="27"/>
                    </a:lnTo>
                    <a:lnTo>
                      <a:pt x="229" y="27"/>
                    </a:lnTo>
                    <a:lnTo>
                      <a:pt x="234" y="26"/>
                    </a:lnTo>
                    <a:lnTo>
                      <a:pt x="237" y="24"/>
                    </a:lnTo>
                    <a:lnTo>
                      <a:pt x="237" y="21"/>
                    </a:lnTo>
                    <a:lnTo>
                      <a:pt x="237" y="18"/>
                    </a:lnTo>
                    <a:lnTo>
                      <a:pt x="238" y="16"/>
                    </a:lnTo>
                    <a:lnTo>
                      <a:pt x="241" y="13"/>
                    </a:lnTo>
                    <a:lnTo>
                      <a:pt x="242" y="11"/>
                    </a:lnTo>
                    <a:lnTo>
                      <a:pt x="246" y="9"/>
                    </a:lnTo>
                    <a:lnTo>
                      <a:pt x="249" y="8"/>
                    </a:lnTo>
                    <a:lnTo>
                      <a:pt x="254" y="9"/>
                    </a:lnTo>
                    <a:lnTo>
                      <a:pt x="254" y="7"/>
                    </a:lnTo>
                    <a:lnTo>
                      <a:pt x="255" y="5"/>
                    </a:lnTo>
                    <a:lnTo>
                      <a:pt x="256" y="3"/>
                    </a:lnTo>
                    <a:lnTo>
                      <a:pt x="259" y="1"/>
                    </a:lnTo>
                    <a:lnTo>
                      <a:pt x="263" y="0"/>
                    </a:lnTo>
                    <a:lnTo>
                      <a:pt x="268" y="2"/>
                    </a:lnTo>
                    <a:lnTo>
                      <a:pt x="274" y="4"/>
                    </a:lnTo>
                    <a:lnTo>
                      <a:pt x="281" y="8"/>
                    </a:lnTo>
                    <a:lnTo>
                      <a:pt x="284" y="12"/>
                    </a:lnTo>
                    <a:lnTo>
                      <a:pt x="287" y="15"/>
                    </a:lnTo>
                    <a:lnTo>
                      <a:pt x="289" y="19"/>
                    </a:lnTo>
                    <a:lnTo>
                      <a:pt x="291" y="23"/>
                    </a:lnTo>
                    <a:lnTo>
                      <a:pt x="291" y="27"/>
                    </a:lnTo>
                    <a:lnTo>
                      <a:pt x="289" y="30"/>
                    </a:lnTo>
                    <a:lnTo>
                      <a:pt x="286" y="32"/>
                    </a:lnTo>
                    <a:lnTo>
                      <a:pt x="281" y="33"/>
                    </a:lnTo>
                    <a:lnTo>
                      <a:pt x="283" y="40"/>
                    </a:lnTo>
                    <a:lnTo>
                      <a:pt x="281" y="46"/>
                    </a:lnTo>
                    <a:lnTo>
                      <a:pt x="276" y="50"/>
                    </a:lnTo>
                    <a:lnTo>
                      <a:pt x="270" y="51"/>
                    </a:lnTo>
                    <a:lnTo>
                      <a:pt x="268" y="57"/>
                    </a:lnTo>
                    <a:lnTo>
                      <a:pt x="268" y="65"/>
                    </a:lnTo>
                    <a:lnTo>
                      <a:pt x="269" y="73"/>
                    </a:lnTo>
                    <a:lnTo>
                      <a:pt x="271" y="78"/>
                    </a:lnTo>
                    <a:lnTo>
                      <a:pt x="273" y="84"/>
                    </a:lnTo>
                    <a:lnTo>
                      <a:pt x="275" y="95"/>
                    </a:lnTo>
                    <a:lnTo>
                      <a:pt x="273" y="109"/>
                    </a:lnTo>
                    <a:lnTo>
                      <a:pt x="265" y="123"/>
                    </a:lnTo>
                    <a:lnTo>
                      <a:pt x="261" y="128"/>
                    </a:lnTo>
                    <a:lnTo>
                      <a:pt x="255" y="135"/>
                    </a:lnTo>
                    <a:lnTo>
                      <a:pt x="247" y="144"/>
                    </a:lnTo>
                    <a:lnTo>
                      <a:pt x="237" y="155"/>
                    </a:lnTo>
                    <a:lnTo>
                      <a:pt x="227" y="167"/>
                    </a:lnTo>
                    <a:lnTo>
                      <a:pt x="215" y="180"/>
                    </a:lnTo>
                    <a:lnTo>
                      <a:pt x="204" y="193"/>
                    </a:lnTo>
                    <a:lnTo>
                      <a:pt x="191" y="207"/>
                    </a:lnTo>
                    <a:lnTo>
                      <a:pt x="179" y="221"/>
                    </a:lnTo>
                    <a:lnTo>
                      <a:pt x="168" y="234"/>
                    </a:lnTo>
                    <a:lnTo>
                      <a:pt x="157" y="246"/>
                    </a:lnTo>
                    <a:lnTo>
                      <a:pt x="147" y="257"/>
                    </a:lnTo>
                    <a:lnTo>
                      <a:pt x="138" y="267"/>
                    </a:lnTo>
                    <a:lnTo>
                      <a:pt x="131" y="275"/>
                    </a:lnTo>
                    <a:lnTo>
                      <a:pt x="126" y="281"/>
                    </a:lnTo>
                    <a:lnTo>
                      <a:pt x="123" y="284"/>
                    </a:lnTo>
                    <a:lnTo>
                      <a:pt x="117" y="290"/>
                    </a:lnTo>
                    <a:lnTo>
                      <a:pt x="110" y="296"/>
                    </a:lnTo>
                    <a:lnTo>
                      <a:pt x="101" y="302"/>
                    </a:lnTo>
                    <a:lnTo>
                      <a:pt x="92" y="307"/>
                    </a:lnTo>
                    <a:lnTo>
                      <a:pt x="83" y="310"/>
                    </a:lnTo>
                    <a:lnTo>
                      <a:pt x="74" y="311"/>
                    </a:lnTo>
                    <a:lnTo>
                      <a:pt x="67" y="308"/>
                    </a:lnTo>
                    <a:lnTo>
                      <a:pt x="61" y="302"/>
                    </a:lnTo>
                    <a:lnTo>
                      <a:pt x="60" y="300"/>
                    </a:lnTo>
                    <a:lnTo>
                      <a:pt x="59" y="298"/>
                    </a:lnTo>
                    <a:lnTo>
                      <a:pt x="57" y="296"/>
                    </a:lnTo>
                    <a:lnTo>
                      <a:pt x="55" y="295"/>
                    </a:lnTo>
                    <a:lnTo>
                      <a:pt x="52" y="294"/>
                    </a:lnTo>
                    <a:lnTo>
                      <a:pt x="50" y="293"/>
                    </a:lnTo>
                    <a:lnTo>
                      <a:pt x="46" y="293"/>
                    </a:lnTo>
                    <a:lnTo>
                      <a:pt x="43" y="294"/>
                    </a:lnTo>
                    <a:lnTo>
                      <a:pt x="39" y="295"/>
                    </a:lnTo>
                    <a:lnTo>
                      <a:pt x="35" y="295"/>
                    </a:lnTo>
                    <a:lnTo>
                      <a:pt x="31" y="294"/>
                    </a:lnTo>
                    <a:lnTo>
                      <a:pt x="27" y="292"/>
                    </a:lnTo>
                    <a:lnTo>
                      <a:pt x="25" y="289"/>
                    </a:lnTo>
                    <a:lnTo>
                      <a:pt x="22" y="286"/>
                    </a:lnTo>
                    <a:lnTo>
                      <a:pt x="21" y="282"/>
                    </a:lnTo>
                    <a:lnTo>
                      <a:pt x="21" y="278"/>
                    </a:lnTo>
                    <a:lnTo>
                      <a:pt x="22" y="270"/>
                    </a:lnTo>
                    <a:lnTo>
                      <a:pt x="22" y="265"/>
                    </a:lnTo>
                    <a:lnTo>
                      <a:pt x="19" y="261"/>
                    </a:lnTo>
                    <a:lnTo>
                      <a:pt x="13" y="260"/>
                    </a:lnTo>
                    <a:lnTo>
                      <a:pt x="6" y="257"/>
                    </a:lnTo>
                    <a:lnTo>
                      <a:pt x="1" y="251"/>
                    </a:lnTo>
                    <a:lnTo>
                      <a:pt x="0" y="244"/>
                    </a:lnTo>
                    <a:lnTo>
                      <a:pt x="0" y="236"/>
                    </a:lnTo>
                    <a:lnTo>
                      <a:pt x="1" y="227"/>
                    </a:lnTo>
                    <a:lnTo>
                      <a:pt x="5" y="219"/>
                    </a:lnTo>
                    <a:lnTo>
                      <a:pt x="8" y="211"/>
                    </a:lnTo>
                    <a:lnTo>
                      <a:pt x="13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8" name="Freeform 1020"/>
              <p:cNvSpPr>
                <a:spLocks/>
              </p:cNvSpPr>
              <p:nvPr/>
            </p:nvSpPr>
            <p:spPr bwMode="auto">
              <a:xfrm>
                <a:off x="6587" y="11022"/>
                <a:ext cx="221" cy="232"/>
              </a:xfrm>
              <a:custGeom>
                <a:avLst/>
                <a:gdLst/>
                <a:ahLst/>
                <a:cxnLst>
                  <a:cxn ang="0">
                    <a:pos x="13" y="146"/>
                  </a:cxn>
                  <a:cxn ang="0">
                    <a:pos x="22" y="136"/>
                  </a:cxn>
                  <a:cxn ang="0">
                    <a:pos x="38" y="118"/>
                  </a:cxn>
                  <a:cxn ang="0">
                    <a:pos x="57" y="97"/>
                  </a:cxn>
                  <a:cxn ang="0">
                    <a:pos x="77" y="73"/>
                  </a:cxn>
                  <a:cxn ang="0">
                    <a:pos x="98" y="51"/>
                  </a:cxn>
                  <a:cxn ang="0">
                    <a:pos x="114" y="33"/>
                  </a:cxn>
                  <a:cxn ang="0">
                    <a:pos x="124" y="21"/>
                  </a:cxn>
                  <a:cxn ang="0">
                    <a:pos x="129" y="17"/>
                  </a:cxn>
                  <a:cxn ang="0">
                    <a:pos x="135" y="10"/>
                  </a:cxn>
                  <a:cxn ang="0">
                    <a:pos x="144" y="5"/>
                  </a:cxn>
                  <a:cxn ang="0">
                    <a:pos x="155" y="2"/>
                  </a:cxn>
                  <a:cxn ang="0">
                    <a:pos x="166" y="3"/>
                  </a:cxn>
                  <a:cxn ang="0">
                    <a:pos x="176" y="4"/>
                  </a:cxn>
                  <a:cxn ang="0">
                    <a:pos x="186" y="4"/>
                  </a:cxn>
                  <a:cxn ang="0">
                    <a:pos x="196" y="2"/>
                  </a:cxn>
                  <a:cxn ang="0">
                    <a:pos x="202" y="2"/>
                  </a:cxn>
                  <a:cxn ang="0">
                    <a:pos x="206" y="5"/>
                  </a:cxn>
                  <a:cxn ang="0">
                    <a:pos x="211" y="9"/>
                  </a:cxn>
                  <a:cxn ang="0">
                    <a:pos x="216" y="12"/>
                  </a:cxn>
                  <a:cxn ang="0">
                    <a:pos x="215" y="20"/>
                  </a:cxn>
                  <a:cxn ang="0">
                    <a:pos x="215" y="33"/>
                  </a:cxn>
                  <a:cxn ang="0">
                    <a:pos x="219" y="45"/>
                  </a:cxn>
                  <a:cxn ang="0">
                    <a:pos x="220" y="69"/>
                  </a:cxn>
                  <a:cxn ang="0">
                    <a:pos x="212" y="84"/>
                  </a:cxn>
                  <a:cxn ang="0">
                    <a:pos x="200" y="98"/>
                  </a:cxn>
                  <a:cxn ang="0">
                    <a:pos x="182" y="119"/>
                  </a:cxn>
                  <a:cxn ang="0">
                    <a:pos x="160" y="144"/>
                  </a:cxn>
                  <a:cxn ang="0">
                    <a:pos x="137" y="169"/>
                  </a:cxn>
                  <a:cxn ang="0">
                    <a:pos x="116" y="194"/>
                  </a:cxn>
                  <a:cxn ang="0">
                    <a:pos x="98" y="214"/>
                  </a:cxn>
                  <a:cxn ang="0">
                    <a:pos x="86" y="227"/>
                  </a:cxn>
                  <a:cxn ang="0">
                    <a:pos x="72" y="232"/>
                  </a:cxn>
                  <a:cxn ang="0">
                    <a:pos x="51" y="230"/>
                  </a:cxn>
                  <a:cxn ang="0">
                    <a:pos x="34" y="223"/>
                  </a:cxn>
                  <a:cxn ang="0">
                    <a:pos x="20" y="212"/>
                  </a:cxn>
                  <a:cxn ang="0">
                    <a:pos x="10" y="198"/>
                  </a:cxn>
                  <a:cxn ang="0">
                    <a:pos x="3" y="184"/>
                  </a:cxn>
                  <a:cxn ang="0">
                    <a:pos x="0" y="171"/>
                  </a:cxn>
                  <a:cxn ang="0">
                    <a:pos x="0" y="161"/>
                  </a:cxn>
                  <a:cxn ang="0">
                    <a:pos x="12" y="158"/>
                  </a:cxn>
                  <a:cxn ang="0">
                    <a:pos x="34" y="167"/>
                  </a:cxn>
                  <a:cxn ang="0">
                    <a:pos x="57" y="184"/>
                  </a:cxn>
                  <a:cxn ang="0">
                    <a:pos x="73" y="206"/>
                  </a:cxn>
                  <a:cxn ang="0">
                    <a:pos x="79" y="217"/>
                  </a:cxn>
                  <a:cxn ang="0">
                    <a:pos x="83" y="212"/>
                  </a:cxn>
                  <a:cxn ang="0">
                    <a:pos x="79" y="199"/>
                  </a:cxn>
                  <a:cxn ang="0">
                    <a:pos x="69" y="182"/>
                  </a:cxn>
                  <a:cxn ang="0">
                    <a:pos x="51" y="165"/>
                  </a:cxn>
                  <a:cxn ang="0">
                    <a:pos x="27" y="151"/>
                  </a:cxn>
                </a:cxnLst>
                <a:rect l="0" t="0" r="r" b="b"/>
                <a:pathLst>
                  <a:path w="221" h="232">
                    <a:moveTo>
                      <a:pt x="12" y="147"/>
                    </a:moveTo>
                    <a:lnTo>
                      <a:pt x="13" y="146"/>
                    </a:lnTo>
                    <a:lnTo>
                      <a:pt x="16" y="141"/>
                    </a:lnTo>
                    <a:lnTo>
                      <a:pt x="22" y="136"/>
                    </a:lnTo>
                    <a:lnTo>
                      <a:pt x="29" y="128"/>
                    </a:lnTo>
                    <a:lnTo>
                      <a:pt x="38" y="118"/>
                    </a:lnTo>
                    <a:lnTo>
                      <a:pt x="46" y="108"/>
                    </a:lnTo>
                    <a:lnTo>
                      <a:pt x="57" y="97"/>
                    </a:lnTo>
                    <a:lnTo>
                      <a:pt x="67" y="85"/>
                    </a:lnTo>
                    <a:lnTo>
                      <a:pt x="77" y="73"/>
                    </a:lnTo>
                    <a:lnTo>
                      <a:pt x="88" y="62"/>
                    </a:lnTo>
                    <a:lnTo>
                      <a:pt x="98" y="51"/>
                    </a:lnTo>
                    <a:lnTo>
                      <a:pt x="106" y="41"/>
                    </a:lnTo>
                    <a:lnTo>
                      <a:pt x="114" y="33"/>
                    </a:lnTo>
                    <a:lnTo>
                      <a:pt x="120" y="27"/>
                    </a:lnTo>
                    <a:lnTo>
                      <a:pt x="124" y="21"/>
                    </a:lnTo>
                    <a:lnTo>
                      <a:pt x="126" y="19"/>
                    </a:lnTo>
                    <a:lnTo>
                      <a:pt x="129" y="17"/>
                    </a:lnTo>
                    <a:lnTo>
                      <a:pt x="131" y="14"/>
                    </a:lnTo>
                    <a:lnTo>
                      <a:pt x="135" y="10"/>
                    </a:lnTo>
                    <a:lnTo>
                      <a:pt x="138" y="7"/>
                    </a:lnTo>
                    <a:lnTo>
                      <a:pt x="144" y="5"/>
                    </a:lnTo>
                    <a:lnTo>
                      <a:pt x="149" y="3"/>
                    </a:lnTo>
                    <a:lnTo>
                      <a:pt x="155" y="2"/>
                    </a:lnTo>
                    <a:lnTo>
                      <a:pt x="162" y="2"/>
                    </a:lnTo>
                    <a:lnTo>
                      <a:pt x="166" y="3"/>
                    </a:lnTo>
                    <a:lnTo>
                      <a:pt x="171" y="3"/>
                    </a:lnTo>
                    <a:lnTo>
                      <a:pt x="176" y="4"/>
                    </a:lnTo>
                    <a:lnTo>
                      <a:pt x="181" y="4"/>
                    </a:lnTo>
                    <a:lnTo>
                      <a:pt x="186" y="4"/>
                    </a:lnTo>
                    <a:lnTo>
                      <a:pt x="191" y="3"/>
                    </a:lnTo>
                    <a:lnTo>
                      <a:pt x="196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3" y="3"/>
                    </a:lnTo>
                    <a:lnTo>
                      <a:pt x="206" y="5"/>
                    </a:lnTo>
                    <a:lnTo>
                      <a:pt x="209" y="7"/>
                    </a:lnTo>
                    <a:lnTo>
                      <a:pt x="211" y="9"/>
                    </a:lnTo>
                    <a:lnTo>
                      <a:pt x="214" y="10"/>
                    </a:lnTo>
                    <a:lnTo>
                      <a:pt x="216" y="12"/>
                    </a:lnTo>
                    <a:lnTo>
                      <a:pt x="217" y="13"/>
                    </a:lnTo>
                    <a:lnTo>
                      <a:pt x="215" y="20"/>
                    </a:lnTo>
                    <a:lnTo>
                      <a:pt x="214" y="27"/>
                    </a:lnTo>
                    <a:lnTo>
                      <a:pt x="215" y="33"/>
                    </a:lnTo>
                    <a:lnTo>
                      <a:pt x="217" y="39"/>
                    </a:lnTo>
                    <a:lnTo>
                      <a:pt x="219" y="45"/>
                    </a:lnTo>
                    <a:lnTo>
                      <a:pt x="221" y="56"/>
                    </a:lnTo>
                    <a:lnTo>
                      <a:pt x="220" y="69"/>
                    </a:lnTo>
                    <a:lnTo>
                      <a:pt x="215" y="80"/>
                    </a:lnTo>
                    <a:lnTo>
                      <a:pt x="212" y="84"/>
                    </a:lnTo>
                    <a:lnTo>
                      <a:pt x="207" y="90"/>
                    </a:lnTo>
                    <a:lnTo>
                      <a:pt x="200" y="98"/>
                    </a:lnTo>
                    <a:lnTo>
                      <a:pt x="191" y="108"/>
                    </a:lnTo>
                    <a:lnTo>
                      <a:pt x="182" y="119"/>
                    </a:lnTo>
                    <a:lnTo>
                      <a:pt x="171" y="131"/>
                    </a:lnTo>
                    <a:lnTo>
                      <a:pt x="160" y="144"/>
                    </a:lnTo>
                    <a:lnTo>
                      <a:pt x="149" y="157"/>
                    </a:lnTo>
                    <a:lnTo>
                      <a:pt x="137" y="169"/>
                    </a:lnTo>
                    <a:lnTo>
                      <a:pt x="127" y="182"/>
                    </a:lnTo>
                    <a:lnTo>
                      <a:pt x="116" y="194"/>
                    </a:lnTo>
                    <a:lnTo>
                      <a:pt x="106" y="204"/>
                    </a:lnTo>
                    <a:lnTo>
                      <a:pt x="98" y="214"/>
                    </a:lnTo>
                    <a:lnTo>
                      <a:pt x="91" y="221"/>
                    </a:lnTo>
                    <a:lnTo>
                      <a:pt x="86" y="227"/>
                    </a:lnTo>
                    <a:lnTo>
                      <a:pt x="83" y="229"/>
                    </a:lnTo>
                    <a:lnTo>
                      <a:pt x="72" y="232"/>
                    </a:lnTo>
                    <a:lnTo>
                      <a:pt x="61" y="232"/>
                    </a:lnTo>
                    <a:lnTo>
                      <a:pt x="51" y="230"/>
                    </a:lnTo>
                    <a:lnTo>
                      <a:pt x="43" y="227"/>
                    </a:lnTo>
                    <a:lnTo>
                      <a:pt x="34" y="223"/>
                    </a:lnTo>
                    <a:lnTo>
                      <a:pt x="27" y="218"/>
                    </a:lnTo>
                    <a:lnTo>
                      <a:pt x="20" y="212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1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3" y="158"/>
                    </a:lnTo>
                    <a:lnTo>
                      <a:pt x="12" y="158"/>
                    </a:lnTo>
                    <a:lnTo>
                      <a:pt x="23" y="161"/>
                    </a:lnTo>
                    <a:lnTo>
                      <a:pt x="34" y="167"/>
                    </a:lnTo>
                    <a:lnTo>
                      <a:pt x="46" y="175"/>
                    </a:lnTo>
                    <a:lnTo>
                      <a:pt x="57" y="184"/>
                    </a:lnTo>
                    <a:lnTo>
                      <a:pt x="65" y="194"/>
                    </a:lnTo>
                    <a:lnTo>
                      <a:pt x="73" y="206"/>
                    </a:lnTo>
                    <a:lnTo>
                      <a:pt x="77" y="217"/>
                    </a:lnTo>
                    <a:lnTo>
                      <a:pt x="79" y="217"/>
                    </a:lnTo>
                    <a:lnTo>
                      <a:pt x="81" y="215"/>
                    </a:lnTo>
                    <a:lnTo>
                      <a:pt x="83" y="212"/>
                    </a:lnTo>
                    <a:lnTo>
                      <a:pt x="83" y="207"/>
                    </a:lnTo>
                    <a:lnTo>
                      <a:pt x="79" y="199"/>
                    </a:lnTo>
                    <a:lnTo>
                      <a:pt x="75" y="191"/>
                    </a:lnTo>
                    <a:lnTo>
                      <a:pt x="69" y="182"/>
                    </a:lnTo>
                    <a:lnTo>
                      <a:pt x="61" y="174"/>
                    </a:lnTo>
                    <a:lnTo>
                      <a:pt x="51" y="165"/>
                    </a:lnTo>
                    <a:lnTo>
                      <a:pt x="40" y="158"/>
                    </a:lnTo>
                    <a:lnTo>
                      <a:pt x="27" y="151"/>
                    </a:lnTo>
                    <a:lnTo>
                      <a:pt x="12" y="147"/>
                    </a:lnTo>
                    <a:close/>
                  </a:path>
                </a:pathLst>
              </a:custGeom>
              <a:solidFill>
                <a:srgbClr val="B7F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69" name="Freeform 1021"/>
              <p:cNvSpPr>
                <a:spLocks/>
              </p:cNvSpPr>
              <p:nvPr/>
            </p:nvSpPr>
            <p:spPr bwMode="auto">
              <a:xfrm>
                <a:off x="6798" y="11004"/>
                <a:ext cx="20" cy="2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0" y="9"/>
                  </a:cxn>
                  <a:cxn ang="0">
                    <a:pos x="13" y="11"/>
                  </a:cxn>
                  <a:cxn ang="0">
                    <a:pos x="15" y="13"/>
                  </a:cxn>
                  <a:cxn ang="0">
                    <a:pos x="18" y="15"/>
                  </a:cxn>
                  <a:cxn ang="0">
                    <a:pos x="20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0" y="21"/>
                  </a:cxn>
                  <a:cxn ang="0">
                    <a:pos x="8" y="20"/>
                  </a:cxn>
                  <a:cxn ang="0">
                    <a:pos x="5" y="19"/>
                  </a:cxn>
                  <a:cxn ang="0">
                    <a:pos x="4" y="18"/>
                  </a:cxn>
                  <a:cxn ang="0">
                    <a:pos x="2" y="15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20" h="21">
                    <a:moveTo>
                      <a:pt x="4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8" y="20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7F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0" name="Freeform 1022"/>
              <p:cNvSpPr>
                <a:spLocks/>
              </p:cNvSpPr>
              <p:nvPr/>
            </p:nvSpPr>
            <p:spPr bwMode="auto">
              <a:xfrm>
                <a:off x="6808" y="10997"/>
                <a:ext cx="18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8" y="3"/>
                  </a:cxn>
                  <a:cxn ang="0">
                    <a:pos x="12" y="5"/>
                  </a:cxn>
                  <a:cxn ang="0">
                    <a:pos x="15" y="7"/>
                  </a:cxn>
                  <a:cxn ang="0">
                    <a:pos x="17" y="10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6" y="15"/>
                  </a:cxn>
                  <a:cxn ang="0">
                    <a:pos x="14" y="14"/>
                  </a:cxn>
                  <a:cxn ang="0">
                    <a:pos x="11" y="12"/>
                  </a:cxn>
                  <a:cxn ang="0">
                    <a:pos x="9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5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2" y="5"/>
                    </a:lnTo>
                    <a:lnTo>
                      <a:pt x="15" y="7"/>
                    </a:lnTo>
                    <a:lnTo>
                      <a:pt x="17" y="10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F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1" name="Freeform 1023"/>
              <p:cNvSpPr>
                <a:spLocks/>
              </p:cNvSpPr>
              <p:nvPr/>
            </p:nvSpPr>
            <p:spPr bwMode="auto">
              <a:xfrm>
                <a:off x="6636" y="11043"/>
                <a:ext cx="119" cy="132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" y="126"/>
                  </a:cxn>
                  <a:cxn ang="0">
                    <a:pos x="4" y="121"/>
                  </a:cxn>
                  <a:cxn ang="0">
                    <a:pos x="9" y="116"/>
                  </a:cxn>
                  <a:cxn ang="0">
                    <a:pos x="15" y="109"/>
                  </a:cxn>
                  <a:cxn ang="0">
                    <a:pos x="22" y="100"/>
                  </a:cxn>
                  <a:cxn ang="0">
                    <a:pos x="30" y="91"/>
                  </a:cxn>
                  <a:cxn ang="0">
                    <a:pos x="38" y="80"/>
                  </a:cxn>
                  <a:cxn ang="0">
                    <a:pos x="48" y="70"/>
                  </a:cxn>
                  <a:cxn ang="0">
                    <a:pos x="56" y="59"/>
                  </a:cxn>
                  <a:cxn ang="0">
                    <a:pos x="65" y="49"/>
                  </a:cxn>
                  <a:cxn ang="0">
                    <a:pos x="74" y="39"/>
                  </a:cxn>
                  <a:cxn ang="0">
                    <a:pos x="81" y="29"/>
                  </a:cxn>
                  <a:cxn ang="0">
                    <a:pos x="87" y="21"/>
                  </a:cxn>
                  <a:cxn ang="0">
                    <a:pos x="93" y="16"/>
                  </a:cxn>
                  <a:cxn ang="0">
                    <a:pos x="96" y="11"/>
                  </a:cxn>
                  <a:cxn ang="0">
                    <a:pos x="98" y="9"/>
                  </a:cxn>
                  <a:cxn ang="0">
                    <a:pos x="101" y="6"/>
                  </a:cxn>
                  <a:cxn ang="0">
                    <a:pos x="104" y="4"/>
                  </a:cxn>
                  <a:cxn ang="0">
                    <a:pos x="107" y="1"/>
                  </a:cxn>
                  <a:cxn ang="0">
                    <a:pos x="111" y="0"/>
                  </a:cxn>
                  <a:cxn ang="0">
                    <a:pos x="119" y="7"/>
                  </a:cxn>
                  <a:cxn ang="0">
                    <a:pos x="116" y="9"/>
                  </a:cxn>
                  <a:cxn ang="0">
                    <a:pos x="113" y="11"/>
                  </a:cxn>
                  <a:cxn ang="0">
                    <a:pos x="109" y="15"/>
                  </a:cxn>
                  <a:cxn ang="0">
                    <a:pos x="106" y="18"/>
                  </a:cxn>
                  <a:cxn ang="0">
                    <a:pos x="105" y="20"/>
                  </a:cxn>
                  <a:cxn ang="0">
                    <a:pos x="100" y="24"/>
                  </a:cxn>
                  <a:cxn ang="0">
                    <a:pos x="95" y="30"/>
                  </a:cxn>
                  <a:cxn ang="0">
                    <a:pos x="89" y="38"/>
                  </a:cxn>
                  <a:cxn ang="0">
                    <a:pos x="82" y="47"/>
                  </a:cxn>
                  <a:cxn ang="0">
                    <a:pos x="74" y="56"/>
                  </a:cxn>
                  <a:cxn ang="0">
                    <a:pos x="64" y="66"/>
                  </a:cxn>
                  <a:cxn ang="0">
                    <a:pos x="56" y="77"/>
                  </a:cxn>
                  <a:cxn ang="0">
                    <a:pos x="48" y="88"/>
                  </a:cxn>
                  <a:cxn ang="0">
                    <a:pos x="38" y="98"/>
                  </a:cxn>
                  <a:cxn ang="0">
                    <a:pos x="31" y="107"/>
                  </a:cxn>
                  <a:cxn ang="0">
                    <a:pos x="24" y="115"/>
                  </a:cxn>
                  <a:cxn ang="0">
                    <a:pos x="18" y="122"/>
                  </a:cxn>
                  <a:cxn ang="0">
                    <a:pos x="13" y="128"/>
                  </a:cxn>
                  <a:cxn ang="0">
                    <a:pos x="11" y="131"/>
                  </a:cxn>
                  <a:cxn ang="0">
                    <a:pos x="10" y="132"/>
                  </a:cxn>
                  <a:cxn ang="0">
                    <a:pos x="0" y="127"/>
                  </a:cxn>
                </a:cxnLst>
                <a:rect l="0" t="0" r="r" b="b"/>
                <a:pathLst>
                  <a:path w="119" h="132">
                    <a:moveTo>
                      <a:pt x="0" y="127"/>
                    </a:moveTo>
                    <a:lnTo>
                      <a:pt x="1" y="126"/>
                    </a:lnTo>
                    <a:lnTo>
                      <a:pt x="4" y="121"/>
                    </a:lnTo>
                    <a:lnTo>
                      <a:pt x="9" y="116"/>
                    </a:lnTo>
                    <a:lnTo>
                      <a:pt x="15" y="109"/>
                    </a:lnTo>
                    <a:lnTo>
                      <a:pt x="22" y="100"/>
                    </a:lnTo>
                    <a:lnTo>
                      <a:pt x="30" y="91"/>
                    </a:lnTo>
                    <a:lnTo>
                      <a:pt x="38" y="80"/>
                    </a:lnTo>
                    <a:lnTo>
                      <a:pt x="48" y="70"/>
                    </a:lnTo>
                    <a:lnTo>
                      <a:pt x="56" y="59"/>
                    </a:lnTo>
                    <a:lnTo>
                      <a:pt x="65" y="49"/>
                    </a:lnTo>
                    <a:lnTo>
                      <a:pt x="74" y="39"/>
                    </a:lnTo>
                    <a:lnTo>
                      <a:pt x="81" y="29"/>
                    </a:lnTo>
                    <a:lnTo>
                      <a:pt x="87" y="21"/>
                    </a:lnTo>
                    <a:lnTo>
                      <a:pt x="93" y="16"/>
                    </a:lnTo>
                    <a:lnTo>
                      <a:pt x="96" y="11"/>
                    </a:lnTo>
                    <a:lnTo>
                      <a:pt x="98" y="9"/>
                    </a:lnTo>
                    <a:lnTo>
                      <a:pt x="101" y="6"/>
                    </a:lnTo>
                    <a:lnTo>
                      <a:pt x="104" y="4"/>
                    </a:lnTo>
                    <a:lnTo>
                      <a:pt x="107" y="1"/>
                    </a:lnTo>
                    <a:lnTo>
                      <a:pt x="111" y="0"/>
                    </a:lnTo>
                    <a:lnTo>
                      <a:pt x="119" y="7"/>
                    </a:lnTo>
                    <a:lnTo>
                      <a:pt x="116" y="9"/>
                    </a:lnTo>
                    <a:lnTo>
                      <a:pt x="113" y="11"/>
                    </a:lnTo>
                    <a:lnTo>
                      <a:pt x="109" y="15"/>
                    </a:lnTo>
                    <a:lnTo>
                      <a:pt x="106" y="18"/>
                    </a:lnTo>
                    <a:lnTo>
                      <a:pt x="105" y="20"/>
                    </a:lnTo>
                    <a:lnTo>
                      <a:pt x="100" y="24"/>
                    </a:lnTo>
                    <a:lnTo>
                      <a:pt x="95" y="30"/>
                    </a:lnTo>
                    <a:lnTo>
                      <a:pt x="89" y="38"/>
                    </a:lnTo>
                    <a:lnTo>
                      <a:pt x="82" y="47"/>
                    </a:lnTo>
                    <a:lnTo>
                      <a:pt x="74" y="56"/>
                    </a:lnTo>
                    <a:lnTo>
                      <a:pt x="64" y="66"/>
                    </a:lnTo>
                    <a:lnTo>
                      <a:pt x="56" y="77"/>
                    </a:lnTo>
                    <a:lnTo>
                      <a:pt x="48" y="88"/>
                    </a:lnTo>
                    <a:lnTo>
                      <a:pt x="38" y="98"/>
                    </a:lnTo>
                    <a:lnTo>
                      <a:pt x="31" y="107"/>
                    </a:lnTo>
                    <a:lnTo>
                      <a:pt x="24" y="115"/>
                    </a:lnTo>
                    <a:lnTo>
                      <a:pt x="18" y="122"/>
                    </a:lnTo>
                    <a:lnTo>
                      <a:pt x="13" y="128"/>
                    </a:lnTo>
                    <a:lnTo>
                      <a:pt x="11" y="131"/>
                    </a:lnTo>
                    <a:lnTo>
                      <a:pt x="10" y="13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2" name="Freeform 0"/>
              <p:cNvSpPr>
                <a:spLocks/>
              </p:cNvSpPr>
              <p:nvPr/>
            </p:nvSpPr>
            <p:spPr bwMode="auto">
              <a:xfrm>
                <a:off x="6777" y="11058"/>
                <a:ext cx="19" cy="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1"/>
                  </a:cxn>
                  <a:cxn ang="0">
                    <a:pos x="15" y="3"/>
                  </a:cxn>
                  <a:cxn ang="0">
                    <a:pos x="18" y="5"/>
                  </a:cxn>
                  <a:cxn ang="0">
                    <a:pos x="19" y="6"/>
                  </a:cxn>
                  <a:cxn ang="0">
                    <a:pos x="18" y="14"/>
                  </a:cxn>
                  <a:cxn ang="0">
                    <a:pos x="17" y="24"/>
                  </a:cxn>
                  <a:cxn ang="0">
                    <a:pos x="14" y="33"/>
                  </a:cxn>
                  <a:cxn ang="0">
                    <a:pos x="11" y="36"/>
                  </a:cxn>
                  <a:cxn ang="0">
                    <a:pos x="7" y="34"/>
                  </a:cxn>
                  <a:cxn ang="0">
                    <a:pos x="4" y="32"/>
                  </a:cxn>
                  <a:cxn ang="0">
                    <a:pos x="1" y="30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36">
                    <a:moveTo>
                      <a:pt x="10" y="0"/>
                    </a:moveTo>
                    <a:lnTo>
                      <a:pt x="11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14"/>
                    </a:lnTo>
                    <a:lnTo>
                      <a:pt x="17" y="24"/>
                    </a:lnTo>
                    <a:lnTo>
                      <a:pt x="14" y="33"/>
                    </a:lnTo>
                    <a:lnTo>
                      <a:pt x="11" y="36"/>
                    </a:lnTo>
                    <a:lnTo>
                      <a:pt x="7" y="34"/>
                    </a:lnTo>
                    <a:lnTo>
                      <a:pt x="4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18"/>
                    </a:lnTo>
                    <a:lnTo>
                      <a:pt x="8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3" name="Freeform 1"/>
              <p:cNvSpPr>
                <a:spLocks/>
              </p:cNvSpPr>
              <p:nvPr/>
            </p:nvSpPr>
            <p:spPr bwMode="auto">
              <a:xfrm>
                <a:off x="6423" y="10941"/>
                <a:ext cx="242" cy="294"/>
              </a:xfrm>
              <a:custGeom>
                <a:avLst/>
                <a:gdLst/>
                <a:ahLst/>
                <a:cxnLst>
                  <a:cxn ang="0">
                    <a:pos x="63" y="28"/>
                  </a:cxn>
                  <a:cxn ang="0">
                    <a:pos x="58" y="21"/>
                  </a:cxn>
                  <a:cxn ang="0">
                    <a:pos x="52" y="13"/>
                  </a:cxn>
                  <a:cxn ang="0">
                    <a:pos x="47" y="4"/>
                  </a:cxn>
                  <a:cxn ang="0">
                    <a:pos x="39" y="0"/>
                  </a:cxn>
                  <a:cxn ang="0">
                    <a:pos x="24" y="2"/>
                  </a:cxn>
                  <a:cxn ang="0">
                    <a:pos x="10" y="9"/>
                  </a:cxn>
                  <a:cxn ang="0">
                    <a:pos x="1" y="19"/>
                  </a:cxn>
                  <a:cxn ang="0">
                    <a:pos x="2" y="30"/>
                  </a:cxn>
                  <a:cxn ang="0">
                    <a:pos x="8" y="43"/>
                  </a:cxn>
                  <a:cxn ang="0">
                    <a:pos x="16" y="59"/>
                  </a:cxn>
                  <a:cxn ang="0">
                    <a:pos x="21" y="72"/>
                  </a:cxn>
                  <a:cxn ang="0">
                    <a:pos x="25" y="85"/>
                  </a:cxn>
                  <a:cxn ang="0">
                    <a:pos x="26" y="112"/>
                  </a:cxn>
                  <a:cxn ang="0">
                    <a:pos x="26" y="140"/>
                  </a:cxn>
                  <a:cxn ang="0">
                    <a:pos x="38" y="177"/>
                  </a:cxn>
                  <a:cxn ang="0">
                    <a:pos x="57" y="221"/>
                  </a:cxn>
                  <a:cxn ang="0">
                    <a:pos x="77" y="264"/>
                  </a:cxn>
                  <a:cxn ang="0">
                    <a:pos x="95" y="286"/>
                  </a:cxn>
                  <a:cxn ang="0">
                    <a:pos x="115" y="293"/>
                  </a:cxn>
                  <a:cxn ang="0">
                    <a:pos x="138" y="294"/>
                  </a:cxn>
                  <a:cxn ang="0">
                    <a:pos x="163" y="290"/>
                  </a:cxn>
                  <a:cxn ang="0">
                    <a:pos x="187" y="282"/>
                  </a:cxn>
                  <a:cxn ang="0">
                    <a:pos x="208" y="269"/>
                  </a:cxn>
                  <a:cxn ang="0">
                    <a:pos x="226" y="252"/>
                  </a:cxn>
                  <a:cxn ang="0">
                    <a:pos x="238" y="232"/>
                  </a:cxn>
                  <a:cxn ang="0">
                    <a:pos x="237" y="205"/>
                  </a:cxn>
                  <a:cxn ang="0">
                    <a:pos x="228" y="172"/>
                  </a:cxn>
                  <a:cxn ang="0">
                    <a:pos x="215" y="139"/>
                  </a:cxn>
                  <a:cxn ang="0">
                    <a:pos x="200" y="107"/>
                  </a:cxn>
                  <a:cxn ang="0">
                    <a:pos x="179" y="80"/>
                  </a:cxn>
                  <a:cxn ang="0">
                    <a:pos x="154" y="56"/>
                  </a:cxn>
                  <a:cxn ang="0">
                    <a:pos x="123" y="39"/>
                  </a:cxn>
                  <a:cxn ang="0">
                    <a:pos x="85" y="30"/>
                  </a:cxn>
                  <a:cxn ang="0">
                    <a:pos x="85" y="68"/>
                  </a:cxn>
                  <a:cxn ang="0">
                    <a:pos x="106" y="70"/>
                  </a:cxn>
                  <a:cxn ang="0">
                    <a:pos x="125" y="78"/>
                  </a:cxn>
                  <a:cxn ang="0">
                    <a:pos x="139" y="88"/>
                  </a:cxn>
                  <a:cxn ang="0">
                    <a:pos x="150" y="100"/>
                  </a:cxn>
                  <a:cxn ang="0">
                    <a:pos x="124" y="99"/>
                  </a:cxn>
                  <a:cxn ang="0">
                    <a:pos x="106" y="90"/>
                  </a:cxn>
                  <a:cxn ang="0">
                    <a:pos x="94" y="78"/>
                  </a:cxn>
                  <a:cxn ang="0">
                    <a:pos x="85" y="68"/>
                  </a:cxn>
                </a:cxnLst>
                <a:rect l="0" t="0" r="r" b="b"/>
                <a:pathLst>
                  <a:path w="242" h="294">
                    <a:moveTo>
                      <a:pt x="64" y="29"/>
                    </a:moveTo>
                    <a:lnTo>
                      <a:pt x="63" y="28"/>
                    </a:lnTo>
                    <a:lnTo>
                      <a:pt x="61" y="25"/>
                    </a:lnTo>
                    <a:lnTo>
                      <a:pt x="58" y="21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17" y="4"/>
                    </a:lnTo>
                    <a:lnTo>
                      <a:pt x="10" y="9"/>
                    </a:lnTo>
                    <a:lnTo>
                      <a:pt x="4" y="14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5" y="35"/>
                    </a:lnTo>
                    <a:lnTo>
                      <a:pt x="8" y="43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9" y="66"/>
                    </a:lnTo>
                    <a:lnTo>
                      <a:pt x="21" y="72"/>
                    </a:lnTo>
                    <a:lnTo>
                      <a:pt x="23" y="75"/>
                    </a:lnTo>
                    <a:lnTo>
                      <a:pt x="25" y="85"/>
                    </a:lnTo>
                    <a:lnTo>
                      <a:pt x="26" y="98"/>
                    </a:lnTo>
                    <a:lnTo>
                      <a:pt x="26" y="112"/>
                    </a:lnTo>
                    <a:lnTo>
                      <a:pt x="25" y="128"/>
                    </a:lnTo>
                    <a:lnTo>
                      <a:pt x="26" y="140"/>
                    </a:lnTo>
                    <a:lnTo>
                      <a:pt x="31" y="157"/>
                    </a:lnTo>
                    <a:lnTo>
                      <a:pt x="38" y="177"/>
                    </a:lnTo>
                    <a:lnTo>
                      <a:pt x="47" y="199"/>
                    </a:lnTo>
                    <a:lnTo>
                      <a:pt x="57" y="221"/>
                    </a:lnTo>
                    <a:lnTo>
                      <a:pt x="67" y="243"/>
                    </a:lnTo>
                    <a:lnTo>
                      <a:pt x="77" y="264"/>
                    </a:lnTo>
                    <a:lnTo>
                      <a:pt x="86" y="280"/>
                    </a:lnTo>
                    <a:lnTo>
                      <a:pt x="95" y="286"/>
                    </a:lnTo>
                    <a:lnTo>
                      <a:pt x="104" y="290"/>
                    </a:lnTo>
                    <a:lnTo>
                      <a:pt x="115" y="293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51" y="293"/>
                    </a:lnTo>
                    <a:lnTo>
                      <a:pt x="163" y="290"/>
                    </a:lnTo>
                    <a:lnTo>
                      <a:pt x="175" y="286"/>
                    </a:lnTo>
                    <a:lnTo>
                      <a:pt x="187" y="282"/>
                    </a:lnTo>
                    <a:lnTo>
                      <a:pt x="198" y="276"/>
                    </a:lnTo>
                    <a:lnTo>
                      <a:pt x="208" y="269"/>
                    </a:lnTo>
                    <a:lnTo>
                      <a:pt x="218" y="261"/>
                    </a:lnTo>
                    <a:lnTo>
                      <a:pt x="226" y="252"/>
                    </a:lnTo>
                    <a:lnTo>
                      <a:pt x="233" y="242"/>
                    </a:lnTo>
                    <a:lnTo>
                      <a:pt x="238" y="232"/>
                    </a:lnTo>
                    <a:lnTo>
                      <a:pt x="242" y="220"/>
                    </a:lnTo>
                    <a:lnTo>
                      <a:pt x="237" y="205"/>
                    </a:lnTo>
                    <a:lnTo>
                      <a:pt x="233" y="189"/>
                    </a:lnTo>
                    <a:lnTo>
                      <a:pt x="228" y="172"/>
                    </a:lnTo>
                    <a:lnTo>
                      <a:pt x="222" y="156"/>
                    </a:lnTo>
                    <a:lnTo>
                      <a:pt x="215" y="139"/>
                    </a:lnTo>
                    <a:lnTo>
                      <a:pt x="208" y="123"/>
                    </a:lnTo>
                    <a:lnTo>
                      <a:pt x="200" y="107"/>
                    </a:lnTo>
                    <a:lnTo>
                      <a:pt x="190" y="93"/>
                    </a:lnTo>
                    <a:lnTo>
                      <a:pt x="179" y="80"/>
                    </a:lnTo>
                    <a:lnTo>
                      <a:pt x="168" y="67"/>
                    </a:lnTo>
                    <a:lnTo>
                      <a:pt x="154" y="56"/>
                    </a:lnTo>
                    <a:lnTo>
                      <a:pt x="139" y="46"/>
                    </a:lnTo>
                    <a:lnTo>
                      <a:pt x="123" y="39"/>
                    </a:lnTo>
                    <a:lnTo>
                      <a:pt x="105" y="33"/>
                    </a:lnTo>
                    <a:lnTo>
                      <a:pt x="85" y="30"/>
                    </a:lnTo>
                    <a:lnTo>
                      <a:pt x="64" y="29"/>
                    </a:lnTo>
                    <a:lnTo>
                      <a:pt x="85" y="68"/>
                    </a:lnTo>
                    <a:lnTo>
                      <a:pt x="95" y="68"/>
                    </a:lnTo>
                    <a:lnTo>
                      <a:pt x="106" y="70"/>
                    </a:lnTo>
                    <a:lnTo>
                      <a:pt x="116" y="73"/>
                    </a:lnTo>
                    <a:lnTo>
                      <a:pt x="125" y="78"/>
                    </a:lnTo>
                    <a:lnTo>
                      <a:pt x="133" y="83"/>
                    </a:lnTo>
                    <a:lnTo>
                      <a:pt x="139" y="88"/>
                    </a:lnTo>
                    <a:lnTo>
                      <a:pt x="146" y="94"/>
                    </a:lnTo>
                    <a:lnTo>
                      <a:pt x="150" y="100"/>
                    </a:lnTo>
                    <a:lnTo>
                      <a:pt x="136" y="100"/>
                    </a:lnTo>
                    <a:lnTo>
                      <a:pt x="124" y="99"/>
                    </a:lnTo>
                    <a:lnTo>
                      <a:pt x="115" y="95"/>
                    </a:lnTo>
                    <a:lnTo>
                      <a:pt x="106" y="90"/>
                    </a:lnTo>
                    <a:lnTo>
                      <a:pt x="99" y="84"/>
                    </a:lnTo>
                    <a:lnTo>
                      <a:pt x="94" y="78"/>
                    </a:lnTo>
                    <a:lnTo>
                      <a:pt x="89" y="72"/>
                    </a:lnTo>
                    <a:lnTo>
                      <a:pt x="85" y="6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4" name="Freeform 2"/>
              <p:cNvSpPr>
                <a:spLocks/>
              </p:cNvSpPr>
              <p:nvPr/>
            </p:nvSpPr>
            <p:spPr bwMode="auto">
              <a:xfrm>
                <a:off x="6437" y="10966"/>
                <a:ext cx="103" cy="259"/>
              </a:xfrm>
              <a:custGeom>
                <a:avLst/>
                <a:gdLst/>
                <a:ahLst/>
                <a:cxnLst>
                  <a:cxn ang="0">
                    <a:pos x="103" y="259"/>
                  </a:cxn>
                  <a:cxn ang="0">
                    <a:pos x="99" y="258"/>
                  </a:cxn>
                  <a:cxn ang="0">
                    <a:pos x="96" y="258"/>
                  </a:cxn>
                  <a:cxn ang="0">
                    <a:pos x="94" y="257"/>
                  </a:cxn>
                  <a:cxn ang="0">
                    <a:pos x="91" y="256"/>
                  </a:cxn>
                  <a:cxn ang="0">
                    <a:pos x="88" y="255"/>
                  </a:cxn>
                  <a:cxn ang="0">
                    <a:pos x="85" y="254"/>
                  </a:cxn>
                  <a:cxn ang="0">
                    <a:pos x="83" y="253"/>
                  </a:cxn>
                  <a:cxn ang="0">
                    <a:pos x="81" y="252"/>
                  </a:cxn>
                  <a:cxn ang="0">
                    <a:pos x="79" y="246"/>
                  </a:cxn>
                  <a:cxn ang="0">
                    <a:pos x="73" y="233"/>
                  </a:cxn>
                  <a:cxn ang="0">
                    <a:pos x="64" y="213"/>
                  </a:cxn>
                  <a:cxn ang="0">
                    <a:pos x="53" y="189"/>
                  </a:cxn>
                  <a:cxn ang="0">
                    <a:pos x="44" y="163"/>
                  </a:cxn>
                  <a:cxn ang="0">
                    <a:pos x="35" y="137"/>
                  </a:cxn>
                  <a:cxn ang="0">
                    <a:pos x="28" y="115"/>
                  </a:cxn>
                  <a:cxn ang="0">
                    <a:pos x="26" y="97"/>
                  </a:cxn>
                  <a:cxn ang="0">
                    <a:pos x="26" y="85"/>
                  </a:cxn>
                  <a:cxn ang="0">
                    <a:pos x="25" y="74"/>
                  </a:cxn>
                  <a:cxn ang="0">
                    <a:pos x="24" y="64"/>
                  </a:cxn>
                  <a:cxn ang="0">
                    <a:pos x="21" y="53"/>
                  </a:cxn>
                  <a:cxn ang="0">
                    <a:pos x="18" y="42"/>
                  </a:cxn>
                  <a:cxn ang="0">
                    <a:pos x="14" y="30"/>
                  </a:cxn>
                  <a:cxn ang="0">
                    <a:pos x="8" y="18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03" y="259"/>
                  </a:cxn>
                </a:cxnLst>
                <a:rect l="0" t="0" r="r" b="b"/>
                <a:pathLst>
                  <a:path w="103" h="259">
                    <a:moveTo>
                      <a:pt x="103" y="259"/>
                    </a:moveTo>
                    <a:lnTo>
                      <a:pt x="99" y="258"/>
                    </a:lnTo>
                    <a:lnTo>
                      <a:pt x="96" y="258"/>
                    </a:lnTo>
                    <a:lnTo>
                      <a:pt x="94" y="257"/>
                    </a:lnTo>
                    <a:lnTo>
                      <a:pt x="91" y="256"/>
                    </a:lnTo>
                    <a:lnTo>
                      <a:pt x="88" y="255"/>
                    </a:lnTo>
                    <a:lnTo>
                      <a:pt x="85" y="254"/>
                    </a:lnTo>
                    <a:lnTo>
                      <a:pt x="83" y="253"/>
                    </a:lnTo>
                    <a:lnTo>
                      <a:pt x="81" y="252"/>
                    </a:lnTo>
                    <a:lnTo>
                      <a:pt x="79" y="246"/>
                    </a:lnTo>
                    <a:lnTo>
                      <a:pt x="73" y="233"/>
                    </a:lnTo>
                    <a:lnTo>
                      <a:pt x="64" y="213"/>
                    </a:lnTo>
                    <a:lnTo>
                      <a:pt x="53" y="189"/>
                    </a:lnTo>
                    <a:lnTo>
                      <a:pt x="44" y="163"/>
                    </a:lnTo>
                    <a:lnTo>
                      <a:pt x="35" y="137"/>
                    </a:lnTo>
                    <a:lnTo>
                      <a:pt x="28" y="115"/>
                    </a:lnTo>
                    <a:lnTo>
                      <a:pt x="26" y="97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4" y="64"/>
                    </a:lnTo>
                    <a:lnTo>
                      <a:pt x="21" y="53"/>
                    </a:lnTo>
                    <a:lnTo>
                      <a:pt x="18" y="42"/>
                    </a:lnTo>
                    <a:lnTo>
                      <a:pt x="14" y="30"/>
                    </a:lnTo>
                    <a:lnTo>
                      <a:pt x="8" y="18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03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5" name="Freeform 3"/>
              <p:cNvSpPr>
                <a:spLocks/>
              </p:cNvSpPr>
              <p:nvPr/>
            </p:nvSpPr>
            <p:spPr bwMode="auto">
              <a:xfrm>
                <a:off x="6447" y="10956"/>
                <a:ext cx="207" cy="269"/>
              </a:xfrm>
              <a:custGeom>
                <a:avLst/>
                <a:gdLst/>
                <a:ahLst/>
                <a:cxnLst>
                  <a:cxn ang="0">
                    <a:pos x="48" y="51"/>
                  </a:cxn>
                  <a:cxn ang="0">
                    <a:pos x="59" y="67"/>
                  </a:cxn>
                  <a:cxn ang="0">
                    <a:pos x="73" y="81"/>
                  </a:cxn>
                  <a:cxn ang="0">
                    <a:pos x="89" y="93"/>
                  </a:cxn>
                  <a:cxn ang="0">
                    <a:pos x="103" y="97"/>
                  </a:cxn>
                  <a:cxn ang="0">
                    <a:pos x="115" y="98"/>
                  </a:cxn>
                  <a:cxn ang="0">
                    <a:pos x="126" y="98"/>
                  </a:cxn>
                  <a:cxn ang="0">
                    <a:pos x="134" y="95"/>
                  </a:cxn>
                  <a:cxn ang="0">
                    <a:pos x="140" y="90"/>
                  </a:cxn>
                  <a:cxn ang="0">
                    <a:pos x="139" y="82"/>
                  </a:cxn>
                  <a:cxn ang="0">
                    <a:pos x="131" y="72"/>
                  </a:cxn>
                  <a:cxn ang="0">
                    <a:pos x="118" y="61"/>
                  </a:cxn>
                  <a:cxn ang="0">
                    <a:pos x="102" y="52"/>
                  </a:cxn>
                  <a:cxn ang="0">
                    <a:pos x="85" y="45"/>
                  </a:cxn>
                  <a:cxn ang="0">
                    <a:pos x="67" y="40"/>
                  </a:cxn>
                  <a:cxn ang="0">
                    <a:pos x="50" y="41"/>
                  </a:cxn>
                  <a:cxn ang="0">
                    <a:pos x="36" y="28"/>
                  </a:cxn>
                  <a:cxn ang="0">
                    <a:pos x="67" y="30"/>
                  </a:cxn>
                  <a:cxn ang="0">
                    <a:pos x="94" y="37"/>
                  </a:cxn>
                  <a:cxn ang="0">
                    <a:pos x="119" y="49"/>
                  </a:cxn>
                  <a:cxn ang="0">
                    <a:pos x="141" y="67"/>
                  </a:cxn>
                  <a:cxn ang="0">
                    <a:pos x="160" y="91"/>
                  </a:cxn>
                  <a:cxn ang="0">
                    <a:pos x="177" y="122"/>
                  </a:cxn>
                  <a:cxn ang="0">
                    <a:pos x="193" y="159"/>
                  </a:cxn>
                  <a:cxn ang="0">
                    <a:pos x="207" y="204"/>
                  </a:cxn>
                  <a:cxn ang="0">
                    <a:pos x="202" y="220"/>
                  </a:cxn>
                  <a:cxn ang="0">
                    <a:pos x="192" y="234"/>
                  </a:cxn>
                  <a:cxn ang="0">
                    <a:pos x="178" y="245"/>
                  </a:cxn>
                  <a:cxn ang="0">
                    <a:pos x="162" y="255"/>
                  </a:cxn>
                  <a:cxn ang="0">
                    <a:pos x="145" y="262"/>
                  </a:cxn>
                  <a:cxn ang="0">
                    <a:pos x="127" y="266"/>
                  </a:cxn>
                  <a:cxn ang="0">
                    <a:pos x="109" y="269"/>
                  </a:cxn>
                  <a:cxn ang="0">
                    <a:pos x="93" y="268"/>
                  </a:cxn>
                  <a:cxn ang="0">
                    <a:pos x="80" y="243"/>
                  </a:cxn>
                  <a:cxn ang="0">
                    <a:pos x="63" y="202"/>
                  </a:cxn>
                  <a:cxn ang="0">
                    <a:pos x="46" y="161"/>
                  </a:cxn>
                  <a:cxn ang="0">
                    <a:pos x="36" y="136"/>
                  </a:cxn>
                  <a:cxn ang="0">
                    <a:pos x="28" y="103"/>
                  </a:cxn>
                  <a:cxn ang="0">
                    <a:pos x="25" y="74"/>
                  </a:cxn>
                  <a:cxn ang="0">
                    <a:pos x="21" y="58"/>
                  </a:cxn>
                  <a:cxn ang="0">
                    <a:pos x="14" y="40"/>
                  </a:cxn>
                  <a:cxn ang="0">
                    <a:pos x="7" y="23"/>
                  </a:cxn>
                  <a:cxn ang="0">
                    <a:pos x="0" y="10"/>
                  </a:cxn>
                  <a:cxn ang="0">
                    <a:pos x="9" y="6"/>
                  </a:cxn>
                  <a:cxn ang="0">
                    <a:pos x="16" y="0"/>
                  </a:cxn>
                  <a:cxn ang="0">
                    <a:pos x="20" y="7"/>
                  </a:cxn>
                  <a:cxn ang="0">
                    <a:pos x="25" y="16"/>
                  </a:cxn>
                  <a:cxn ang="0">
                    <a:pos x="30" y="25"/>
                  </a:cxn>
                  <a:cxn ang="0">
                    <a:pos x="36" y="28"/>
                  </a:cxn>
                </a:cxnLst>
                <a:rect l="0" t="0" r="r" b="b"/>
                <a:pathLst>
                  <a:path w="207" h="269">
                    <a:moveTo>
                      <a:pt x="44" y="44"/>
                    </a:moveTo>
                    <a:lnTo>
                      <a:pt x="48" y="51"/>
                    </a:lnTo>
                    <a:lnTo>
                      <a:pt x="53" y="59"/>
                    </a:lnTo>
                    <a:lnTo>
                      <a:pt x="59" y="67"/>
                    </a:lnTo>
                    <a:lnTo>
                      <a:pt x="65" y="75"/>
                    </a:lnTo>
                    <a:lnTo>
                      <a:pt x="73" y="81"/>
                    </a:lnTo>
                    <a:lnTo>
                      <a:pt x="81" y="88"/>
                    </a:lnTo>
                    <a:lnTo>
                      <a:pt x="89" y="93"/>
                    </a:lnTo>
                    <a:lnTo>
                      <a:pt x="99" y="95"/>
                    </a:lnTo>
                    <a:lnTo>
                      <a:pt x="103" y="97"/>
                    </a:lnTo>
                    <a:lnTo>
                      <a:pt x="109" y="97"/>
                    </a:lnTo>
                    <a:lnTo>
                      <a:pt x="115" y="98"/>
                    </a:lnTo>
                    <a:lnTo>
                      <a:pt x="120" y="98"/>
                    </a:lnTo>
                    <a:lnTo>
                      <a:pt x="126" y="98"/>
                    </a:lnTo>
                    <a:lnTo>
                      <a:pt x="130" y="97"/>
                    </a:lnTo>
                    <a:lnTo>
                      <a:pt x="134" y="95"/>
                    </a:lnTo>
                    <a:lnTo>
                      <a:pt x="138" y="94"/>
                    </a:lnTo>
                    <a:lnTo>
                      <a:pt x="140" y="90"/>
                    </a:lnTo>
                    <a:lnTo>
                      <a:pt x="140" y="87"/>
                    </a:lnTo>
                    <a:lnTo>
                      <a:pt x="139" y="82"/>
                    </a:lnTo>
                    <a:lnTo>
                      <a:pt x="135" y="77"/>
                    </a:lnTo>
                    <a:lnTo>
                      <a:pt x="131" y="72"/>
                    </a:lnTo>
                    <a:lnTo>
                      <a:pt x="125" y="67"/>
                    </a:lnTo>
                    <a:lnTo>
                      <a:pt x="118" y="61"/>
                    </a:lnTo>
                    <a:lnTo>
                      <a:pt x="111" y="56"/>
                    </a:lnTo>
                    <a:lnTo>
                      <a:pt x="102" y="52"/>
                    </a:lnTo>
                    <a:lnTo>
                      <a:pt x="93" y="48"/>
                    </a:lnTo>
                    <a:lnTo>
                      <a:pt x="85" y="45"/>
                    </a:lnTo>
                    <a:lnTo>
                      <a:pt x="75" y="42"/>
                    </a:lnTo>
                    <a:lnTo>
                      <a:pt x="67" y="40"/>
                    </a:lnTo>
                    <a:lnTo>
                      <a:pt x="59" y="40"/>
                    </a:lnTo>
                    <a:lnTo>
                      <a:pt x="50" y="41"/>
                    </a:lnTo>
                    <a:lnTo>
                      <a:pt x="44" y="44"/>
                    </a:lnTo>
                    <a:lnTo>
                      <a:pt x="36" y="28"/>
                    </a:lnTo>
                    <a:lnTo>
                      <a:pt x="52" y="28"/>
                    </a:lnTo>
                    <a:lnTo>
                      <a:pt x="67" y="30"/>
                    </a:lnTo>
                    <a:lnTo>
                      <a:pt x="81" y="33"/>
                    </a:lnTo>
                    <a:lnTo>
                      <a:pt x="94" y="37"/>
                    </a:lnTo>
                    <a:lnTo>
                      <a:pt x="107" y="42"/>
                    </a:lnTo>
                    <a:lnTo>
                      <a:pt x="119" y="49"/>
                    </a:lnTo>
                    <a:lnTo>
                      <a:pt x="130" y="58"/>
                    </a:lnTo>
                    <a:lnTo>
                      <a:pt x="141" y="67"/>
                    </a:lnTo>
                    <a:lnTo>
                      <a:pt x="150" y="78"/>
                    </a:lnTo>
                    <a:lnTo>
                      <a:pt x="160" y="91"/>
                    </a:lnTo>
                    <a:lnTo>
                      <a:pt x="169" y="105"/>
                    </a:lnTo>
                    <a:lnTo>
                      <a:pt x="177" y="122"/>
                    </a:lnTo>
                    <a:lnTo>
                      <a:pt x="185" y="139"/>
                    </a:lnTo>
                    <a:lnTo>
                      <a:pt x="193" y="159"/>
                    </a:lnTo>
                    <a:lnTo>
                      <a:pt x="200" y="181"/>
                    </a:lnTo>
                    <a:lnTo>
                      <a:pt x="207" y="204"/>
                    </a:lnTo>
                    <a:lnTo>
                      <a:pt x="205" y="212"/>
                    </a:lnTo>
                    <a:lnTo>
                      <a:pt x="202" y="220"/>
                    </a:lnTo>
                    <a:lnTo>
                      <a:pt x="198" y="227"/>
                    </a:lnTo>
                    <a:lnTo>
                      <a:pt x="192" y="234"/>
                    </a:lnTo>
                    <a:lnTo>
                      <a:pt x="185" y="240"/>
                    </a:lnTo>
                    <a:lnTo>
                      <a:pt x="178" y="245"/>
                    </a:lnTo>
                    <a:lnTo>
                      <a:pt x="170" y="251"/>
                    </a:lnTo>
                    <a:lnTo>
                      <a:pt x="162" y="255"/>
                    </a:lnTo>
                    <a:lnTo>
                      <a:pt x="154" y="259"/>
                    </a:lnTo>
                    <a:lnTo>
                      <a:pt x="145" y="262"/>
                    </a:lnTo>
                    <a:lnTo>
                      <a:pt x="135" y="265"/>
                    </a:lnTo>
                    <a:lnTo>
                      <a:pt x="127" y="266"/>
                    </a:lnTo>
                    <a:lnTo>
                      <a:pt x="118" y="267"/>
                    </a:lnTo>
                    <a:lnTo>
                      <a:pt x="109" y="269"/>
                    </a:lnTo>
                    <a:lnTo>
                      <a:pt x="101" y="269"/>
                    </a:lnTo>
                    <a:lnTo>
                      <a:pt x="93" y="268"/>
                    </a:lnTo>
                    <a:lnTo>
                      <a:pt x="88" y="259"/>
                    </a:lnTo>
                    <a:lnTo>
                      <a:pt x="80" y="243"/>
                    </a:lnTo>
                    <a:lnTo>
                      <a:pt x="72" y="224"/>
                    </a:lnTo>
                    <a:lnTo>
                      <a:pt x="63" y="202"/>
                    </a:lnTo>
                    <a:lnTo>
                      <a:pt x="54" y="181"/>
                    </a:lnTo>
                    <a:lnTo>
                      <a:pt x="46" y="161"/>
                    </a:lnTo>
                    <a:lnTo>
                      <a:pt x="40" y="146"/>
                    </a:lnTo>
                    <a:lnTo>
                      <a:pt x="36" y="136"/>
                    </a:lnTo>
                    <a:lnTo>
                      <a:pt x="32" y="120"/>
                    </a:lnTo>
                    <a:lnTo>
                      <a:pt x="28" y="103"/>
                    </a:lnTo>
                    <a:lnTo>
                      <a:pt x="27" y="87"/>
                    </a:lnTo>
                    <a:lnTo>
                      <a:pt x="25" y="74"/>
                    </a:lnTo>
                    <a:lnTo>
                      <a:pt x="23" y="66"/>
                    </a:lnTo>
                    <a:lnTo>
                      <a:pt x="21" y="58"/>
                    </a:lnTo>
                    <a:lnTo>
                      <a:pt x="17" y="49"/>
                    </a:lnTo>
                    <a:lnTo>
                      <a:pt x="14" y="40"/>
                    </a:lnTo>
                    <a:lnTo>
                      <a:pt x="11" y="31"/>
                    </a:lnTo>
                    <a:lnTo>
                      <a:pt x="7" y="23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5" y="9"/>
                    </a:lnTo>
                    <a:lnTo>
                      <a:pt x="9" y="6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20" y="7"/>
                    </a:lnTo>
                    <a:lnTo>
                      <a:pt x="22" y="11"/>
                    </a:lnTo>
                    <a:lnTo>
                      <a:pt x="25" y="16"/>
                    </a:lnTo>
                    <a:lnTo>
                      <a:pt x="27" y="21"/>
                    </a:lnTo>
                    <a:lnTo>
                      <a:pt x="30" y="25"/>
                    </a:lnTo>
                    <a:lnTo>
                      <a:pt x="33" y="27"/>
                    </a:lnTo>
                    <a:lnTo>
                      <a:pt x="36" y="28"/>
                    </a:ln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99C6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6" name="Freeform 4"/>
              <p:cNvSpPr>
                <a:spLocks/>
              </p:cNvSpPr>
              <p:nvPr/>
            </p:nvSpPr>
            <p:spPr bwMode="auto">
              <a:xfrm>
                <a:off x="6527" y="11060"/>
                <a:ext cx="33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12" y="4"/>
                  </a:cxn>
                  <a:cxn ang="0">
                    <a:pos x="15" y="5"/>
                  </a:cxn>
                  <a:cxn ang="0">
                    <a:pos x="18" y="7"/>
                  </a:cxn>
                  <a:cxn ang="0">
                    <a:pos x="20" y="8"/>
                  </a:cxn>
                  <a:cxn ang="0">
                    <a:pos x="23" y="9"/>
                  </a:cxn>
                  <a:cxn ang="0">
                    <a:pos x="25" y="9"/>
                  </a:cxn>
                  <a:cxn ang="0">
                    <a:pos x="29" y="8"/>
                  </a:cxn>
                  <a:cxn ang="0">
                    <a:pos x="31" y="8"/>
                  </a:cxn>
                  <a:cxn ang="0">
                    <a:pos x="33" y="9"/>
                  </a:cxn>
                  <a:cxn ang="0">
                    <a:pos x="33" y="10"/>
                  </a:cxn>
                  <a:cxn ang="0">
                    <a:pos x="33" y="12"/>
                  </a:cxn>
                  <a:cxn ang="0">
                    <a:pos x="32" y="13"/>
                  </a:cxn>
                  <a:cxn ang="0">
                    <a:pos x="30" y="14"/>
                  </a:cxn>
                  <a:cxn ang="0">
                    <a:pos x="28" y="15"/>
                  </a:cxn>
                  <a:cxn ang="0">
                    <a:pos x="26" y="15"/>
                  </a:cxn>
                  <a:cxn ang="0">
                    <a:pos x="24" y="15"/>
                  </a:cxn>
                  <a:cxn ang="0">
                    <a:pos x="21" y="15"/>
                  </a:cxn>
                  <a:cxn ang="0">
                    <a:pos x="19" y="14"/>
                  </a:cxn>
                  <a:cxn ang="0">
                    <a:pos x="16" y="14"/>
                  </a:cxn>
                  <a:cxn ang="0">
                    <a:pos x="12" y="12"/>
                  </a:cxn>
                  <a:cxn ang="0">
                    <a:pos x="8" y="11"/>
                  </a:cxn>
                  <a:cxn ang="0">
                    <a:pos x="4" y="9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33" h="15">
                    <a:moveTo>
                      <a:pt x="5" y="0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5" y="5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2" y="13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2" y="12"/>
                    </a:lnTo>
                    <a:lnTo>
                      <a:pt x="8" y="11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7" name="Freeform 5"/>
              <p:cNvSpPr>
                <a:spLocks/>
              </p:cNvSpPr>
              <p:nvPr/>
            </p:nvSpPr>
            <p:spPr bwMode="auto">
              <a:xfrm>
                <a:off x="6437" y="10966"/>
                <a:ext cx="103" cy="259"/>
              </a:xfrm>
              <a:custGeom>
                <a:avLst/>
                <a:gdLst/>
                <a:ahLst/>
                <a:cxnLst>
                  <a:cxn ang="0">
                    <a:pos x="103" y="259"/>
                  </a:cxn>
                  <a:cxn ang="0">
                    <a:pos x="98" y="249"/>
                  </a:cxn>
                  <a:cxn ang="0">
                    <a:pos x="90" y="233"/>
                  </a:cxn>
                  <a:cxn ang="0">
                    <a:pos x="82" y="214"/>
                  </a:cxn>
                  <a:cxn ang="0">
                    <a:pos x="73" y="193"/>
                  </a:cxn>
                  <a:cxn ang="0">
                    <a:pos x="64" y="171"/>
                  </a:cxn>
                  <a:cxn ang="0">
                    <a:pos x="56" y="152"/>
                  </a:cxn>
                  <a:cxn ang="0">
                    <a:pos x="50" y="136"/>
                  </a:cxn>
                  <a:cxn ang="0">
                    <a:pos x="46" y="127"/>
                  </a:cxn>
                  <a:cxn ang="0">
                    <a:pos x="42" y="110"/>
                  </a:cxn>
                  <a:cxn ang="0">
                    <a:pos x="38" y="93"/>
                  </a:cxn>
                  <a:cxn ang="0">
                    <a:pos x="37" y="77"/>
                  </a:cxn>
                  <a:cxn ang="0">
                    <a:pos x="36" y="64"/>
                  </a:cxn>
                  <a:cxn ang="0">
                    <a:pos x="34" y="56"/>
                  </a:cxn>
                  <a:cxn ang="0">
                    <a:pos x="31" y="48"/>
                  </a:cxn>
                  <a:cxn ang="0">
                    <a:pos x="28" y="39"/>
                  </a:cxn>
                  <a:cxn ang="0">
                    <a:pos x="25" y="30"/>
                  </a:cxn>
                  <a:cxn ang="0">
                    <a:pos x="21" y="21"/>
                  </a:cxn>
                  <a:cxn ang="0">
                    <a:pos x="18" y="13"/>
                  </a:cxn>
                  <a:cxn ang="0">
                    <a:pos x="14" y="6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8" y="18"/>
                  </a:cxn>
                  <a:cxn ang="0">
                    <a:pos x="14" y="30"/>
                  </a:cxn>
                  <a:cxn ang="0">
                    <a:pos x="18" y="42"/>
                  </a:cxn>
                  <a:cxn ang="0">
                    <a:pos x="21" y="53"/>
                  </a:cxn>
                  <a:cxn ang="0">
                    <a:pos x="24" y="64"/>
                  </a:cxn>
                  <a:cxn ang="0">
                    <a:pos x="25" y="74"/>
                  </a:cxn>
                  <a:cxn ang="0">
                    <a:pos x="26" y="85"/>
                  </a:cxn>
                  <a:cxn ang="0">
                    <a:pos x="26" y="97"/>
                  </a:cxn>
                  <a:cxn ang="0">
                    <a:pos x="28" y="115"/>
                  </a:cxn>
                  <a:cxn ang="0">
                    <a:pos x="35" y="137"/>
                  </a:cxn>
                  <a:cxn ang="0">
                    <a:pos x="44" y="163"/>
                  </a:cxn>
                  <a:cxn ang="0">
                    <a:pos x="53" y="189"/>
                  </a:cxn>
                  <a:cxn ang="0">
                    <a:pos x="64" y="213"/>
                  </a:cxn>
                  <a:cxn ang="0">
                    <a:pos x="73" y="233"/>
                  </a:cxn>
                  <a:cxn ang="0">
                    <a:pos x="79" y="246"/>
                  </a:cxn>
                  <a:cxn ang="0">
                    <a:pos x="81" y="252"/>
                  </a:cxn>
                  <a:cxn ang="0">
                    <a:pos x="83" y="253"/>
                  </a:cxn>
                  <a:cxn ang="0">
                    <a:pos x="85" y="254"/>
                  </a:cxn>
                  <a:cxn ang="0">
                    <a:pos x="88" y="255"/>
                  </a:cxn>
                  <a:cxn ang="0">
                    <a:pos x="91" y="256"/>
                  </a:cxn>
                  <a:cxn ang="0">
                    <a:pos x="94" y="257"/>
                  </a:cxn>
                  <a:cxn ang="0">
                    <a:pos x="96" y="258"/>
                  </a:cxn>
                  <a:cxn ang="0">
                    <a:pos x="99" y="258"/>
                  </a:cxn>
                  <a:cxn ang="0">
                    <a:pos x="103" y="259"/>
                  </a:cxn>
                </a:cxnLst>
                <a:rect l="0" t="0" r="r" b="b"/>
                <a:pathLst>
                  <a:path w="103" h="259">
                    <a:moveTo>
                      <a:pt x="103" y="259"/>
                    </a:moveTo>
                    <a:lnTo>
                      <a:pt x="98" y="249"/>
                    </a:lnTo>
                    <a:lnTo>
                      <a:pt x="90" y="233"/>
                    </a:lnTo>
                    <a:lnTo>
                      <a:pt x="82" y="214"/>
                    </a:lnTo>
                    <a:lnTo>
                      <a:pt x="73" y="193"/>
                    </a:lnTo>
                    <a:lnTo>
                      <a:pt x="64" y="171"/>
                    </a:lnTo>
                    <a:lnTo>
                      <a:pt x="56" y="152"/>
                    </a:lnTo>
                    <a:lnTo>
                      <a:pt x="50" y="136"/>
                    </a:lnTo>
                    <a:lnTo>
                      <a:pt x="46" y="127"/>
                    </a:lnTo>
                    <a:lnTo>
                      <a:pt x="42" y="110"/>
                    </a:lnTo>
                    <a:lnTo>
                      <a:pt x="38" y="93"/>
                    </a:lnTo>
                    <a:lnTo>
                      <a:pt x="37" y="77"/>
                    </a:lnTo>
                    <a:lnTo>
                      <a:pt x="36" y="64"/>
                    </a:lnTo>
                    <a:lnTo>
                      <a:pt x="34" y="56"/>
                    </a:lnTo>
                    <a:lnTo>
                      <a:pt x="31" y="48"/>
                    </a:lnTo>
                    <a:lnTo>
                      <a:pt x="28" y="39"/>
                    </a:lnTo>
                    <a:lnTo>
                      <a:pt x="25" y="30"/>
                    </a:lnTo>
                    <a:lnTo>
                      <a:pt x="21" y="21"/>
                    </a:lnTo>
                    <a:lnTo>
                      <a:pt x="18" y="13"/>
                    </a:lnTo>
                    <a:lnTo>
                      <a:pt x="14" y="6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8" y="18"/>
                    </a:lnTo>
                    <a:lnTo>
                      <a:pt x="14" y="30"/>
                    </a:lnTo>
                    <a:lnTo>
                      <a:pt x="18" y="42"/>
                    </a:lnTo>
                    <a:lnTo>
                      <a:pt x="21" y="53"/>
                    </a:lnTo>
                    <a:lnTo>
                      <a:pt x="24" y="64"/>
                    </a:lnTo>
                    <a:lnTo>
                      <a:pt x="25" y="74"/>
                    </a:lnTo>
                    <a:lnTo>
                      <a:pt x="26" y="85"/>
                    </a:lnTo>
                    <a:lnTo>
                      <a:pt x="26" y="97"/>
                    </a:lnTo>
                    <a:lnTo>
                      <a:pt x="28" y="115"/>
                    </a:lnTo>
                    <a:lnTo>
                      <a:pt x="35" y="137"/>
                    </a:lnTo>
                    <a:lnTo>
                      <a:pt x="44" y="163"/>
                    </a:lnTo>
                    <a:lnTo>
                      <a:pt x="53" y="189"/>
                    </a:lnTo>
                    <a:lnTo>
                      <a:pt x="64" y="213"/>
                    </a:lnTo>
                    <a:lnTo>
                      <a:pt x="73" y="233"/>
                    </a:lnTo>
                    <a:lnTo>
                      <a:pt x="79" y="246"/>
                    </a:lnTo>
                    <a:lnTo>
                      <a:pt x="81" y="252"/>
                    </a:lnTo>
                    <a:lnTo>
                      <a:pt x="83" y="253"/>
                    </a:lnTo>
                    <a:lnTo>
                      <a:pt x="85" y="254"/>
                    </a:lnTo>
                    <a:lnTo>
                      <a:pt x="88" y="255"/>
                    </a:lnTo>
                    <a:lnTo>
                      <a:pt x="91" y="256"/>
                    </a:lnTo>
                    <a:lnTo>
                      <a:pt x="94" y="257"/>
                    </a:lnTo>
                    <a:lnTo>
                      <a:pt x="96" y="258"/>
                    </a:lnTo>
                    <a:lnTo>
                      <a:pt x="99" y="258"/>
                    </a:lnTo>
                    <a:lnTo>
                      <a:pt x="103" y="259"/>
                    </a:lnTo>
                    <a:close/>
                  </a:path>
                </a:pathLst>
              </a:custGeom>
              <a:solidFill>
                <a:srgbClr val="2691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8" name="Freeform 6"/>
              <p:cNvSpPr>
                <a:spLocks/>
              </p:cNvSpPr>
              <p:nvPr/>
            </p:nvSpPr>
            <p:spPr bwMode="auto">
              <a:xfrm>
                <a:off x="6433" y="10947"/>
                <a:ext cx="2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5" y="9"/>
                  </a:cxn>
                  <a:cxn ang="0">
                    <a:pos x="18" y="7"/>
                  </a:cxn>
                  <a:cxn ang="0">
                    <a:pos x="22" y="5"/>
                  </a:cxn>
                  <a:cxn ang="0">
                    <a:pos x="24" y="3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7" y="2"/>
                  </a:cxn>
                  <a:cxn ang="0">
                    <a:pos x="14" y="4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3"/>
                  </a:cxn>
                </a:cxnLst>
                <a:rect l="0" t="0" r="r" b="b"/>
                <a:pathLst>
                  <a:path w="27" h="13">
                    <a:moveTo>
                      <a:pt x="0" y="13"/>
                    </a:moveTo>
                    <a:lnTo>
                      <a:pt x="3" y="13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5" y="9"/>
                    </a:lnTo>
                    <a:lnTo>
                      <a:pt x="18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79" name="Freeform 7"/>
              <p:cNvSpPr>
                <a:spLocks/>
              </p:cNvSpPr>
              <p:nvPr/>
            </p:nvSpPr>
            <p:spPr bwMode="auto">
              <a:xfrm>
                <a:off x="7688" y="11250"/>
                <a:ext cx="129" cy="102"/>
              </a:xfrm>
              <a:custGeom>
                <a:avLst/>
                <a:gdLst/>
                <a:ahLst/>
                <a:cxnLst>
                  <a:cxn ang="0">
                    <a:pos x="129" y="101"/>
                  </a:cxn>
                  <a:cxn ang="0">
                    <a:pos x="127" y="101"/>
                  </a:cxn>
                  <a:cxn ang="0">
                    <a:pos x="123" y="101"/>
                  </a:cxn>
                  <a:cxn ang="0">
                    <a:pos x="116" y="101"/>
                  </a:cxn>
                  <a:cxn ang="0">
                    <a:pos x="106" y="101"/>
                  </a:cxn>
                  <a:cxn ang="0">
                    <a:pos x="97" y="102"/>
                  </a:cxn>
                  <a:cxn ang="0">
                    <a:pos x="86" y="102"/>
                  </a:cxn>
                  <a:cxn ang="0">
                    <a:pos x="75" y="102"/>
                  </a:cxn>
                  <a:cxn ang="0">
                    <a:pos x="66" y="102"/>
                  </a:cxn>
                  <a:cxn ang="0">
                    <a:pos x="49" y="99"/>
                  </a:cxn>
                  <a:cxn ang="0">
                    <a:pos x="34" y="94"/>
                  </a:cxn>
                  <a:cxn ang="0">
                    <a:pos x="20" y="85"/>
                  </a:cxn>
                  <a:cxn ang="0">
                    <a:pos x="10" y="73"/>
                  </a:cxn>
                  <a:cxn ang="0">
                    <a:pos x="2" y="58"/>
                  </a:cxn>
                  <a:cxn ang="0">
                    <a:pos x="0" y="41"/>
                  </a:cxn>
                  <a:cxn ang="0">
                    <a:pos x="2" y="21"/>
                  </a:cxn>
                  <a:cxn ang="0">
                    <a:pos x="11" y="0"/>
                  </a:cxn>
                  <a:cxn ang="0">
                    <a:pos x="129" y="0"/>
                  </a:cxn>
                  <a:cxn ang="0">
                    <a:pos x="129" y="101"/>
                  </a:cxn>
                </a:cxnLst>
                <a:rect l="0" t="0" r="r" b="b"/>
                <a:pathLst>
                  <a:path w="129" h="102">
                    <a:moveTo>
                      <a:pt x="129" y="101"/>
                    </a:moveTo>
                    <a:lnTo>
                      <a:pt x="127" y="101"/>
                    </a:lnTo>
                    <a:lnTo>
                      <a:pt x="123" y="101"/>
                    </a:lnTo>
                    <a:lnTo>
                      <a:pt x="116" y="101"/>
                    </a:lnTo>
                    <a:lnTo>
                      <a:pt x="106" y="101"/>
                    </a:lnTo>
                    <a:lnTo>
                      <a:pt x="97" y="102"/>
                    </a:lnTo>
                    <a:lnTo>
                      <a:pt x="86" y="102"/>
                    </a:lnTo>
                    <a:lnTo>
                      <a:pt x="75" y="102"/>
                    </a:lnTo>
                    <a:lnTo>
                      <a:pt x="66" y="102"/>
                    </a:lnTo>
                    <a:lnTo>
                      <a:pt x="49" y="99"/>
                    </a:lnTo>
                    <a:lnTo>
                      <a:pt x="34" y="94"/>
                    </a:lnTo>
                    <a:lnTo>
                      <a:pt x="20" y="85"/>
                    </a:lnTo>
                    <a:lnTo>
                      <a:pt x="10" y="73"/>
                    </a:lnTo>
                    <a:lnTo>
                      <a:pt x="2" y="58"/>
                    </a:lnTo>
                    <a:lnTo>
                      <a:pt x="0" y="41"/>
                    </a:lnTo>
                    <a:lnTo>
                      <a:pt x="2" y="21"/>
                    </a:lnTo>
                    <a:lnTo>
                      <a:pt x="11" y="0"/>
                    </a:lnTo>
                    <a:lnTo>
                      <a:pt x="129" y="0"/>
                    </a:lnTo>
                    <a:lnTo>
                      <a:pt x="1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0" name="Freeform 8"/>
              <p:cNvSpPr>
                <a:spLocks/>
              </p:cNvSpPr>
              <p:nvPr/>
            </p:nvSpPr>
            <p:spPr bwMode="auto">
              <a:xfrm>
                <a:off x="7598" y="11112"/>
                <a:ext cx="170" cy="200"/>
              </a:xfrm>
              <a:custGeom>
                <a:avLst/>
                <a:gdLst/>
                <a:ahLst/>
                <a:cxnLst>
                  <a:cxn ang="0">
                    <a:pos x="80" y="200"/>
                  </a:cxn>
                  <a:cxn ang="0">
                    <a:pos x="77" y="182"/>
                  </a:cxn>
                  <a:cxn ang="0">
                    <a:pos x="78" y="163"/>
                  </a:cxn>
                  <a:cxn ang="0">
                    <a:pos x="83" y="146"/>
                  </a:cxn>
                  <a:cxn ang="0">
                    <a:pos x="90" y="129"/>
                  </a:cxn>
                  <a:cxn ang="0">
                    <a:pos x="100" y="113"/>
                  </a:cxn>
                  <a:cxn ang="0">
                    <a:pos x="109" y="99"/>
                  </a:cxn>
                  <a:cxn ang="0">
                    <a:pos x="118" y="86"/>
                  </a:cxn>
                  <a:cxn ang="0">
                    <a:pos x="125" y="75"/>
                  </a:cxn>
                  <a:cxn ang="0">
                    <a:pos x="170" y="101"/>
                  </a:cxn>
                  <a:cxn ang="0">
                    <a:pos x="116" y="7"/>
                  </a:cxn>
                  <a:cxn ang="0">
                    <a:pos x="0" y="0"/>
                  </a:cxn>
                  <a:cxn ang="0">
                    <a:pos x="40" y="26"/>
                  </a:cxn>
                  <a:cxn ang="0">
                    <a:pos x="36" y="33"/>
                  </a:cxn>
                  <a:cxn ang="0">
                    <a:pos x="31" y="42"/>
                  </a:cxn>
                  <a:cxn ang="0">
                    <a:pos x="26" y="51"/>
                  </a:cxn>
                  <a:cxn ang="0">
                    <a:pos x="22" y="60"/>
                  </a:cxn>
                  <a:cxn ang="0">
                    <a:pos x="19" y="69"/>
                  </a:cxn>
                  <a:cxn ang="0">
                    <a:pos x="17" y="79"/>
                  </a:cxn>
                  <a:cxn ang="0">
                    <a:pos x="17" y="88"/>
                  </a:cxn>
                  <a:cxn ang="0">
                    <a:pos x="20" y="95"/>
                  </a:cxn>
                  <a:cxn ang="0">
                    <a:pos x="29" y="110"/>
                  </a:cxn>
                  <a:cxn ang="0">
                    <a:pos x="39" y="128"/>
                  </a:cxn>
                  <a:cxn ang="0">
                    <a:pos x="49" y="145"/>
                  </a:cxn>
                  <a:cxn ang="0">
                    <a:pos x="59" y="162"/>
                  </a:cxn>
                  <a:cxn ang="0">
                    <a:pos x="67" y="177"/>
                  </a:cxn>
                  <a:cxn ang="0">
                    <a:pos x="74" y="189"/>
                  </a:cxn>
                  <a:cxn ang="0">
                    <a:pos x="79" y="197"/>
                  </a:cxn>
                  <a:cxn ang="0">
                    <a:pos x="80" y="200"/>
                  </a:cxn>
                </a:cxnLst>
                <a:rect l="0" t="0" r="r" b="b"/>
                <a:pathLst>
                  <a:path w="170" h="200">
                    <a:moveTo>
                      <a:pt x="80" y="200"/>
                    </a:moveTo>
                    <a:lnTo>
                      <a:pt x="77" y="182"/>
                    </a:lnTo>
                    <a:lnTo>
                      <a:pt x="78" y="163"/>
                    </a:lnTo>
                    <a:lnTo>
                      <a:pt x="83" y="146"/>
                    </a:lnTo>
                    <a:lnTo>
                      <a:pt x="90" y="129"/>
                    </a:lnTo>
                    <a:lnTo>
                      <a:pt x="100" y="113"/>
                    </a:lnTo>
                    <a:lnTo>
                      <a:pt x="109" y="99"/>
                    </a:lnTo>
                    <a:lnTo>
                      <a:pt x="118" y="86"/>
                    </a:lnTo>
                    <a:lnTo>
                      <a:pt x="125" y="75"/>
                    </a:lnTo>
                    <a:lnTo>
                      <a:pt x="170" y="101"/>
                    </a:lnTo>
                    <a:lnTo>
                      <a:pt x="116" y="7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36" y="33"/>
                    </a:lnTo>
                    <a:lnTo>
                      <a:pt x="31" y="42"/>
                    </a:lnTo>
                    <a:lnTo>
                      <a:pt x="26" y="51"/>
                    </a:lnTo>
                    <a:lnTo>
                      <a:pt x="22" y="60"/>
                    </a:lnTo>
                    <a:lnTo>
                      <a:pt x="19" y="69"/>
                    </a:lnTo>
                    <a:lnTo>
                      <a:pt x="17" y="79"/>
                    </a:lnTo>
                    <a:lnTo>
                      <a:pt x="17" y="88"/>
                    </a:lnTo>
                    <a:lnTo>
                      <a:pt x="20" y="95"/>
                    </a:lnTo>
                    <a:lnTo>
                      <a:pt x="29" y="110"/>
                    </a:lnTo>
                    <a:lnTo>
                      <a:pt x="39" y="128"/>
                    </a:lnTo>
                    <a:lnTo>
                      <a:pt x="49" y="145"/>
                    </a:lnTo>
                    <a:lnTo>
                      <a:pt x="59" y="162"/>
                    </a:lnTo>
                    <a:lnTo>
                      <a:pt x="67" y="177"/>
                    </a:lnTo>
                    <a:lnTo>
                      <a:pt x="74" y="189"/>
                    </a:lnTo>
                    <a:lnTo>
                      <a:pt x="79" y="197"/>
                    </a:lnTo>
                    <a:lnTo>
                      <a:pt x="80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1" name="Freeform 9"/>
              <p:cNvSpPr>
                <a:spLocks/>
              </p:cNvSpPr>
              <p:nvPr/>
            </p:nvSpPr>
            <p:spPr bwMode="auto">
              <a:xfrm>
                <a:off x="8030" y="11104"/>
                <a:ext cx="135" cy="14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6" y="2"/>
                  </a:cxn>
                  <a:cxn ang="0">
                    <a:pos x="98" y="6"/>
                  </a:cxn>
                  <a:cxn ang="0">
                    <a:pos x="102" y="11"/>
                  </a:cxn>
                  <a:cxn ang="0">
                    <a:pos x="106" y="19"/>
                  </a:cxn>
                  <a:cxn ang="0">
                    <a:pos x="111" y="27"/>
                  </a:cxn>
                  <a:cxn ang="0">
                    <a:pos x="116" y="36"/>
                  </a:cxn>
                  <a:cxn ang="0">
                    <a:pos x="122" y="44"/>
                  </a:cxn>
                  <a:cxn ang="0">
                    <a:pos x="126" y="53"/>
                  </a:cxn>
                  <a:cxn ang="0">
                    <a:pos x="133" y="67"/>
                  </a:cxn>
                  <a:cxn ang="0">
                    <a:pos x="135" y="83"/>
                  </a:cxn>
                  <a:cxn ang="0">
                    <a:pos x="133" y="98"/>
                  </a:cxn>
                  <a:cxn ang="0">
                    <a:pos x="128" y="113"/>
                  </a:cxn>
                  <a:cxn ang="0">
                    <a:pos x="116" y="126"/>
                  </a:cxn>
                  <a:cxn ang="0">
                    <a:pos x="102" y="137"/>
                  </a:cxn>
                  <a:cxn ang="0">
                    <a:pos x="83" y="144"/>
                  </a:cxn>
                  <a:cxn ang="0">
                    <a:pos x="58" y="148"/>
                  </a:cxn>
                  <a:cxn ang="0">
                    <a:pos x="0" y="50"/>
                  </a:cxn>
                  <a:cxn ang="0">
                    <a:pos x="95" y="0"/>
                  </a:cxn>
                </a:cxnLst>
                <a:rect l="0" t="0" r="r" b="b"/>
                <a:pathLst>
                  <a:path w="135" h="148">
                    <a:moveTo>
                      <a:pt x="95" y="0"/>
                    </a:moveTo>
                    <a:lnTo>
                      <a:pt x="96" y="2"/>
                    </a:lnTo>
                    <a:lnTo>
                      <a:pt x="98" y="6"/>
                    </a:lnTo>
                    <a:lnTo>
                      <a:pt x="102" y="11"/>
                    </a:lnTo>
                    <a:lnTo>
                      <a:pt x="106" y="19"/>
                    </a:lnTo>
                    <a:lnTo>
                      <a:pt x="111" y="27"/>
                    </a:lnTo>
                    <a:lnTo>
                      <a:pt x="116" y="36"/>
                    </a:lnTo>
                    <a:lnTo>
                      <a:pt x="122" y="44"/>
                    </a:lnTo>
                    <a:lnTo>
                      <a:pt x="126" y="53"/>
                    </a:lnTo>
                    <a:lnTo>
                      <a:pt x="133" y="67"/>
                    </a:lnTo>
                    <a:lnTo>
                      <a:pt x="135" y="83"/>
                    </a:lnTo>
                    <a:lnTo>
                      <a:pt x="133" y="98"/>
                    </a:lnTo>
                    <a:lnTo>
                      <a:pt x="128" y="113"/>
                    </a:lnTo>
                    <a:lnTo>
                      <a:pt x="116" y="126"/>
                    </a:lnTo>
                    <a:lnTo>
                      <a:pt x="102" y="137"/>
                    </a:lnTo>
                    <a:lnTo>
                      <a:pt x="83" y="144"/>
                    </a:lnTo>
                    <a:lnTo>
                      <a:pt x="58" y="148"/>
                    </a:lnTo>
                    <a:lnTo>
                      <a:pt x="0" y="5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2" name="Freeform 10"/>
              <p:cNvSpPr>
                <a:spLocks/>
              </p:cNvSpPr>
              <p:nvPr/>
            </p:nvSpPr>
            <p:spPr bwMode="auto">
              <a:xfrm>
                <a:off x="7962" y="11212"/>
                <a:ext cx="195" cy="190"/>
              </a:xfrm>
              <a:custGeom>
                <a:avLst/>
                <a:gdLst/>
                <a:ahLst/>
                <a:cxnLst>
                  <a:cxn ang="0">
                    <a:pos x="195" y="26"/>
                  </a:cxn>
                  <a:cxn ang="0">
                    <a:pos x="187" y="33"/>
                  </a:cxn>
                  <a:cxn ang="0">
                    <a:pos x="180" y="38"/>
                  </a:cxn>
                  <a:cxn ang="0">
                    <a:pos x="171" y="43"/>
                  </a:cxn>
                  <a:cxn ang="0">
                    <a:pos x="162" y="46"/>
                  </a:cxn>
                  <a:cxn ang="0">
                    <a:pos x="153" y="48"/>
                  </a:cxn>
                  <a:cxn ang="0">
                    <a:pos x="143" y="50"/>
                  </a:cxn>
                  <a:cxn ang="0">
                    <a:pos x="134" y="52"/>
                  </a:cxn>
                  <a:cxn ang="0">
                    <a:pos x="124" y="53"/>
                  </a:cxn>
                  <a:cxn ang="0">
                    <a:pos x="115" y="53"/>
                  </a:cxn>
                  <a:cxn ang="0">
                    <a:pos x="106" y="53"/>
                  </a:cxn>
                  <a:cxn ang="0">
                    <a:pos x="96" y="53"/>
                  </a:cxn>
                  <a:cxn ang="0">
                    <a:pos x="88" y="52"/>
                  </a:cxn>
                  <a:cxn ang="0">
                    <a:pos x="79" y="52"/>
                  </a:cxn>
                  <a:cxn ang="0">
                    <a:pos x="72" y="51"/>
                  </a:cxn>
                  <a:cxn ang="0">
                    <a:pos x="64" y="50"/>
                  </a:cxn>
                  <a:cxn ang="0">
                    <a:pos x="58" y="50"/>
                  </a:cxn>
                  <a:cxn ang="0">
                    <a:pos x="60" y="0"/>
                  </a:cxn>
                  <a:cxn ang="0">
                    <a:pos x="0" y="90"/>
                  </a:cxn>
                  <a:cxn ang="0">
                    <a:pos x="50" y="190"/>
                  </a:cxn>
                  <a:cxn ang="0">
                    <a:pos x="54" y="144"/>
                  </a:cxn>
                  <a:cxn ang="0">
                    <a:pos x="63" y="144"/>
                  </a:cxn>
                  <a:cxn ang="0">
                    <a:pos x="73" y="144"/>
                  </a:cxn>
                  <a:cxn ang="0">
                    <a:pos x="84" y="144"/>
                  </a:cxn>
                  <a:cxn ang="0">
                    <a:pos x="94" y="143"/>
                  </a:cxn>
                  <a:cxn ang="0">
                    <a:pos x="104" y="141"/>
                  </a:cxn>
                  <a:cxn ang="0">
                    <a:pos x="113" y="137"/>
                  </a:cxn>
                  <a:cxn ang="0">
                    <a:pos x="122" y="133"/>
                  </a:cxn>
                  <a:cxn ang="0">
                    <a:pos x="127" y="127"/>
                  </a:cxn>
                  <a:cxn ang="0">
                    <a:pos x="137" y="112"/>
                  </a:cxn>
                  <a:cxn ang="0">
                    <a:pos x="148" y="96"/>
                  </a:cxn>
                  <a:cxn ang="0">
                    <a:pos x="159" y="78"/>
                  </a:cxn>
                  <a:cxn ang="0">
                    <a:pos x="170" y="63"/>
                  </a:cxn>
                  <a:cxn ang="0">
                    <a:pos x="180" y="48"/>
                  </a:cxn>
                  <a:cxn ang="0">
                    <a:pos x="188" y="36"/>
                  </a:cxn>
                  <a:cxn ang="0">
                    <a:pos x="193" y="28"/>
                  </a:cxn>
                  <a:cxn ang="0">
                    <a:pos x="195" y="26"/>
                  </a:cxn>
                </a:cxnLst>
                <a:rect l="0" t="0" r="r" b="b"/>
                <a:pathLst>
                  <a:path w="195" h="190">
                    <a:moveTo>
                      <a:pt x="195" y="26"/>
                    </a:moveTo>
                    <a:lnTo>
                      <a:pt x="187" y="33"/>
                    </a:lnTo>
                    <a:lnTo>
                      <a:pt x="180" y="38"/>
                    </a:lnTo>
                    <a:lnTo>
                      <a:pt x="171" y="43"/>
                    </a:lnTo>
                    <a:lnTo>
                      <a:pt x="162" y="46"/>
                    </a:lnTo>
                    <a:lnTo>
                      <a:pt x="153" y="48"/>
                    </a:lnTo>
                    <a:lnTo>
                      <a:pt x="143" y="50"/>
                    </a:lnTo>
                    <a:lnTo>
                      <a:pt x="134" y="52"/>
                    </a:lnTo>
                    <a:lnTo>
                      <a:pt x="124" y="53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96" y="53"/>
                    </a:lnTo>
                    <a:lnTo>
                      <a:pt x="88" y="52"/>
                    </a:lnTo>
                    <a:lnTo>
                      <a:pt x="79" y="52"/>
                    </a:lnTo>
                    <a:lnTo>
                      <a:pt x="72" y="51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60" y="0"/>
                    </a:lnTo>
                    <a:lnTo>
                      <a:pt x="0" y="90"/>
                    </a:lnTo>
                    <a:lnTo>
                      <a:pt x="50" y="190"/>
                    </a:lnTo>
                    <a:lnTo>
                      <a:pt x="54" y="144"/>
                    </a:lnTo>
                    <a:lnTo>
                      <a:pt x="63" y="144"/>
                    </a:lnTo>
                    <a:lnTo>
                      <a:pt x="73" y="144"/>
                    </a:lnTo>
                    <a:lnTo>
                      <a:pt x="84" y="144"/>
                    </a:lnTo>
                    <a:lnTo>
                      <a:pt x="94" y="143"/>
                    </a:lnTo>
                    <a:lnTo>
                      <a:pt x="104" y="141"/>
                    </a:lnTo>
                    <a:lnTo>
                      <a:pt x="113" y="137"/>
                    </a:lnTo>
                    <a:lnTo>
                      <a:pt x="122" y="133"/>
                    </a:lnTo>
                    <a:lnTo>
                      <a:pt x="127" y="127"/>
                    </a:lnTo>
                    <a:lnTo>
                      <a:pt x="137" y="112"/>
                    </a:lnTo>
                    <a:lnTo>
                      <a:pt x="148" y="96"/>
                    </a:lnTo>
                    <a:lnTo>
                      <a:pt x="159" y="78"/>
                    </a:lnTo>
                    <a:lnTo>
                      <a:pt x="170" y="63"/>
                    </a:lnTo>
                    <a:lnTo>
                      <a:pt x="180" y="48"/>
                    </a:lnTo>
                    <a:lnTo>
                      <a:pt x="188" y="36"/>
                    </a:lnTo>
                    <a:lnTo>
                      <a:pt x="193" y="28"/>
                    </a:lnTo>
                    <a:lnTo>
                      <a:pt x="19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3" name="Freeform 11"/>
              <p:cNvSpPr>
                <a:spLocks/>
              </p:cNvSpPr>
              <p:nvPr/>
            </p:nvSpPr>
            <p:spPr bwMode="auto">
              <a:xfrm>
                <a:off x="7743" y="10889"/>
                <a:ext cx="156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" y="83"/>
                  </a:cxn>
                  <a:cxn ang="0">
                    <a:pos x="4" y="78"/>
                  </a:cxn>
                  <a:cxn ang="0">
                    <a:pos x="7" y="73"/>
                  </a:cxn>
                  <a:cxn ang="0">
                    <a:pos x="12" y="65"/>
                  </a:cxn>
                  <a:cxn ang="0">
                    <a:pos x="17" y="57"/>
                  </a:cxn>
                  <a:cxn ang="0">
                    <a:pos x="22" y="48"/>
                  </a:cxn>
                  <a:cxn ang="0">
                    <a:pos x="28" y="40"/>
                  </a:cxn>
                  <a:cxn ang="0">
                    <a:pos x="33" y="32"/>
                  </a:cxn>
                  <a:cxn ang="0">
                    <a:pos x="37" y="25"/>
                  </a:cxn>
                  <a:cxn ang="0">
                    <a:pos x="44" y="19"/>
                  </a:cxn>
                  <a:cxn ang="0">
                    <a:pos x="50" y="14"/>
                  </a:cxn>
                  <a:cxn ang="0">
                    <a:pos x="57" y="9"/>
                  </a:cxn>
                  <a:cxn ang="0">
                    <a:pos x="64" y="5"/>
                  </a:cxn>
                  <a:cxn ang="0">
                    <a:pos x="72" y="3"/>
                  </a:cxn>
                  <a:cxn ang="0">
                    <a:pos x="80" y="1"/>
                  </a:cxn>
                  <a:cxn ang="0">
                    <a:pos x="88" y="0"/>
                  </a:cxn>
                  <a:cxn ang="0">
                    <a:pos x="97" y="0"/>
                  </a:cxn>
                  <a:cxn ang="0">
                    <a:pos x="106" y="2"/>
                  </a:cxn>
                  <a:cxn ang="0">
                    <a:pos x="114" y="5"/>
                  </a:cxn>
                  <a:cxn ang="0">
                    <a:pos x="123" y="9"/>
                  </a:cxn>
                  <a:cxn ang="0">
                    <a:pos x="131" y="14"/>
                  </a:cxn>
                  <a:cxn ang="0">
                    <a:pos x="140" y="22"/>
                  </a:cxn>
                  <a:cxn ang="0">
                    <a:pos x="148" y="29"/>
                  </a:cxn>
                  <a:cxn ang="0">
                    <a:pos x="156" y="39"/>
                  </a:cxn>
                  <a:cxn ang="0">
                    <a:pos x="94" y="138"/>
                  </a:cxn>
                  <a:cxn ang="0">
                    <a:pos x="0" y="84"/>
                  </a:cxn>
                </a:cxnLst>
                <a:rect l="0" t="0" r="r" b="b"/>
                <a:pathLst>
                  <a:path w="156" h="138">
                    <a:moveTo>
                      <a:pt x="0" y="84"/>
                    </a:moveTo>
                    <a:lnTo>
                      <a:pt x="1" y="83"/>
                    </a:lnTo>
                    <a:lnTo>
                      <a:pt x="4" y="78"/>
                    </a:lnTo>
                    <a:lnTo>
                      <a:pt x="7" y="73"/>
                    </a:lnTo>
                    <a:lnTo>
                      <a:pt x="12" y="65"/>
                    </a:lnTo>
                    <a:lnTo>
                      <a:pt x="17" y="57"/>
                    </a:lnTo>
                    <a:lnTo>
                      <a:pt x="22" y="48"/>
                    </a:lnTo>
                    <a:lnTo>
                      <a:pt x="28" y="40"/>
                    </a:lnTo>
                    <a:lnTo>
                      <a:pt x="33" y="32"/>
                    </a:lnTo>
                    <a:lnTo>
                      <a:pt x="37" y="25"/>
                    </a:lnTo>
                    <a:lnTo>
                      <a:pt x="44" y="19"/>
                    </a:lnTo>
                    <a:lnTo>
                      <a:pt x="50" y="14"/>
                    </a:lnTo>
                    <a:lnTo>
                      <a:pt x="57" y="9"/>
                    </a:lnTo>
                    <a:lnTo>
                      <a:pt x="64" y="5"/>
                    </a:lnTo>
                    <a:lnTo>
                      <a:pt x="72" y="3"/>
                    </a:lnTo>
                    <a:lnTo>
                      <a:pt x="80" y="1"/>
                    </a:lnTo>
                    <a:lnTo>
                      <a:pt x="88" y="0"/>
                    </a:lnTo>
                    <a:lnTo>
                      <a:pt x="97" y="0"/>
                    </a:lnTo>
                    <a:lnTo>
                      <a:pt x="106" y="2"/>
                    </a:lnTo>
                    <a:lnTo>
                      <a:pt x="114" y="5"/>
                    </a:lnTo>
                    <a:lnTo>
                      <a:pt x="123" y="9"/>
                    </a:lnTo>
                    <a:lnTo>
                      <a:pt x="131" y="14"/>
                    </a:lnTo>
                    <a:lnTo>
                      <a:pt x="140" y="22"/>
                    </a:lnTo>
                    <a:lnTo>
                      <a:pt x="148" y="29"/>
                    </a:lnTo>
                    <a:lnTo>
                      <a:pt x="156" y="39"/>
                    </a:lnTo>
                    <a:lnTo>
                      <a:pt x="94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4" name="Freeform 12"/>
              <p:cNvSpPr>
                <a:spLocks/>
              </p:cNvSpPr>
              <p:nvPr/>
            </p:nvSpPr>
            <p:spPr bwMode="auto">
              <a:xfrm>
                <a:off x="7850" y="10879"/>
                <a:ext cx="22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35" y="17"/>
                  </a:cxn>
                  <a:cxn ang="0">
                    <a:pos x="49" y="30"/>
                  </a:cxn>
                  <a:cxn ang="0">
                    <a:pos x="60" y="44"/>
                  </a:cxn>
                  <a:cxn ang="0">
                    <a:pos x="70" y="60"/>
                  </a:cxn>
                  <a:cxn ang="0">
                    <a:pos x="78" y="75"/>
                  </a:cxn>
                  <a:cxn ang="0">
                    <a:pos x="86" y="89"/>
                  </a:cxn>
                  <a:cxn ang="0">
                    <a:pos x="91" y="102"/>
                  </a:cxn>
                  <a:cxn ang="0">
                    <a:pos x="45" y="125"/>
                  </a:cxn>
                  <a:cxn ang="0">
                    <a:pos x="157" y="129"/>
                  </a:cxn>
                  <a:cxn ang="0">
                    <a:pos x="223" y="37"/>
                  </a:cxn>
                  <a:cxn ang="0">
                    <a:pos x="178" y="57"/>
                  </a:cxn>
                  <a:cxn ang="0">
                    <a:pos x="174" y="49"/>
                  </a:cxn>
                  <a:cxn ang="0">
                    <a:pos x="169" y="41"/>
                  </a:cxn>
                  <a:cxn ang="0">
                    <a:pos x="163" y="33"/>
                  </a:cxn>
                  <a:cxn ang="0">
                    <a:pos x="157" y="24"/>
                  </a:cxn>
                  <a:cxn ang="0">
                    <a:pos x="150" y="17"/>
                  </a:cxn>
                  <a:cxn ang="0">
                    <a:pos x="143" y="10"/>
                  </a:cxn>
                  <a:cxn ang="0">
                    <a:pos x="134" y="6"/>
                  </a:cxn>
                  <a:cxn ang="0">
                    <a:pos x="126" y="4"/>
                  </a:cxn>
                  <a:cxn ang="0">
                    <a:pos x="117" y="4"/>
                  </a:cxn>
                  <a:cxn ang="0">
                    <a:pos x="108" y="4"/>
                  </a:cxn>
                  <a:cxn ang="0">
                    <a:pos x="97" y="3"/>
                  </a:cxn>
                  <a:cxn ang="0">
                    <a:pos x="87" y="3"/>
                  </a:cxn>
                  <a:cxn ang="0">
                    <a:pos x="77" y="3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46" y="2"/>
                  </a:cxn>
                  <a:cxn ang="0">
                    <a:pos x="36" y="1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23" h="129">
                    <a:moveTo>
                      <a:pt x="0" y="0"/>
                    </a:moveTo>
                    <a:lnTo>
                      <a:pt x="18" y="7"/>
                    </a:lnTo>
                    <a:lnTo>
                      <a:pt x="35" y="17"/>
                    </a:lnTo>
                    <a:lnTo>
                      <a:pt x="49" y="30"/>
                    </a:lnTo>
                    <a:lnTo>
                      <a:pt x="60" y="44"/>
                    </a:lnTo>
                    <a:lnTo>
                      <a:pt x="70" y="60"/>
                    </a:lnTo>
                    <a:lnTo>
                      <a:pt x="78" y="75"/>
                    </a:lnTo>
                    <a:lnTo>
                      <a:pt x="86" y="89"/>
                    </a:lnTo>
                    <a:lnTo>
                      <a:pt x="91" y="102"/>
                    </a:lnTo>
                    <a:lnTo>
                      <a:pt x="45" y="125"/>
                    </a:lnTo>
                    <a:lnTo>
                      <a:pt x="157" y="129"/>
                    </a:lnTo>
                    <a:lnTo>
                      <a:pt x="223" y="37"/>
                    </a:lnTo>
                    <a:lnTo>
                      <a:pt x="178" y="57"/>
                    </a:lnTo>
                    <a:lnTo>
                      <a:pt x="174" y="49"/>
                    </a:lnTo>
                    <a:lnTo>
                      <a:pt x="169" y="41"/>
                    </a:lnTo>
                    <a:lnTo>
                      <a:pt x="163" y="33"/>
                    </a:lnTo>
                    <a:lnTo>
                      <a:pt x="157" y="24"/>
                    </a:lnTo>
                    <a:lnTo>
                      <a:pt x="150" y="17"/>
                    </a:lnTo>
                    <a:lnTo>
                      <a:pt x="143" y="10"/>
                    </a:lnTo>
                    <a:lnTo>
                      <a:pt x="134" y="6"/>
                    </a:lnTo>
                    <a:lnTo>
                      <a:pt x="126" y="4"/>
                    </a:lnTo>
                    <a:lnTo>
                      <a:pt x="117" y="4"/>
                    </a:lnTo>
                    <a:lnTo>
                      <a:pt x="108" y="4"/>
                    </a:lnTo>
                    <a:lnTo>
                      <a:pt x="97" y="3"/>
                    </a:lnTo>
                    <a:lnTo>
                      <a:pt x="87" y="3"/>
                    </a:lnTo>
                    <a:lnTo>
                      <a:pt x="77" y="3"/>
                    </a:lnTo>
                    <a:lnTo>
                      <a:pt x="66" y="2"/>
                    </a:lnTo>
                    <a:lnTo>
                      <a:pt x="56" y="2"/>
                    </a:lnTo>
                    <a:lnTo>
                      <a:pt x="46" y="2"/>
                    </a:lnTo>
                    <a:lnTo>
                      <a:pt x="36" y="1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5" name="Freeform 13"/>
              <p:cNvSpPr>
                <a:spLocks/>
              </p:cNvSpPr>
              <p:nvPr/>
            </p:nvSpPr>
            <p:spPr bwMode="auto">
              <a:xfrm>
                <a:off x="7909" y="11006"/>
                <a:ext cx="205" cy="196"/>
              </a:xfrm>
              <a:custGeom>
                <a:avLst/>
                <a:gdLst/>
                <a:ahLst/>
                <a:cxnLst>
                  <a:cxn ang="0">
                    <a:pos x="4" y="99"/>
                  </a:cxn>
                  <a:cxn ang="0">
                    <a:pos x="1" y="92"/>
                  </a:cxn>
                  <a:cxn ang="0">
                    <a:pos x="11" y="78"/>
                  </a:cxn>
                  <a:cxn ang="0">
                    <a:pos x="10" y="67"/>
                  </a:cxn>
                  <a:cxn ang="0">
                    <a:pos x="19" y="61"/>
                  </a:cxn>
                  <a:cxn ang="0">
                    <a:pos x="28" y="58"/>
                  </a:cxn>
                  <a:cxn ang="0">
                    <a:pos x="34" y="60"/>
                  </a:cxn>
                  <a:cxn ang="0">
                    <a:pos x="43" y="58"/>
                  </a:cxn>
                  <a:cxn ang="0">
                    <a:pos x="47" y="59"/>
                  </a:cxn>
                  <a:cxn ang="0">
                    <a:pos x="51" y="58"/>
                  </a:cxn>
                  <a:cxn ang="0">
                    <a:pos x="56" y="55"/>
                  </a:cxn>
                  <a:cxn ang="0">
                    <a:pos x="61" y="30"/>
                  </a:cxn>
                  <a:cxn ang="0">
                    <a:pos x="66" y="22"/>
                  </a:cxn>
                  <a:cxn ang="0">
                    <a:pos x="76" y="15"/>
                  </a:cxn>
                  <a:cxn ang="0">
                    <a:pos x="86" y="12"/>
                  </a:cxn>
                  <a:cxn ang="0">
                    <a:pos x="93" y="14"/>
                  </a:cxn>
                  <a:cxn ang="0">
                    <a:pos x="101" y="12"/>
                  </a:cxn>
                  <a:cxn ang="0">
                    <a:pos x="105" y="9"/>
                  </a:cxn>
                  <a:cxn ang="0">
                    <a:pos x="110" y="9"/>
                  </a:cxn>
                  <a:cxn ang="0">
                    <a:pos x="117" y="2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55" y="13"/>
                  </a:cxn>
                  <a:cxn ang="0">
                    <a:pos x="178" y="28"/>
                  </a:cxn>
                  <a:cxn ang="0">
                    <a:pos x="191" y="44"/>
                  </a:cxn>
                  <a:cxn ang="0">
                    <a:pos x="201" y="67"/>
                  </a:cxn>
                  <a:cxn ang="0">
                    <a:pos x="205" y="86"/>
                  </a:cxn>
                  <a:cxn ang="0">
                    <a:pos x="203" y="104"/>
                  </a:cxn>
                  <a:cxn ang="0">
                    <a:pos x="196" y="109"/>
                  </a:cxn>
                  <a:cxn ang="0">
                    <a:pos x="189" y="114"/>
                  </a:cxn>
                  <a:cxn ang="0">
                    <a:pos x="186" y="122"/>
                  </a:cxn>
                  <a:cxn ang="0">
                    <a:pos x="179" y="125"/>
                  </a:cxn>
                  <a:cxn ang="0">
                    <a:pos x="176" y="129"/>
                  </a:cxn>
                  <a:cxn ang="0">
                    <a:pos x="173" y="137"/>
                  </a:cxn>
                  <a:cxn ang="0">
                    <a:pos x="168" y="150"/>
                  </a:cxn>
                  <a:cxn ang="0">
                    <a:pos x="164" y="158"/>
                  </a:cxn>
                  <a:cxn ang="0">
                    <a:pos x="159" y="159"/>
                  </a:cxn>
                  <a:cxn ang="0">
                    <a:pos x="149" y="159"/>
                  </a:cxn>
                  <a:cxn ang="0">
                    <a:pos x="139" y="158"/>
                  </a:cxn>
                  <a:cxn ang="0">
                    <a:pos x="139" y="172"/>
                  </a:cxn>
                  <a:cxn ang="0">
                    <a:pos x="142" y="177"/>
                  </a:cxn>
                  <a:cxn ang="0">
                    <a:pos x="141" y="182"/>
                  </a:cxn>
                  <a:cxn ang="0">
                    <a:pos x="135" y="188"/>
                  </a:cxn>
                  <a:cxn ang="0">
                    <a:pos x="127" y="183"/>
                  </a:cxn>
                  <a:cxn ang="0">
                    <a:pos x="121" y="181"/>
                  </a:cxn>
                  <a:cxn ang="0">
                    <a:pos x="114" y="184"/>
                  </a:cxn>
                  <a:cxn ang="0">
                    <a:pos x="106" y="194"/>
                  </a:cxn>
                  <a:cxn ang="0">
                    <a:pos x="94" y="196"/>
                  </a:cxn>
                  <a:cxn ang="0">
                    <a:pos x="88" y="194"/>
                  </a:cxn>
                  <a:cxn ang="0">
                    <a:pos x="80" y="192"/>
                  </a:cxn>
                  <a:cxn ang="0">
                    <a:pos x="75" y="190"/>
                  </a:cxn>
                  <a:cxn ang="0">
                    <a:pos x="66" y="194"/>
                  </a:cxn>
                  <a:cxn ang="0">
                    <a:pos x="58" y="191"/>
                  </a:cxn>
                  <a:cxn ang="0">
                    <a:pos x="48" y="189"/>
                  </a:cxn>
                  <a:cxn ang="0">
                    <a:pos x="26" y="170"/>
                  </a:cxn>
                  <a:cxn ang="0">
                    <a:pos x="4" y="141"/>
                  </a:cxn>
                  <a:cxn ang="0">
                    <a:pos x="1" y="120"/>
                  </a:cxn>
                  <a:cxn ang="0">
                    <a:pos x="7" y="102"/>
                  </a:cxn>
                </a:cxnLst>
                <a:rect l="0" t="0" r="r" b="b"/>
                <a:pathLst>
                  <a:path w="205" h="196">
                    <a:moveTo>
                      <a:pt x="7" y="102"/>
                    </a:moveTo>
                    <a:lnTo>
                      <a:pt x="5" y="101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5" y="84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1" y="65"/>
                    </a:lnTo>
                    <a:lnTo>
                      <a:pt x="14" y="64"/>
                    </a:lnTo>
                    <a:lnTo>
                      <a:pt x="19" y="61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2" y="59"/>
                    </a:lnTo>
                    <a:lnTo>
                      <a:pt x="34" y="60"/>
                    </a:lnTo>
                    <a:lnTo>
                      <a:pt x="36" y="59"/>
                    </a:lnTo>
                    <a:lnTo>
                      <a:pt x="39" y="59"/>
                    </a:lnTo>
                    <a:lnTo>
                      <a:pt x="43" y="58"/>
                    </a:lnTo>
                    <a:lnTo>
                      <a:pt x="45" y="58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53" y="57"/>
                    </a:lnTo>
                    <a:lnTo>
                      <a:pt x="55" y="55"/>
                    </a:lnTo>
                    <a:lnTo>
                      <a:pt x="56" y="55"/>
                    </a:lnTo>
                    <a:lnTo>
                      <a:pt x="57" y="46"/>
                    </a:lnTo>
                    <a:lnTo>
                      <a:pt x="59" y="37"/>
                    </a:lnTo>
                    <a:lnTo>
                      <a:pt x="61" y="30"/>
                    </a:lnTo>
                    <a:lnTo>
                      <a:pt x="62" y="26"/>
                    </a:lnTo>
                    <a:lnTo>
                      <a:pt x="63" y="24"/>
                    </a:lnTo>
                    <a:lnTo>
                      <a:pt x="66" y="22"/>
                    </a:lnTo>
                    <a:lnTo>
                      <a:pt x="69" y="20"/>
                    </a:lnTo>
                    <a:lnTo>
                      <a:pt x="73" y="18"/>
                    </a:lnTo>
                    <a:lnTo>
                      <a:pt x="76" y="15"/>
                    </a:lnTo>
                    <a:lnTo>
                      <a:pt x="80" y="13"/>
                    </a:lnTo>
                    <a:lnTo>
                      <a:pt x="83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1" y="13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8" y="14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4" y="4"/>
                    </a:lnTo>
                    <a:lnTo>
                      <a:pt x="117" y="2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5" y="2"/>
                    </a:lnTo>
                    <a:lnTo>
                      <a:pt x="141" y="5"/>
                    </a:lnTo>
                    <a:lnTo>
                      <a:pt x="147" y="8"/>
                    </a:lnTo>
                    <a:lnTo>
                      <a:pt x="155" y="13"/>
                    </a:lnTo>
                    <a:lnTo>
                      <a:pt x="163" y="18"/>
                    </a:lnTo>
                    <a:lnTo>
                      <a:pt x="171" y="23"/>
                    </a:lnTo>
                    <a:lnTo>
                      <a:pt x="178" y="28"/>
                    </a:lnTo>
                    <a:lnTo>
                      <a:pt x="182" y="32"/>
                    </a:lnTo>
                    <a:lnTo>
                      <a:pt x="187" y="37"/>
                    </a:lnTo>
                    <a:lnTo>
                      <a:pt x="191" y="44"/>
                    </a:lnTo>
                    <a:lnTo>
                      <a:pt x="195" y="52"/>
                    </a:lnTo>
                    <a:lnTo>
                      <a:pt x="199" y="59"/>
                    </a:lnTo>
                    <a:lnTo>
                      <a:pt x="201" y="67"/>
                    </a:lnTo>
                    <a:lnTo>
                      <a:pt x="203" y="75"/>
                    </a:lnTo>
                    <a:lnTo>
                      <a:pt x="204" y="81"/>
                    </a:lnTo>
                    <a:lnTo>
                      <a:pt x="205" y="86"/>
                    </a:lnTo>
                    <a:lnTo>
                      <a:pt x="205" y="94"/>
                    </a:lnTo>
                    <a:lnTo>
                      <a:pt x="204" y="99"/>
                    </a:lnTo>
                    <a:lnTo>
                      <a:pt x="203" y="104"/>
                    </a:lnTo>
                    <a:lnTo>
                      <a:pt x="201" y="106"/>
                    </a:lnTo>
                    <a:lnTo>
                      <a:pt x="199" y="108"/>
                    </a:lnTo>
                    <a:lnTo>
                      <a:pt x="196" y="109"/>
                    </a:lnTo>
                    <a:lnTo>
                      <a:pt x="192" y="111"/>
                    </a:lnTo>
                    <a:lnTo>
                      <a:pt x="189" y="111"/>
                    </a:lnTo>
                    <a:lnTo>
                      <a:pt x="189" y="114"/>
                    </a:lnTo>
                    <a:lnTo>
                      <a:pt x="189" y="117"/>
                    </a:lnTo>
                    <a:lnTo>
                      <a:pt x="187" y="121"/>
                    </a:lnTo>
                    <a:lnTo>
                      <a:pt x="186" y="122"/>
                    </a:lnTo>
                    <a:lnTo>
                      <a:pt x="184" y="123"/>
                    </a:lnTo>
                    <a:lnTo>
                      <a:pt x="182" y="124"/>
                    </a:lnTo>
                    <a:lnTo>
                      <a:pt x="179" y="125"/>
                    </a:lnTo>
                    <a:lnTo>
                      <a:pt x="175" y="125"/>
                    </a:lnTo>
                    <a:lnTo>
                      <a:pt x="175" y="127"/>
                    </a:lnTo>
                    <a:lnTo>
                      <a:pt x="176" y="129"/>
                    </a:lnTo>
                    <a:lnTo>
                      <a:pt x="175" y="132"/>
                    </a:lnTo>
                    <a:lnTo>
                      <a:pt x="175" y="134"/>
                    </a:lnTo>
                    <a:lnTo>
                      <a:pt x="173" y="137"/>
                    </a:lnTo>
                    <a:lnTo>
                      <a:pt x="171" y="142"/>
                    </a:lnTo>
                    <a:lnTo>
                      <a:pt x="169" y="146"/>
                    </a:lnTo>
                    <a:lnTo>
                      <a:pt x="168" y="150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4" y="158"/>
                    </a:lnTo>
                    <a:lnTo>
                      <a:pt x="162" y="158"/>
                    </a:lnTo>
                    <a:lnTo>
                      <a:pt x="161" y="158"/>
                    </a:lnTo>
                    <a:lnTo>
                      <a:pt x="159" y="159"/>
                    </a:lnTo>
                    <a:lnTo>
                      <a:pt x="156" y="159"/>
                    </a:lnTo>
                    <a:lnTo>
                      <a:pt x="152" y="159"/>
                    </a:lnTo>
                    <a:lnTo>
                      <a:pt x="149" y="159"/>
                    </a:lnTo>
                    <a:lnTo>
                      <a:pt x="146" y="159"/>
                    </a:lnTo>
                    <a:lnTo>
                      <a:pt x="142" y="159"/>
                    </a:lnTo>
                    <a:lnTo>
                      <a:pt x="139" y="158"/>
                    </a:lnTo>
                    <a:lnTo>
                      <a:pt x="139" y="162"/>
                    </a:lnTo>
                    <a:lnTo>
                      <a:pt x="139" y="167"/>
                    </a:lnTo>
                    <a:lnTo>
                      <a:pt x="139" y="172"/>
                    </a:lnTo>
                    <a:lnTo>
                      <a:pt x="139" y="174"/>
                    </a:lnTo>
                    <a:lnTo>
                      <a:pt x="141" y="176"/>
                    </a:lnTo>
                    <a:lnTo>
                      <a:pt x="142" y="177"/>
                    </a:lnTo>
                    <a:lnTo>
                      <a:pt x="143" y="178"/>
                    </a:lnTo>
                    <a:lnTo>
                      <a:pt x="143" y="180"/>
                    </a:lnTo>
                    <a:lnTo>
                      <a:pt x="141" y="182"/>
                    </a:lnTo>
                    <a:lnTo>
                      <a:pt x="139" y="184"/>
                    </a:lnTo>
                    <a:lnTo>
                      <a:pt x="137" y="187"/>
                    </a:lnTo>
                    <a:lnTo>
                      <a:pt x="135" y="188"/>
                    </a:lnTo>
                    <a:lnTo>
                      <a:pt x="133" y="187"/>
                    </a:lnTo>
                    <a:lnTo>
                      <a:pt x="130" y="185"/>
                    </a:lnTo>
                    <a:lnTo>
                      <a:pt x="127" y="183"/>
                    </a:lnTo>
                    <a:lnTo>
                      <a:pt x="126" y="182"/>
                    </a:lnTo>
                    <a:lnTo>
                      <a:pt x="125" y="182"/>
                    </a:lnTo>
                    <a:lnTo>
                      <a:pt x="121" y="181"/>
                    </a:lnTo>
                    <a:lnTo>
                      <a:pt x="119" y="181"/>
                    </a:lnTo>
                    <a:lnTo>
                      <a:pt x="115" y="181"/>
                    </a:lnTo>
                    <a:lnTo>
                      <a:pt x="114" y="184"/>
                    </a:lnTo>
                    <a:lnTo>
                      <a:pt x="111" y="188"/>
                    </a:lnTo>
                    <a:lnTo>
                      <a:pt x="108" y="192"/>
                    </a:lnTo>
                    <a:lnTo>
                      <a:pt x="106" y="194"/>
                    </a:lnTo>
                    <a:lnTo>
                      <a:pt x="102" y="194"/>
                    </a:lnTo>
                    <a:lnTo>
                      <a:pt x="99" y="195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1" y="195"/>
                    </a:lnTo>
                    <a:lnTo>
                      <a:pt x="88" y="194"/>
                    </a:lnTo>
                    <a:lnTo>
                      <a:pt x="86" y="193"/>
                    </a:lnTo>
                    <a:lnTo>
                      <a:pt x="83" y="192"/>
                    </a:lnTo>
                    <a:lnTo>
                      <a:pt x="80" y="192"/>
                    </a:lnTo>
                    <a:lnTo>
                      <a:pt x="77" y="191"/>
                    </a:lnTo>
                    <a:lnTo>
                      <a:pt x="76" y="190"/>
                    </a:lnTo>
                    <a:lnTo>
                      <a:pt x="75" y="190"/>
                    </a:lnTo>
                    <a:lnTo>
                      <a:pt x="72" y="191"/>
                    </a:lnTo>
                    <a:lnTo>
                      <a:pt x="69" y="192"/>
                    </a:lnTo>
                    <a:lnTo>
                      <a:pt x="66" y="194"/>
                    </a:lnTo>
                    <a:lnTo>
                      <a:pt x="65" y="194"/>
                    </a:lnTo>
                    <a:lnTo>
                      <a:pt x="62" y="193"/>
                    </a:lnTo>
                    <a:lnTo>
                      <a:pt x="58" y="191"/>
                    </a:lnTo>
                    <a:lnTo>
                      <a:pt x="55" y="189"/>
                    </a:lnTo>
                    <a:lnTo>
                      <a:pt x="53" y="188"/>
                    </a:lnTo>
                    <a:lnTo>
                      <a:pt x="48" y="189"/>
                    </a:lnTo>
                    <a:lnTo>
                      <a:pt x="42" y="184"/>
                    </a:lnTo>
                    <a:lnTo>
                      <a:pt x="34" y="178"/>
                    </a:lnTo>
                    <a:lnTo>
                      <a:pt x="26" y="170"/>
                    </a:lnTo>
                    <a:lnTo>
                      <a:pt x="18" y="160"/>
                    </a:lnTo>
                    <a:lnTo>
                      <a:pt x="10" y="150"/>
                    </a:lnTo>
                    <a:lnTo>
                      <a:pt x="4" y="141"/>
                    </a:lnTo>
                    <a:lnTo>
                      <a:pt x="1" y="132"/>
                    </a:lnTo>
                    <a:lnTo>
                      <a:pt x="0" y="125"/>
                    </a:lnTo>
                    <a:lnTo>
                      <a:pt x="1" y="120"/>
                    </a:lnTo>
                    <a:lnTo>
                      <a:pt x="4" y="113"/>
                    </a:lnTo>
                    <a:lnTo>
                      <a:pt x="5" y="107"/>
                    </a:lnTo>
                    <a:lnTo>
                      <a:pt x="7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6" name="Freeform 14"/>
              <p:cNvSpPr>
                <a:spLocks/>
              </p:cNvSpPr>
              <p:nvPr/>
            </p:nvSpPr>
            <p:spPr bwMode="auto">
              <a:xfrm>
                <a:off x="7928" y="11075"/>
                <a:ext cx="36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4" y="1"/>
                  </a:cxn>
                  <a:cxn ang="0">
                    <a:pos x="18" y="1"/>
                  </a:cxn>
                  <a:cxn ang="0">
                    <a:pos x="22" y="2"/>
                  </a:cxn>
                  <a:cxn ang="0">
                    <a:pos x="25" y="3"/>
                  </a:cxn>
                  <a:cxn ang="0">
                    <a:pos x="28" y="4"/>
                  </a:cxn>
                  <a:cxn ang="0">
                    <a:pos x="31" y="6"/>
                  </a:cxn>
                  <a:cxn ang="0">
                    <a:pos x="34" y="13"/>
                  </a:cxn>
                  <a:cxn ang="0">
                    <a:pos x="36" y="18"/>
                  </a:cxn>
                  <a:cxn ang="0">
                    <a:pos x="36" y="21"/>
                  </a:cxn>
                  <a:cxn ang="0">
                    <a:pos x="34" y="18"/>
                  </a:cxn>
                  <a:cxn ang="0">
                    <a:pos x="31" y="16"/>
                  </a:cxn>
                  <a:cxn ang="0">
                    <a:pos x="28" y="14"/>
                  </a:cxn>
                  <a:cxn ang="0">
                    <a:pos x="25" y="14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17" y="12"/>
                  </a:cxn>
                  <a:cxn ang="0">
                    <a:pos x="12" y="11"/>
                  </a:cxn>
                  <a:cxn ang="0">
                    <a:pos x="8" y="11"/>
                  </a:cxn>
                  <a:cxn ang="0">
                    <a:pos x="4" y="9"/>
                  </a:cxn>
                  <a:cxn ang="0">
                    <a:pos x="1" y="9"/>
                  </a:cxn>
                  <a:cxn ang="0">
                    <a:pos x="0" y="8"/>
                  </a:cxn>
                </a:cxnLst>
                <a:rect l="0" t="0" r="r" b="b"/>
                <a:pathLst>
                  <a:path w="36" h="21">
                    <a:moveTo>
                      <a:pt x="0" y="8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8" y="1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31" y="6"/>
                    </a:lnTo>
                    <a:lnTo>
                      <a:pt x="34" y="13"/>
                    </a:lnTo>
                    <a:lnTo>
                      <a:pt x="36" y="18"/>
                    </a:lnTo>
                    <a:lnTo>
                      <a:pt x="36" y="21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8" y="14"/>
                    </a:lnTo>
                    <a:lnTo>
                      <a:pt x="25" y="14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7" y="12"/>
                    </a:lnTo>
                    <a:lnTo>
                      <a:pt x="12" y="11"/>
                    </a:lnTo>
                    <a:lnTo>
                      <a:pt x="8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7" name="Freeform 15"/>
              <p:cNvSpPr>
                <a:spLocks/>
              </p:cNvSpPr>
              <p:nvPr/>
            </p:nvSpPr>
            <p:spPr bwMode="auto">
              <a:xfrm>
                <a:off x="8015" y="11162"/>
                <a:ext cx="25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2" y="10"/>
                  </a:cxn>
                  <a:cxn ang="0">
                    <a:pos x="21" y="10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3" y="11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2"/>
                  </a:cxn>
                  <a:cxn ang="0">
                    <a:pos x="3" y="13"/>
                  </a:cxn>
                  <a:cxn ang="0">
                    <a:pos x="2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25" h="13">
                    <a:moveTo>
                      <a:pt x="5" y="0"/>
                    </a:moveTo>
                    <a:lnTo>
                      <a:pt x="25" y="2"/>
                    </a:lnTo>
                    <a:lnTo>
                      <a:pt x="25" y="3"/>
                    </a:lnTo>
                    <a:lnTo>
                      <a:pt x="24" y="6"/>
                    </a:lnTo>
                    <a:lnTo>
                      <a:pt x="24" y="9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8" name="Freeform 16"/>
              <p:cNvSpPr>
                <a:spLocks/>
              </p:cNvSpPr>
              <p:nvPr/>
            </p:nvSpPr>
            <p:spPr bwMode="auto">
              <a:xfrm>
                <a:off x="7923" y="11089"/>
                <a:ext cx="51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7" y="2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8" y="6"/>
                  </a:cxn>
                  <a:cxn ang="0">
                    <a:pos x="21" y="7"/>
                  </a:cxn>
                  <a:cxn ang="0">
                    <a:pos x="25" y="9"/>
                  </a:cxn>
                  <a:cxn ang="0">
                    <a:pos x="28" y="11"/>
                  </a:cxn>
                  <a:cxn ang="0">
                    <a:pos x="31" y="12"/>
                  </a:cxn>
                  <a:cxn ang="0">
                    <a:pos x="34" y="14"/>
                  </a:cxn>
                  <a:cxn ang="0">
                    <a:pos x="35" y="15"/>
                  </a:cxn>
                  <a:cxn ang="0">
                    <a:pos x="38" y="20"/>
                  </a:cxn>
                  <a:cxn ang="0">
                    <a:pos x="42" y="28"/>
                  </a:cxn>
                  <a:cxn ang="0">
                    <a:pos x="46" y="36"/>
                  </a:cxn>
                  <a:cxn ang="0">
                    <a:pos x="48" y="41"/>
                  </a:cxn>
                  <a:cxn ang="0">
                    <a:pos x="49" y="45"/>
                  </a:cxn>
                  <a:cxn ang="0">
                    <a:pos x="49" y="52"/>
                  </a:cxn>
                  <a:cxn ang="0">
                    <a:pos x="50" y="60"/>
                  </a:cxn>
                  <a:cxn ang="0">
                    <a:pos x="51" y="63"/>
                  </a:cxn>
                  <a:cxn ang="0">
                    <a:pos x="48" y="57"/>
                  </a:cxn>
                  <a:cxn ang="0">
                    <a:pos x="44" y="49"/>
                  </a:cxn>
                  <a:cxn ang="0">
                    <a:pos x="39" y="41"/>
                  </a:cxn>
                  <a:cxn ang="0">
                    <a:pos x="32" y="31"/>
                  </a:cxn>
                  <a:cxn ang="0">
                    <a:pos x="25" y="22"/>
                  </a:cxn>
                  <a:cxn ang="0">
                    <a:pos x="17" y="14"/>
                  </a:cxn>
                  <a:cxn ang="0">
                    <a:pos x="9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63">
                    <a:moveTo>
                      <a:pt x="0" y="0"/>
                    </a:moveTo>
                    <a:lnTo>
                      <a:pt x="3" y="1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1" y="12"/>
                    </a:lnTo>
                    <a:lnTo>
                      <a:pt x="34" y="14"/>
                    </a:lnTo>
                    <a:lnTo>
                      <a:pt x="35" y="15"/>
                    </a:lnTo>
                    <a:lnTo>
                      <a:pt x="38" y="20"/>
                    </a:lnTo>
                    <a:lnTo>
                      <a:pt x="42" y="28"/>
                    </a:lnTo>
                    <a:lnTo>
                      <a:pt x="46" y="36"/>
                    </a:lnTo>
                    <a:lnTo>
                      <a:pt x="48" y="41"/>
                    </a:lnTo>
                    <a:lnTo>
                      <a:pt x="49" y="45"/>
                    </a:lnTo>
                    <a:lnTo>
                      <a:pt x="49" y="52"/>
                    </a:lnTo>
                    <a:lnTo>
                      <a:pt x="50" y="60"/>
                    </a:lnTo>
                    <a:lnTo>
                      <a:pt x="51" y="63"/>
                    </a:lnTo>
                    <a:lnTo>
                      <a:pt x="48" y="57"/>
                    </a:lnTo>
                    <a:lnTo>
                      <a:pt x="44" y="49"/>
                    </a:lnTo>
                    <a:lnTo>
                      <a:pt x="39" y="41"/>
                    </a:lnTo>
                    <a:lnTo>
                      <a:pt x="32" y="31"/>
                    </a:lnTo>
                    <a:lnTo>
                      <a:pt x="25" y="22"/>
                    </a:lnTo>
                    <a:lnTo>
                      <a:pt x="17" y="14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89" name="Freeform 17"/>
              <p:cNvSpPr>
                <a:spLocks/>
              </p:cNvSpPr>
              <p:nvPr/>
            </p:nvSpPr>
            <p:spPr bwMode="auto">
              <a:xfrm>
                <a:off x="8020" y="11114"/>
                <a:ext cx="20" cy="38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9" y="4"/>
                  </a:cxn>
                  <a:cxn ang="0">
                    <a:pos x="20" y="7"/>
                  </a:cxn>
                  <a:cxn ang="0">
                    <a:pos x="20" y="9"/>
                  </a:cxn>
                  <a:cxn ang="0">
                    <a:pos x="20" y="14"/>
                  </a:cxn>
                  <a:cxn ang="0">
                    <a:pos x="20" y="20"/>
                  </a:cxn>
                  <a:cxn ang="0">
                    <a:pos x="19" y="26"/>
                  </a:cxn>
                  <a:cxn ang="0">
                    <a:pos x="17" y="31"/>
                  </a:cxn>
                  <a:cxn ang="0">
                    <a:pos x="14" y="38"/>
                  </a:cxn>
                  <a:cxn ang="0">
                    <a:pos x="14" y="35"/>
                  </a:cxn>
                  <a:cxn ang="0">
                    <a:pos x="14" y="30"/>
                  </a:cxn>
                  <a:cxn ang="0">
                    <a:pos x="13" y="24"/>
                  </a:cxn>
                  <a:cxn ang="0">
                    <a:pos x="12" y="21"/>
                  </a:cxn>
                  <a:cxn ang="0">
                    <a:pos x="10" y="21"/>
                  </a:cxn>
                  <a:cxn ang="0">
                    <a:pos x="6" y="21"/>
                  </a:cxn>
                  <a:cxn ang="0">
                    <a:pos x="2" y="20"/>
                  </a:cxn>
                  <a:cxn ang="0">
                    <a:pos x="0" y="19"/>
                  </a:cxn>
                  <a:cxn ang="0">
                    <a:pos x="2" y="14"/>
                  </a:cxn>
                </a:cxnLst>
                <a:rect l="0" t="0" r="r" b="b"/>
                <a:pathLst>
                  <a:path w="20" h="38">
                    <a:moveTo>
                      <a:pt x="2" y="14"/>
                    </a:moveTo>
                    <a:lnTo>
                      <a:pt x="13" y="1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19" y="4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4"/>
                    </a:lnTo>
                    <a:lnTo>
                      <a:pt x="20" y="20"/>
                    </a:lnTo>
                    <a:lnTo>
                      <a:pt x="19" y="26"/>
                    </a:lnTo>
                    <a:lnTo>
                      <a:pt x="17" y="31"/>
                    </a:lnTo>
                    <a:lnTo>
                      <a:pt x="14" y="38"/>
                    </a:lnTo>
                    <a:lnTo>
                      <a:pt x="14" y="35"/>
                    </a:lnTo>
                    <a:lnTo>
                      <a:pt x="14" y="30"/>
                    </a:lnTo>
                    <a:lnTo>
                      <a:pt x="13" y="24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6" y="21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0" name="Freeform 18"/>
              <p:cNvSpPr>
                <a:spLocks/>
              </p:cNvSpPr>
              <p:nvPr/>
            </p:nvSpPr>
            <p:spPr bwMode="auto">
              <a:xfrm>
                <a:off x="7997" y="11027"/>
                <a:ext cx="41" cy="71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1" y="31"/>
                  </a:cxn>
                  <a:cxn ang="0">
                    <a:pos x="14" y="35"/>
                  </a:cxn>
                  <a:cxn ang="0">
                    <a:pos x="19" y="41"/>
                  </a:cxn>
                  <a:cxn ang="0">
                    <a:pos x="24" y="47"/>
                  </a:cxn>
                  <a:cxn ang="0">
                    <a:pos x="29" y="54"/>
                  </a:cxn>
                  <a:cxn ang="0">
                    <a:pos x="33" y="59"/>
                  </a:cxn>
                  <a:cxn ang="0">
                    <a:pos x="38" y="63"/>
                  </a:cxn>
                  <a:cxn ang="0">
                    <a:pos x="41" y="66"/>
                  </a:cxn>
                  <a:cxn ang="0">
                    <a:pos x="37" y="71"/>
                  </a:cxn>
                  <a:cxn ang="0">
                    <a:pos x="33" y="66"/>
                  </a:cxn>
                  <a:cxn ang="0">
                    <a:pos x="28" y="62"/>
                  </a:cxn>
                  <a:cxn ang="0">
                    <a:pos x="25" y="58"/>
                  </a:cxn>
                  <a:cxn ang="0">
                    <a:pos x="22" y="55"/>
                  </a:cxn>
                  <a:cxn ang="0">
                    <a:pos x="19" y="53"/>
                  </a:cxn>
                  <a:cxn ang="0">
                    <a:pos x="16" y="50"/>
                  </a:cxn>
                  <a:cxn ang="0">
                    <a:pos x="15" y="48"/>
                  </a:cxn>
                  <a:cxn ang="0">
                    <a:pos x="14" y="47"/>
                  </a:cxn>
                  <a:cxn ang="0">
                    <a:pos x="11" y="43"/>
                  </a:cxn>
                  <a:cxn ang="0">
                    <a:pos x="7" y="34"/>
                  </a:cxn>
                  <a:cxn ang="0">
                    <a:pos x="2" y="26"/>
                  </a:cxn>
                  <a:cxn ang="0">
                    <a:pos x="0" y="22"/>
                  </a:cxn>
                  <a:cxn ang="0">
                    <a:pos x="2" y="18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7" y="6"/>
                  </a:cxn>
                  <a:cxn ang="0">
                    <a:pos x="14" y="0"/>
                  </a:cxn>
                  <a:cxn ang="0">
                    <a:pos x="13" y="4"/>
                  </a:cxn>
                  <a:cxn ang="0">
                    <a:pos x="11" y="12"/>
                  </a:cxn>
                  <a:cxn ang="0">
                    <a:pos x="9" y="21"/>
                  </a:cxn>
                  <a:cxn ang="0">
                    <a:pos x="10" y="27"/>
                  </a:cxn>
                </a:cxnLst>
                <a:rect l="0" t="0" r="r" b="b"/>
                <a:pathLst>
                  <a:path w="41" h="71">
                    <a:moveTo>
                      <a:pt x="10" y="27"/>
                    </a:moveTo>
                    <a:lnTo>
                      <a:pt x="11" y="31"/>
                    </a:lnTo>
                    <a:lnTo>
                      <a:pt x="14" y="35"/>
                    </a:lnTo>
                    <a:lnTo>
                      <a:pt x="19" y="41"/>
                    </a:lnTo>
                    <a:lnTo>
                      <a:pt x="24" y="47"/>
                    </a:lnTo>
                    <a:lnTo>
                      <a:pt x="29" y="54"/>
                    </a:lnTo>
                    <a:lnTo>
                      <a:pt x="33" y="59"/>
                    </a:lnTo>
                    <a:lnTo>
                      <a:pt x="38" y="63"/>
                    </a:lnTo>
                    <a:lnTo>
                      <a:pt x="41" y="66"/>
                    </a:lnTo>
                    <a:lnTo>
                      <a:pt x="37" y="71"/>
                    </a:lnTo>
                    <a:lnTo>
                      <a:pt x="33" y="66"/>
                    </a:lnTo>
                    <a:lnTo>
                      <a:pt x="28" y="62"/>
                    </a:lnTo>
                    <a:lnTo>
                      <a:pt x="25" y="58"/>
                    </a:lnTo>
                    <a:lnTo>
                      <a:pt x="22" y="55"/>
                    </a:lnTo>
                    <a:lnTo>
                      <a:pt x="19" y="53"/>
                    </a:lnTo>
                    <a:lnTo>
                      <a:pt x="16" y="50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1" y="43"/>
                    </a:lnTo>
                    <a:lnTo>
                      <a:pt x="7" y="3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14" y="0"/>
                    </a:lnTo>
                    <a:lnTo>
                      <a:pt x="13" y="4"/>
                    </a:lnTo>
                    <a:lnTo>
                      <a:pt x="11" y="12"/>
                    </a:lnTo>
                    <a:lnTo>
                      <a:pt x="9" y="21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1" name="Freeform 19"/>
              <p:cNvSpPr>
                <a:spLocks/>
              </p:cNvSpPr>
              <p:nvPr/>
            </p:nvSpPr>
            <p:spPr bwMode="auto">
              <a:xfrm>
                <a:off x="7987" y="11171"/>
                <a:ext cx="28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9" y="19"/>
                  </a:cxn>
                  <a:cxn ang="0">
                    <a:pos x="5" y="12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21" y="7"/>
                  </a:cxn>
                  <a:cxn ang="0">
                    <a:pos x="25" y="12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4" y="18"/>
                  </a:cxn>
                  <a:cxn ang="0">
                    <a:pos x="21" y="19"/>
                  </a:cxn>
                  <a:cxn ang="0">
                    <a:pos x="19" y="20"/>
                  </a:cxn>
                  <a:cxn ang="0">
                    <a:pos x="16" y="21"/>
                  </a:cxn>
                  <a:cxn ang="0">
                    <a:pos x="14" y="22"/>
                  </a:cxn>
                  <a:cxn ang="0">
                    <a:pos x="12" y="23"/>
                  </a:cxn>
                  <a:cxn ang="0">
                    <a:pos x="10" y="23"/>
                  </a:cxn>
                </a:cxnLst>
                <a:rect l="0" t="0" r="r" b="b"/>
                <a:pathLst>
                  <a:path w="28" h="23">
                    <a:moveTo>
                      <a:pt x="10" y="23"/>
                    </a:moveTo>
                    <a:lnTo>
                      <a:pt x="9" y="19"/>
                    </a:lnTo>
                    <a:lnTo>
                      <a:pt x="5" y="12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7"/>
                    </a:lnTo>
                    <a:lnTo>
                      <a:pt x="25" y="12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16" y="21"/>
                    </a:lnTo>
                    <a:lnTo>
                      <a:pt x="14" y="22"/>
                    </a:lnTo>
                    <a:lnTo>
                      <a:pt x="12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2" name="Freeform 20"/>
              <p:cNvSpPr>
                <a:spLocks/>
              </p:cNvSpPr>
              <p:nvPr/>
            </p:nvSpPr>
            <p:spPr bwMode="auto">
              <a:xfrm>
                <a:off x="8063" y="11043"/>
                <a:ext cx="14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1"/>
                  </a:cxn>
                  <a:cxn ang="0">
                    <a:pos x="9" y="3"/>
                  </a:cxn>
                  <a:cxn ang="0">
                    <a:pos x="11" y="7"/>
                  </a:cxn>
                  <a:cxn ang="0">
                    <a:pos x="13" y="11"/>
                  </a:cxn>
                  <a:cxn ang="0">
                    <a:pos x="14" y="16"/>
                  </a:cxn>
                  <a:cxn ang="0">
                    <a:pos x="14" y="19"/>
                  </a:cxn>
                  <a:cxn ang="0">
                    <a:pos x="12" y="22"/>
                  </a:cxn>
                  <a:cxn ang="0">
                    <a:pos x="10" y="23"/>
                  </a:cxn>
                  <a:cxn ang="0">
                    <a:pos x="7" y="22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1" y="7"/>
                    </a:lnTo>
                    <a:lnTo>
                      <a:pt x="13" y="11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10" y="23"/>
                    </a:lnTo>
                    <a:lnTo>
                      <a:pt x="7" y="22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3" name="Freeform 21"/>
              <p:cNvSpPr>
                <a:spLocks/>
              </p:cNvSpPr>
              <p:nvPr/>
            </p:nvSpPr>
            <p:spPr bwMode="auto">
              <a:xfrm>
                <a:off x="8026" y="11012"/>
                <a:ext cx="82" cy="96"/>
              </a:xfrm>
              <a:custGeom>
                <a:avLst/>
                <a:gdLst/>
                <a:ahLst/>
                <a:cxnLst>
                  <a:cxn ang="0">
                    <a:pos x="28" y="69"/>
                  </a:cxn>
                  <a:cxn ang="0">
                    <a:pos x="19" y="58"/>
                  </a:cxn>
                  <a:cxn ang="0">
                    <a:pos x="10" y="45"/>
                  </a:cxn>
                  <a:cxn ang="0">
                    <a:pos x="3" y="33"/>
                  </a:cxn>
                  <a:cxn ang="0">
                    <a:pos x="0" y="20"/>
                  </a:cxn>
                  <a:cxn ang="0">
                    <a:pos x="1" y="8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7" y="2"/>
                  </a:cxn>
                  <a:cxn ang="0">
                    <a:pos x="29" y="9"/>
                  </a:cxn>
                  <a:cxn ang="0">
                    <a:pos x="44" y="18"/>
                  </a:cxn>
                  <a:cxn ang="0">
                    <a:pos x="58" y="30"/>
                  </a:cxn>
                  <a:cxn ang="0">
                    <a:pos x="66" y="42"/>
                  </a:cxn>
                  <a:cxn ang="0">
                    <a:pos x="74" y="58"/>
                  </a:cxn>
                  <a:cxn ang="0">
                    <a:pos x="80" y="74"/>
                  </a:cxn>
                  <a:cxn ang="0">
                    <a:pos x="82" y="88"/>
                  </a:cxn>
                  <a:cxn ang="0">
                    <a:pos x="78" y="95"/>
                  </a:cxn>
                  <a:cxn ang="0">
                    <a:pos x="73" y="96"/>
                  </a:cxn>
                  <a:cxn ang="0">
                    <a:pos x="67" y="95"/>
                  </a:cxn>
                  <a:cxn ang="0">
                    <a:pos x="61" y="92"/>
                  </a:cxn>
                  <a:cxn ang="0">
                    <a:pos x="60" y="86"/>
                  </a:cxn>
                  <a:cxn ang="0">
                    <a:pos x="61" y="72"/>
                  </a:cxn>
                  <a:cxn ang="0">
                    <a:pos x="60" y="66"/>
                  </a:cxn>
                  <a:cxn ang="0">
                    <a:pos x="57" y="64"/>
                  </a:cxn>
                  <a:cxn ang="0">
                    <a:pos x="57" y="59"/>
                  </a:cxn>
                  <a:cxn ang="0">
                    <a:pos x="57" y="48"/>
                  </a:cxn>
                  <a:cxn ang="0">
                    <a:pos x="54" y="35"/>
                  </a:cxn>
                  <a:cxn ang="0">
                    <a:pos x="46" y="26"/>
                  </a:cxn>
                  <a:cxn ang="0">
                    <a:pos x="34" y="25"/>
                  </a:cxn>
                  <a:cxn ang="0">
                    <a:pos x="29" y="33"/>
                  </a:cxn>
                  <a:cxn ang="0">
                    <a:pos x="31" y="44"/>
                  </a:cxn>
                  <a:cxn ang="0">
                    <a:pos x="35" y="54"/>
                  </a:cxn>
                  <a:cxn ang="0">
                    <a:pos x="34" y="59"/>
                  </a:cxn>
                  <a:cxn ang="0">
                    <a:pos x="31" y="68"/>
                  </a:cxn>
                </a:cxnLst>
                <a:rect l="0" t="0" r="r" b="b"/>
                <a:pathLst>
                  <a:path w="82" h="96">
                    <a:moveTo>
                      <a:pt x="31" y="73"/>
                    </a:moveTo>
                    <a:lnTo>
                      <a:pt x="28" y="69"/>
                    </a:lnTo>
                    <a:lnTo>
                      <a:pt x="24" y="64"/>
                    </a:lnTo>
                    <a:lnTo>
                      <a:pt x="19" y="58"/>
                    </a:lnTo>
                    <a:lnTo>
                      <a:pt x="14" y="52"/>
                    </a:lnTo>
                    <a:lnTo>
                      <a:pt x="10" y="45"/>
                    </a:lnTo>
                    <a:lnTo>
                      <a:pt x="6" y="39"/>
                    </a:lnTo>
                    <a:lnTo>
                      <a:pt x="3" y="33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9" y="9"/>
                    </a:lnTo>
                    <a:lnTo>
                      <a:pt x="36" y="13"/>
                    </a:lnTo>
                    <a:lnTo>
                      <a:pt x="44" y="18"/>
                    </a:lnTo>
                    <a:lnTo>
                      <a:pt x="51" y="24"/>
                    </a:lnTo>
                    <a:lnTo>
                      <a:pt x="58" y="30"/>
                    </a:lnTo>
                    <a:lnTo>
                      <a:pt x="62" y="35"/>
                    </a:lnTo>
                    <a:lnTo>
                      <a:pt x="66" y="42"/>
                    </a:lnTo>
                    <a:lnTo>
                      <a:pt x="70" y="50"/>
                    </a:lnTo>
                    <a:lnTo>
                      <a:pt x="74" y="58"/>
                    </a:lnTo>
                    <a:lnTo>
                      <a:pt x="78" y="66"/>
                    </a:lnTo>
                    <a:lnTo>
                      <a:pt x="80" y="74"/>
                    </a:lnTo>
                    <a:lnTo>
                      <a:pt x="81" y="82"/>
                    </a:lnTo>
                    <a:lnTo>
                      <a:pt x="82" y="88"/>
                    </a:lnTo>
                    <a:lnTo>
                      <a:pt x="80" y="92"/>
                    </a:lnTo>
                    <a:lnTo>
                      <a:pt x="78" y="95"/>
                    </a:lnTo>
                    <a:lnTo>
                      <a:pt x="76" y="96"/>
                    </a:lnTo>
                    <a:lnTo>
                      <a:pt x="73" y="96"/>
                    </a:lnTo>
                    <a:lnTo>
                      <a:pt x="70" y="96"/>
                    </a:lnTo>
                    <a:lnTo>
                      <a:pt x="67" y="95"/>
                    </a:lnTo>
                    <a:lnTo>
                      <a:pt x="64" y="94"/>
                    </a:lnTo>
                    <a:lnTo>
                      <a:pt x="61" y="92"/>
                    </a:lnTo>
                    <a:lnTo>
                      <a:pt x="59" y="91"/>
                    </a:lnTo>
                    <a:lnTo>
                      <a:pt x="60" y="86"/>
                    </a:lnTo>
                    <a:lnTo>
                      <a:pt x="61" y="78"/>
                    </a:lnTo>
                    <a:lnTo>
                      <a:pt x="61" y="72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56" y="64"/>
                    </a:lnTo>
                    <a:lnTo>
                      <a:pt x="57" y="59"/>
                    </a:lnTo>
                    <a:lnTo>
                      <a:pt x="57" y="54"/>
                    </a:lnTo>
                    <a:lnTo>
                      <a:pt x="57" y="48"/>
                    </a:lnTo>
                    <a:lnTo>
                      <a:pt x="56" y="41"/>
                    </a:lnTo>
                    <a:lnTo>
                      <a:pt x="54" y="35"/>
                    </a:lnTo>
                    <a:lnTo>
                      <a:pt x="50" y="30"/>
                    </a:lnTo>
                    <a:lnTo>
                      <a:pt x="46" y="26"/>
                    </a:lnTo>
                    <a:lnTo>
                      <a:pt x="39" y="24"/>
                    </a:lnTo>
                    <a:lnTo>
                      <a:pt x="34" y="25"/>
                    </a:lnTo>
                    <a:lnTo>
                      <a:pt x="30" y="29"/>
                    </a:lnTo>
                    <a:lnTo>
                      <a:pt x="29" y="33"/>
                    </a:lnTo>
                    <a:lnTo>
                      <a:pt x="29" y="39"/>
                    </a:lnTo>
                    <a:lnTo>
                      <a:pt x="31" y="44"/>
                    </a:lnTo>
                    <a:lnTo>
                      <a:pt x="33" y="50"/>
                    </a:lnTo>
                    <a:lnTo>
                      <a:pt x="35" y="54"/>
                    </a:lnTo>
                    <a:lnTo>
                      <a:pt x="36" y="57"/>
                    </a:lnTo>
                    <a:lnTo>
                      <a:pt x="34" y="59"/>
                    </a:lnTo>
                    <a:lnTo>
                      <a:pt x="33" y="63"/>
                    </a:lnTo>
                    <a:lnTo>
                      <a:pt x="31" y="68"/>
                    </a:lnTo>
                    <a:lnTo>
                      <a:pt x="31" y="73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4" name="Freeform 22"/>
              <p:cNvSpPr>
                <a:spLocks/>
              </p:cNvSpPr>
              <p:nvPr/>
            </p:nvSpPr>
            <p:spPr bwMode="auto">
              <a:xfrm>
                <a:off x="7915" y="11127"/>
                <a:ext cx="43" cy="6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3"/>
                  </a:cxn>
                  <a:cxn ang="0">
                    <a:pos x="12" y="8"/>
                  </a:cxn>
                  <a:cxn ang="0">
                    <a:pos x="19" y="16"/>
                  </a:cxn>
                  <a:cxn ang="0">
                    <a:pos x="25" y="25"/>
                  </a:cxn>
                  <a:cxn ang="0">
                    <a:pos x="32" y="35"/>
                  </a:cxn>
                  <a:cxn ang="0">
                    <a:pos x="38" y="46"/>
                  </a:cxn>
                  <a:cxn ang="0">
                    <a:pos x="42" y="55"/>
                  </a:cxn>
                  <a:cxn ang="0">
                    <a:pos x="43" y="64"/>
                  </a:cxn>
                  <a:cxn ang="0">
                    <a:pos x="37" y="60"/>
                  </a:cxn>
                  <a:cxn ang="0">
                    <a:pos x="29" y="52"/>
                  </a:cxn>
                  <a:cxn ang="0">
                    <a:pos x="21" y="43"/>
                  </a:cxn>
                  <a:cxn ang="0">
                    <a:pos x="13" y="33"/>
                  </a:cxn>
                  <a:cxn ang="0">
                    <a:pos x="6" y="23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43" h="64">
                    <a:moveTo>
                      <a:pt x="3" y="0"/>
                    </a:moveTo>
                    <a:lnTo>
                      <a:pt x="7" y="3"/>
                    </a:lnTo>
                    <a:lnTo>
                      <a:pt x="12" y="8"/>
                    </a:lnTo>
                    <a:lnTo>
                      <a:pt x="19" y="16"/>
                    </a:lnTo>
                    <a:lnTo>
                      <a:pt x="25" y="25"/>
                    </a:lnTo>
                    <a:lnTo>
                      <a:pt x="32" y="35"/>
                    </a:lnTo>
                    <a:lnTo>
                      <a:pt x="38" y="46"/>
                    </a:lnTo>
                    <a:lnTo>
                      <a:pt x="42" y="55"/>
                    </a:lnTo>
                    <a:lnTo>
                      <a:pt x="43" y="64"/>
                    </a:lnTo>
                    <a:lnTo>
                      <a:pt x="37" y="60"/>
                    </a:lnTo>
                    <a:lnTo>
                      <a:pt x="29" y="52"/>
                    </a:lnTo>
                    <a:lnTo>
                      <a:pt x="21" y="43"/>
                    </a:lnTo>
                    <a:lnTo>
                      <a:pt x="13" y="33"/>
                    </a:lnTo>
                    <a:lnTo>
                      <a:pt x="6" y="23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5" name="Freeform 23"/>
              <p:cNvSpPr>
                <a:spLocks/>
              </p:cNvSpPr>
              <p:nvPr/>
            </p:nvSpPr>
            <p:spPr bwMode="auto">
              <a:xfrm>
                <a:off x="7995" y="11091"/>
                <a:ext cx="41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3"/>
                  </a:cxn>
                  <a:cxn ang="0">
                    <a:pos x="12" y="5"/>
                  </a:cxn>
                  <a:cxn ang="0">
                    <a:pos x="19" y="9"/>
                  </a:cxn>
                  <a:cxn ang="0">
                    <a:pos x="26" y="12"/>
                  </a:cxn>
                  <a:cxn ang="0">
                    <a:pos x="33" y="16"/>
                  </a:cxn>
                  <a:cxn ang="0">
                    <a:pos x="38" y="19"/>
                  </a:cxn>
                  <a:cxn ang="0">
                    <a:pos x="41" y="22"/>
                  </a:cxn>
                  <a:cxn ang="0">
                    <a:pos x="37" y="23"/>
                  </a:cxn>
                  <a:cxn ang="0">
                    <a:pos x="26" y="36"/>
                  </a:cxn>
                  <a:cxn ang="0">
                    <a:pos x="29" y="23"/>
                  </a:cxn>
                  <a:cxn ang="0">
                    <a:pos x="26" y="19"/>
                  </a:cxn>
                  <a:cxn ang="0">
                    <a:pos x="0" y="0"/>
                  </a:cxn>
                </a:cxnLst>
                <a:rect l="0" t="0" r="r" b="b"/>
                <a:pathLst>
                  <a:path w="41" h="36">
                    <a:moveTo>
                      <a:pt x="0" y="0"/>
                    </a:moveTo>
                    <a:lnTo>
                      <a:pt x="2" y="1"/>
                    </a:lnTo>
                    <a:lnTo>
                      <a:pt x="6" y="3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2"/>
                    </a:lnTo>
                    <a:lnTo>
                      <a:pt x="33" y="16"/>
                    </a:lnTo>
                    <a:lnTo>
                      <a:pt x="38" y="19"/>
                    </a:lnTo>
                    <a:lnTo>
                      <a:pt x="41" y="22"/>
                    </a:lnTo>
                    <a:lnTo>
                      <a:pt x="37" y="23"/>
                    </a:lnTo>
                    <a:lnTo>
                      <a:pt x="26" y="36"/>
                    </a:lnTo>
                    <a:lnTo>
                      <a:pt x="29" y="23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6" name="Freeform 24"/>
              <p:cNvSpPr>
                <a:spLocks/>
              </p:cNvSpPr>
              <p:nvPr/>
            </p:nvSpPr>
            <p:spPr bwMode="auto">
              <a:xfrm>
                <a:off x="8038" y="11098"/>
                <a:ext cx="33" cy="2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6" y="9"/>
                  </a:cxn>
                  <a:cxn ang="0">
                    <a:pos x="3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33" y="13"/>
                  </a:cxn>
                  <a:cxn ang="0">
                    <a:pos x="28" y="17"/>
                  </a:cxn>
                  <a:cxn ang="0">
                    <a:pos x="28" y="18"/>
                  </a:cxn>
                  <a:cxn ang="0">
                    <a:pos x="28" y="22"/>
                  </a:cxn>
                  <a:cxn ang="0">
                    <a:pos x="27" y="25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24" y="25"/>
                  </a:cxn>
                  <a:cxn ang="0">
                    <a:pos x="22" y="24"/>
                  </a:cxn>
                  <a:cxn ang="0">
                    <a:pos x="20" y="22"/>
                  </a:cxn>
                  <a:cxn ang="0">
                    <a:pos x="18" y="19"/>
                  </a:cxn>
                  <a:cxn ang="0">
                    <a:pos x="15" y="16"/>
                  </a:cxn>
                  <a:cxn ang="0">
                    <a:pos x="12" y="14"/>
                  </a:cxn>
                  <a:cxn ang="0">
                    <a:pos x="9" y="11"/>
                  </a:cxn>
                </a:cxnLst>
                <a:rect l="0" t="0" r="r" b="b"/>
                <a:pathLst>
                  <a:path w="33" h="27">
                    <a:moveTo>
                      <a:pt x="9" y="11"/>
                    </a:moveTo>
                    <a:lnTo>
                      <a:pt x="6" y="9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33" y="13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22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4" y="25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8" y="19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7" name="Freeform 25"/>
              <p:cNvSpPr>
                <a:spLocks/>
              </p:cNvSpPr>
              <p:nvPr/>
            </p:nvSpPr>
            <p:spPr bwMode="auto">
              <a:xfrm>
                <a:off x="8071" y="11114"/>
                <a:ext cx="18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3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6" y="17"/>
                  </a:cxn>
                  <a:cxn ang="0">
                    <a:pos x="7" y="11"/>
                  </a:cxn>
                  <a:cxn ang="0">
                    <a:pos x="8" y="11"/>
                  </a:cxn>
                  <a:cxn ang="0">
                    <a:pos x="13" y="9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7" y="4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7">
                    <a:moveTo>
                      <a:pt x="7" y="0"/>
                    </a:moveTo>
                    <a:lnTo>
                      <a:pt x="6" y="3"/>
                    </a:lnTo>
                    <a:lnTo>
                      <a:pt x="4" y="8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8" name="Freeform 26"/>
              <p:cNvSpPr>
                <a:spLocks/>
              </p:cNvSpPr>
              <p:nvPr/>
            </p:nvSpPr>
            <p:spPr bwMode="auto">
              <a:xfrm>
                <a:off x="8034" y="11129"/>
                <a:ext cx="24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" y="15"/>
                  </a:cxn>
                  <a:cxn ang="0">
                    <a:pos x="18" y="15"/>
                  </a:cxn>
                  <a:cxn ang="0">
                    <a:pos x="17" y="16"/>
                  </a:cxn>
                  <a:cxn ang="0">
                    <a:pos x="14" y="17"/>
                  </a:cxn>
                  <a:cxn ang="0">
                    <a:pos x="11" y="17"/>
                  </a:cxn>
                  <a:cxn ang="0">
                    <a:pos x="8" y="18"/>
                  </a:cxn>
                  <a:cxn ang="0">
                    <a:pos x="5" y="20"/>
                  </a:cxn>
                  <a:cxn ang="0">
                    <a:pos x="2" y="21"/>
                  </a:cxn>
                  <a:cxn ang="0">
                    <a:pos x="0" y="23"/>
                  </a:cxn>
                  <a:cxn ang="0">
                    <a:pos x="0" y="20"/>
                  </a:cxn>
                  <a:cxn ang="0">
                    <a:pos x="2" y="18"/>
                  </a:cxn>
                  <a:cxn ang="0">
                    <a:pos x="4" y="15"/>
                  </a:cxn>
                  <a:cxn ang="0">
                    <a:pos x="5" y="14"/>
                  </a:cxn>
                  <a:cxn ang="0">
                    <a:pos x="6" y="13"/>
                  </a:cxn>
                  <a:cxn ang="0">
                    <a:pos x="9" y="11"/>
                  </a:cxn>
                  <a:cxn ang="0">
                    <a:pos x="12" y="10"/>
                  </a:cxn>
                  <a:cxn ang="0">
                    <a:pos x="15" y="8"/>
                  </a:cxn>
                  <a:cxn ang="0">
                    <a:pos x="18" y="6"/>
                  </a:cxn>
                  <a:cxn ang="0">
                    <a:pos x="22" y="4"/>
                  </a:cxn>
                  <a:cxn ang="0">
                    <a:pos x="23" y="2"/>
                  </a:cxn>
                  <a:cxn ang="0">
                    <a:pos x="24" y="0"/>
                  </a:cxn>
                </a:cxnLst>
                <a:rect l="0" t="0" r="r" b="b"/>
                <a:pathLst>
                  <a:path w="24" h="23">
                    <a:moveTo>
                      <a:pt x="24" y="0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699" name="Freeform 27"/>
              <p:cNvSpPr>
                <a:spLocks/>
              </p:cNvSpPr>
              <p:nvPr/>
            </p:nvSpPr>
            <p:spPr bwMode="auto">
              <a:xfrm>
                <a:off x="8036" y="11135"/>
                <a:ext cx="43" cy="2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4"/>
                  </a:cxn>
                  <a:cxn ang="0">
                    <a:pos x="43" y="3"/>
                  </a:cxn>
                  <a:cxn ang="0">
                    <a:pos x="39" y="7"/>
                  </a:cxn>
                  <a:cxn ang="0">
                    <a:pos x="37" y="10"/>
                  </a:cxn>
                  <a:cxn ang="0">
                    <a:pos x="35" y="14"/>
                  </a:cxn>
                  <a:cxn ang="0">
                    <a:pos x="35" y="16"/>
                  </a:cxn>
                  <a:cxn ang="0">
                    <a:pos x="34" y="18"/>
                  </a:cxn>
                  <a:cxn ang="0">
                    <a:pos x="33" y="22"/>
                  </a:cxn>
                  <a:cxn ang="0">
                    <a:pos x="30" y="24"/>
                  </a:cxn>
                  <a:cxn ang="0">
                    <a:pos x="28" y="25"/>
                  </a:cxn>
                  <a:cxn ang="0">
                    <a:pos x="25" y="24"/>
                  </a:cxn>
                  <a:cxn ang="0">
                    <a:pos x="21" y="24"/>
                  </a:cxn>
                  <a:cxn ang="0">
                    <a:pos x="18" y="23"/>
                  </a:cxn>
                  <a:cxn ang="0">
                    <a:pos x="14" y="22"/>
                  </a:cxn>
                  <a:cxn ang="0">
                    <a:pos x="9" y="21"/>
                  </a:cxn>
                  <a:cxn ang="0">
                    <a:pos x="5" y="21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7" y="18"/>
                  </a:cxn>
                  <a:cxn ang="0">
                    <a:pos x="10" y="18"/>
                  </a:cxn>
                  <a:cxn ang="0">
                    <a:pos x="13" y="17"/>
                  </a:cxn>
                  <a:cxn ang="0">
                    <a:pos x="15" y="17"/>
                  </a:cxn>
                  <a:cxn ang="0">
                    <a:pos x="17" y="17"/>
                  </a:cxn>
                  <a:cxn ang="0">
                    <a:pos x="18" y="17"/>
                  </a:cxn>
                  <a:cxn ang="0">
                    <a:pos x="21" y="13"/>
                  </a:cxn>
                  <a:cxn ang="0">
                    <a:pos x="25" y="8"/>
                  </a:cxn>
                  <a:cxn ang="0">
                    <a:pos x="28" y="4"/>
                  </a:cxn>
                  <a:cxn ang="0">
                    <a:pos x="30" y="0"/>
                  </a:cxn>
                </a:cxnLst>
                <a:rect l="0" t="0" r="r" b="b"/>
                <a:pathLst>
                  <a:path w="43" h="25">
                    <a:moveTo>
                      <a:pt x="30" y="0"/>
                    </a:moveTo>
                    <a:lnTo>
                      <a:pt x="32" y="1"/>
                    </a:lnTo>
                    <a:lnTo>
                      <a:pt x="36" y="3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39" y="7"/>
                    </a:lnTo>
                    <a:lnTo>
                      <a:pt x="37" y="10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8" y="25"/>
                    </a:lnTo>
                    <a:lnTo>
                      <a:pt x="25" y="24"/>
                    </a:lnTo>
                    <a:lnTo>
                      <a:pt x="21" y="24"/>
                    </a:lnTo>
                    <a:lnTo>
                      <a:pt x="18" y="23"/>
                    </a:lnTo>
                    <a:lnTo>
                      <a:pt x="14" y="22"/>
                    </a:lnTo>
                    <a:lnTo>
                      <a:pt x="9" y="21"/>
                    </a:lnTo>
                    <a:lnTo>
                      <a:pt x="5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1" y="13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0" name="Freeform 28"/>
              <p:cNvSpPr>
                <a:spLocks/>
              </p:cNvSpPr>
              <p:nvPr/>
            </p:nvSpPr>
            <p:spPr bwMode="auto">
              <a:xfrm>
                <a:off x="7974" y="11087"/>
                <a:ext cx="17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4"/>
                  </a:cxn>
                  <a:cxn ang="0">
                    <a:pos x="8" y="12"/>
                  </a:cxn>
                  <a:cxn ang="0">
                    <a:pos x="13" y="21"/>
                  </a:cxn>
                  <a:cxn ang="0">
                    <a:pos x="17" y="27"/>
                  </a:cxn>
                  <a:cxn ang="0">
                    <a:pos x="16" y="30"/>
                  </a:cxn>
                  <a:cxn ang="0">
                    <a:pos x="14" y="33"/>
                  </a:cxn>
                  <a:cxn ang="0">
                    <a:pos x="11" y="36"/>
                  </a:cxn>
                  <a:cxn ang="0">
                    <a:pos x="10" y="40"/>
                  </a:cxn>
                  <a:cxn ang="0">
                    <a:pos x="7" y="32"/>
                  </a:cxn>
                  <a:cxn ang="0">
                    <a:pos x="3" y="2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40">
                    <a:moveTo>
                      <a:pt x="2" y="0"/>
                    </a:moveTo>
                    <a:lnTo>
                      <a:pt x="3" y="4"/>
                    </a:lnTo>
                    <a:lnTo>
                      <a:pt x="8" y="12"/>
                    </a:lnTo>
                    <a:lnTo>
                      <a:pt x="13" y="21"/>
                    </a:lnTo>
                    <a:lnTo>
                      <a:pt x="17" y="27"/>
                    </a:lnTo>
                    <a:lnTo>
                      <a:pt x="16" y="30"/>
                    </a:lnTo>
                    <a:lnTo>
                      <a:pt x="14" y="33"/>
                    </a:lnTo>
                    <a:lnTo>
                      <a:pt x="11" y="36"/>
                    </a:lnTo>
                    <a:lnTo>
                      <a:pt x="10" y="40"/>
                    </a:lnTo>
                    <a:lnTo>
                      <a:pt x="7" y="32"/>
                    </a:lnTo>
                    <a:lnTo>
                      <a:pt x="3" y="2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1" name="Freeform 29"/>
              <p:cNvSpPr>
                <a:spLocks/>
              </p:cNvSpPr>
              <p:nvPr/>
            </p:nvSpPr>
            <p:spPr bwMode="auto">
              <a:xfrm>
                <a:off x="7968" y="11158"/>
                <a:ext cx="29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7" y="12"/>
                  </a:cxn>
                  <a:cxn ang="0">
                    <a:pos x="9" y="20"/>
                  </a:cxn>
                  <a:cxn ang="0">
                    <a:pos x="9" y="28"/>
                  </a:cxn>
                  <a:cxn ang="0">
                    <a:pos x="29" y="36"/>
                  </a:cxn>
                  <a:cxn ang="0">
                    <a:pos x="28" y="31"/>
                  </a:cxn>
                  <a:cxn ang="0">
                    <a:pos x="24" y="25"/>
                  </a:cxn>
                  <a:cxn ang="0">
                    <a:pos x="21" y="18"/>
                  </a:cxn>
                  <a:cxn ang="0">
                    <a:pos x="19" y="15"/>
                  </a:cxn>
                  <a:cxn ang="0">
                    <a:pos x="18" y="14"/>
                  </a:cxn>
                  <a:cxn ang="0">
                    <a:pos x="16" y="13"/>
                  </a:cxn>
                  <a:cxn ang="0">
                    <a:pos x="14" y="11"/>
                  </a:cxn>
                  <a:cxn ang="0">
                    <a:pos x="11" y="9"/>
                  </a:cxn>
                  <a:cxn ang="0">
                    <a:pos x="7" y="7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36">
                    <a:moveTo>
                      <a:pt x="0" y="0"/>
                    </a:moveTo>
                    <a:lnTo>
                      <a:pt x="3" y="5"/>
                    </a:lnTo>
                    <a:lnTo>
                      <a:pt x="7" y="12"/>
                    </a:lnTo>
                    <a:lnTo>
                      <a:pt x="9" y="20"/>
                    </a:lnTo>
                    <a:lnTo>
                      <a:pt x="9" y="28"/>
                    </a:lnTo>
                    <a:lnTo>
                      <a:pt x="29" y="36"/>
                    </a:lnTo>
                    <a:lnTo>
                      <a:pt x="28" y="31"/>
                    </a:lnTo>
                    <a:lnTo>
                      <a:pt x="24" y="25"/>
                    </a:lnTo>
                    <a:lnTo>
                      <a:pt x="21" y="18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2" name="Freeform 30"/>
              <p:cNvSpPr>
                <a:spLocks/>
              </p:cNvSpPr>
              <p:nvPr/>
            </p:nvSpPr>
            <p:spPr bwMode="auto">
              <a:xfrm>
                <a:off x="7917" y="11114"/>
                <a:ext cx="49" cy="7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1"/>
                  </a:cxn>
                  <a:cxn ang="0">
                    <a:pos x="10" y="4"/>
                  </a:cxn>
                  <a:cxn ang="0">
                    <a:pos x="13" y="8"/>
                  </a:cxn>
                  <a:cxn ang="0">
                    <a:pos x="17" y="11"/>
                  </a:cxn>
                  <a:cxn ang="0">
                    <a:pos x="20" y="17"/>
                  </a:cxn>
                  <a:cxn ang="0">
                    <a:pos x="23" y="20"/>
                  </a:cxn>
                  <a:cxn ang="0">
                    <a:pos x="26" y="24"/>
                  </a:cxn>
                  <a:cxn ang="0">
                    <a:pos x="27" y="26"/>
                  </a:cxn>
                  <a:cxn ang="0">
                    <a:pos x="30" y="27"/>
                  </a:cxn>
                  <a:cxn ang="0">
                    <a:pos x="32" y="28"/>
                  </a:cxn>
                  <a:cxn ang="0">
                    <a:pos x="35" y="29"/>
                  </a:cxn>
                  <a:cxn ang="0">
                    <a:pos x="37" y="29"/>
                  </a:cxn>
                  <a:cxn ang="0">
                    <a:pos x="40" y="34"/>
                  </a:cxn>
                  <a:cxn ang="0">
                    <a:pos x="39" y="34"/>
                  </a:cxn>
                  <a:cxn ang="0">
                    <a:pos x="38" y="36"/>
                  </a:cxn>
                  <a:cxn ang="0">
                    <a:pos x="37" y="38"/>
                  </a:cxn>
                  <a:cxn ang="0">
                    <a:pos x="37" y="39"/>
                  </a:cxn>
                  <a:cxn ang="0">
                    <a:pos x="40" y="44"/>
                  </a:cxn>
                  <a:cxn ang="0">
                    <a:pos x="44" y="51"/>
                  </a:cxn>
                  <a:cxn ang="0">
                    <a:pos x="48" y="63"/>
                  </a:cxn>
                  <a:cxn ang="0">
                    <a:pos x="49" y="77"/>
                  </a:cxn>
                  <a:cxn ang="0">
                    <a:pos x="47" y="70"/>
                  </a:cxn>
                  <a:cxn ang="0">
                    <a:pos x="44" y="62"/>
                  </a:cxn>
                  <a:cxn ang="0">
                    <a:pos x="41" y="55"/>
                  </a:cxn>
                  <a:cxn ang="0">
                    <a:pos x="37" y="47"/>
                  </a:cxn>
                  <a:cxn ang="0">
                    <a:pos x="33" y="41"/>
                  </a:cxn>
                  <a:cxn ang="0">
                    <a:pos x="30" y="36"/>
                  </a:cxn>
                  <a:cxn ang="0">
                    <a:pos x="27" y="32"/>
                  </a:cxn>
                  <a:cxn ang="0">
                    <a:pos x="25" y="30"/>
                  </a:cxn>
                  <a:cxn ang="0">
                    <a:pos x="23" y="28"/>
                  </a:cxn>
                  <a:cxn ang="0">
                    <a:pos x="21" y="25"/>
                  </a:cxn>
                  <a:cxn ang="0">
                    <a:pos x="18" y="21"/>
                  </a:cxn>
                  <a:cxn ang="0">
                    <a:pos x="14" y="18"/>
                  </a:cxn>
                  <a:cxn ang="0">
                    <a:pos x="10" y="14"/>
                  </a:cxn>
                  <a:cxn ang="0">
                    <a:pos x="6" y="10"/>
                  </a:cxn>
                  <a:cxn ang="0">
                    <a:pos x="3" y="8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49" h="77">
                    <a:moveTo>
                      <a:pt x="7" y="0"/>
                    </a:moveTo>
                    <a:lnTo>
                      <a:pt x="8" y="1"/>
                    </a:lnTo>
                    <a:lnTo>
                      <a:pt x="10" y="4"/>
                    </a:lnTo>
                    <a:lnTo>
                      <a:pt x="13" y="8"/>
                    </a:lnTo>
                    <a:lnTo>
                      <a:pt x="17" y="11"/>
                    </a:lnTo>
                    <a:lnTo>
                      <a:pt x="20" y="17"/>
                    </a:lnTo>
                    <a:lnTo>
                      <a:pt x="23" y="20"/>
                    </a:lnTo>
                    <a:lnTo>
                      <a:pt x="26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8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40" y="44"/>
                    </a:lnTo>
                    <a:lnTo>
                      <a:pt x="44" y="51"/>
                    </a:lnTo>
                    <a:lnTo>
                      <a:pt x="48" y="63"/>
                    </a:lnTo>
                    <a:lnTo>
                      <a:pt x="49" y="77"/>
                    </a:lnTo>
                    <a:lnTo>
                      <a:pt x="47" y="70"/>
                    </a:lnTo>
                    <a:lnTo>
                      <a:pt x="44" y="62"/>
                    </a:lnTo>
                    <a:lnTo>
                      <a:pt x="41" y="55"/>
                    </a:lnTo>
                    <a:lnTo>
                      <a:pt x="37" y="47"/>
                    </a:lnTo>
                    <a:lnTo>
                      <a:pt x="33" y="41"/>
                    </a:lnTo>
                    <a:lnTo>
                      <a:pt x="30" y="36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5"/>
                    </a:lnTo>
                    <a:lnTo>
                      <a:pt x="18" y="21"/>
                    </a:lnTo>
                    <a:lnTo>
                      <a:pt x="14" y="18"/>
                    </a:lnTo>
                    <a:lnTo>
                      <a:pt x="10" y="14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3" name="Freeform 31"/>
              <p:cNvSpPr>
                <a:spLocks/>
              </p:cNvSpPr>
              <p:nvPr/>
            </p:nvSpPr>
            <p:spPr bwMode="auto">
              <a:xfrm>
                <a:off x="8034" y="11020"/>
                <a:ext cx="20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3" y="5"/>
                  </a:cxn>
                  <a:cxn ang="0">
                    <a:pos x="17" y="7"/>
                  </a:cxn>
                  <a:cxn ang="0">
                    <a:pos x="19" y="10"/>
                  </a:cxn>
                  <a:cxn ang="0">
                    <a:pos x="20" y="11"/>
                  </a:cxn>
                  <a:cxn ang="0">
                    <a:pos x="20" y="15"/>
                  </a:cxn>
                  <a:cxn ang="0">
                    <a:pos x="17" y="12"/>
                  </a:cxn>
                  <a:cxn ang="0">
                    <a:pos x="12" y="10"/>
                  </a:cxn>
                  <a:cxn ang="0">
                    <a:pos x="8" y="6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0" h="15">
                    <a:moveTo>
                      <a:pt x="1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3" y="5"/>
                    </a:lnTo>
                    <a:lnTo>
                      <a:pt x="17" y="7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7" y="12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4" name="Freeform 32"/>
              <p:cNvSpPr>
                <a:spLocks/>
              </p:cNvSpPr>
              <p:nvPr/>
            </p:nvSpPr>
            <p:spPr bwMode="auto">
              <a:xfrm>
                <a:off x="7974" y="11027"/>
                <a:ext cx="97" cy="127"/>
              </a:xfrm>
              <a:custGeom>
                <a:avLst/>
                <a:gdLst/>
                <a:ahLst/>
                <a:cxnLst>
                  <a:cxn ang="0">
                    <a:pos x="34" y="13"/>
                  </a:cxn>
                  <a:cxn ang="0">
                    <a:pos x="34" y="32"/>
                  </a:cxn>
                  <a:cxn ang="0">
                    <a:pos x="47" y="48"/>
                  </a:cxn>
                  <a:cxn ang="0">
                    <a:pos x="61" y="64"/>
                  </a:cxn>
                  <a:cxn ang="0">
                    <a:pos x="58" y="69"/>
                  </a:cxn>
                  <a:cxn ang="0">
                    <a:pos x="37" y="53"/>
                  </a:cxn>
                  <a:cxn ang="0">
                    <a:pos x="15" y="33"/>
                  </a:cxn>
                  <a:cxn ang="0">
                    <a:pos x="15" y="17"/>
                  </a:cxn>
                  <a:cxn ang="0">
                    <a:pos x="15" y="4"/>
                  </a:cxn>
                  <a:cxn ang="0">
                    <a:pos x="6" y="14"/>
                  </a:cxn>
                  <a:cxn ang="0">
                    <a:pos x="0" y="53"/>
                  </a:cxn>
                  <a:cxn ang="0">
                    <a:pos x="7" y="73"/>
                  </a:cxn>
                  <a:cxn ang="0">
                    <a:pos x="15" y="91"/>
                  </a:cxn>
                  <a:cxn ang="0">
                    <a:pos x="9" y="101"/>
                  </a:cxn>
                  <a:cxn ang="0">
                    <a:pos x="15" y="123"/>
                  </a:cxn>
                  <a:cxn ang="0">
                    <a:pos x="23" y="126"/>
                  </a:cxn>
                  <a:cxn ang="0">
                    <a:pos x="43" y="124"/>
                  </a:cxn>
                  <a:cxn ang="0">
                    <a:pos x="59" y="126"/>
                  </a:cxn>
                  <a:cxn ang="0">
                    <a:pos x="58" y="112"/>
                  </a:cxn>
                  <a:cxn ang="0">
                    <a:pos x="53" y="109"/>
                  </a:cxn>
                  <a:cxn ang="0">
                    <a:pos x="44" y="108"/>
                  </a:cxn>
                  <a:cxn ang="0">
                    <a:pos x="39" y="106"/>
                  </a:cxn>
                  <a:cxn ang="0">
                    <a:pos x="39" y="87"/>
                  </a:cxn>
                  <a:cxn ang="0">
                    <a:pos x="32" y="78"/>
                  </a:cxn>
                  <a:cxn ang="0">
                    <a:pos x="28" y="77"/>
                  </a:cxn>
                  <a:cxn ang="0">
                    <a:pos x="34" y="89"/>
                  </a:cxn>
                  <a:cxn ang="0">
                    <a:pos x="24" y="111"/>
                  </a:cxn>
                  <a:cxn ang="0">
                    <a:pos x="19" y="108"/>
                  </a:cxn>
                  <a:cxn ang="0">
                    <a:pos x="23" y="85"/>
                  </a:cxn>
                  <a:cxn ang="0">
                    <a:pos x="14" y="67"/>
                  </a:cxn>
                  <a:cxn ang="0">
                    <a:pos x="13" y="55"/>
                  </a:cxn>
                  <a:cxn ang="0">
                    <a:pos x="13" y="47"/>
                  </a:cxn>
                  <a:cxn ang="0">
                    <a:pos x="16" y="48"/>
                  </a:cxn>
                  <a:cxn ang="0">
                    <a:pos x="19" y="60"/>
                  </a:cxn>
                  <a:cxn ang="0">
                    <a:pos x="27" y="67"/>
                  </a:cxn>
                  <a:cxn ang="0">
                    <a:pos x="47" y="77"/>
                  </a:cxn>
                  <a:cxn ang="0">
                    <a:pos x="62" y="87"/>
                  </a:cxn>
                  <a:cxn ang="0">
                    <a:pos x="64" y="94"/>
                  </a:cxn>
                  <a:cxn ang="0">
                    <a:pos x="64" y="108"/>
                  </a:cxn>
                  <a:cxn ang="0">
                    <a:pos x="64" y="117"/>
                  </a:cxn>
                  <a:cxn ang="0">
                    <a:pos x="72" y="113"/>
                  </a:cxn>
                  <a:cxn ang="0">
                    <a:pos x="81" y="107"/>
                  </a:cxn>
                  <a:cxn ang="0">
                    <a:pos x="81" y="101"/>
                  </a:cxn>
                  <a:cxn ang="0">
                    <a:pos x="69" y="86"/>
                  </a:cxn>
                  <a:cxn ang="0">
                    <a:pos x="72" y="84"/>
                  </a:cxn>
                  <a:cxn ang="0">
                    <a:pos x="67" y="79"/>
                  </a:cxn>
                  <a:cxn ang="0">
                    <a:pos x="64" y="76"/>
                  </a:cxn>
                  <a:cxn ang="0">
                    <a:pos x="73" y="72"/>
                  </a:cxn>
                  <a:cxn ang="0">
                    <a:pos x="91" y="78"/>
                  </a:cxn>
                  <a:cxn ang="0">
                    <a:pos x="83" y="72"/>
                  </a:cxn>
                  <a:cxn ang="0">
                    <a:pos x="74" y="63"/>
                  </a:cxn>
                  <a:cxn ang="0">
                    <a:pos x="65" y="53"/>
                  </a:cxn>
                  <a:cxn ang="0">
                    <a:pos x="49" y="35"/>
                  </a:cxn>
                  <a:cxn ang="0">
                    <a:pos x="41" y="21"/>
                  </a:cxn>
                  <a:cxn ang="0">
                    <a:pos x="42" y="2"/>
                  </a:cxn>
                </a:cxnLst>
                <a:rect l="0" t="0" r="r" b="b"/>
                <a:pathLst>
                  <a:path w="97" h="127">
                    <a:moveTo>
                      <a:pt x="37" y="0"/>
                    </a:moveTo>
                    <a:lnTo>
                      <a:pt x="36" y="4"/>
                    </a:lnTo>
                    <a:lnTo>
                      <a:pt x="34" y="13"/>
                    </a:lnTo>
                    <a:lnTo>
                      <a:pt x="32" y="22"/>
                    </a:lnTo>
                    <a:lnTo>
                      <a:pt x="32" y="28"/>
                    </a:lnTo>
                    <a:lnTo>
                      <a:pt x="34" y="32"/>
                    </a:lnTo>
                    <a:lnTo>
                      <a:pt x="37" y="36"/>
                    </a:lnTo>
                    <a:lnTo>
                      <a:pt x="42" y="42"/>
                    </a:lnTo>
                    <a:lnTo>
                      <a:pt x="47" y="48"/>
                    </a:lnTo>
                    <a:lnTo>
                      <a:pt x="52" y="54"/>
                    </a:lnTo>
                    <a:lnTo>
                      <a:pt x="57" y="60"/>
                    </a:lnTo>
                    <a:lnTo>
                      <a:pt x="61" y="64"/>
                    </a:lnTo>
                    <a:lnTo>
                      <a:pt x="64" y="67"/>
                    </a:lnTo>
                    <a:lnTo>
                      <a:pt x="60" y="72"/>
                    </a:lnTo>
                    <a:lnTo>
                      <a:pt x="58" y="69"/>
                    </a:lnTo>
                    <a:lnTo>
                      <a:pt x="53" y="66"/>
                    </a:lnTo>
                    <a:lnTo>
                      <a:pt x="45" y="60"/>
                    </a:lnTo>
                    <a:lnTo>
                      <a:pt x="37" y="53"/>
                    </a:lnTo>
                    <a:lnTo>
                      <a:pt x="28" y="45"/>
                    </a:lnTo>
                    <a:lnTo>
                      <a:pt x="20" y="38"/>
                    </a:lnTo>
                    <a:lnTo>
                      <a:pt x="15" y="33"/>
                    </a:lnTo>
                    <a:lnTo>
                      <a:pt x="13" y="29"/>
                    </a:lnTo>
                    <a:lnTo>
                      <a:pt x="14" y="25"/>
                    </a:lnTo>
                    <a:lnTo>
                      <a:pt x="15" y="17"/>
                    </a:lnTo>
                    <a:lnTo>
                      <a:pt x="18" y="10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6" y="14"/>
                    </a:lnTo>
                    <a:lnTo>
                      <a:pt x="3" y="24"/>
                    </a:lnTo>
                    <a:lnTo>
                      <a:pt x="1" y="38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65"/>
                    </a:lnTo>
                    <a:lnTo>
                      <a:pt x="7" y="73"/>
                    </a:lnTo>
                    <a:lnTo>
                      <a:pt x="12" y="83"/>
                    </a:lnTo>
                    <a:lnTo>
                      <a:pt x="16" y="88"/>
                    </a:lnTo>
                    <a:lnTo>
                      <a:pt x="15" y="91"/>
                    </a:lnTo>
                    <a:lnTo>
                      <a:pt x="13" y="94"/>
                    </a:lnTo>
                    <a:lnTo>
                      <a:pt x="10" y="97"/>
                    </a:lnTo>
                    <a:lnTo>
                      <a:pt x="9" y="101"/>
                    </a:lnTo>
                    <a:lnTo>
                      <a:pt x="10" y="105"/>
                    </a:lnTo>
                    <a:lnTo>
                      <a:pt x="12" y="114"/>
                    </a:lnTo>
                    <a:lnTo>
                      <a:pt x="15" y="123"/>
                    </a:lnTo>
                    <a:lnTo>
                      <a:pt x="16" y="127"/>
                    </a:lnTo>
                    <a:lnTo>
                      <a:pt x="19" y="127"/>
                    </a:lnTo>
                    <a:lnTo>
                      <a:pt x="23" y="126"/>
                    </a:lnTo>
                    <a:lnTo>
                      <a:pt x="29" y="125"/>
                    </a:lnTo>
                    <a:lnTo>
                      <a:pt x="37" y="125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6" y="125"/>
                    </a:lnTo>
                    <a:lnTo>
                      <a:pt x="59" y="126"/>
                    </a:lnTo>
                    <a:lnTo>
                      <a:pt x="59" y="124"/>
                    </a:lnTo>
                    <a:lnTo>
                      <a:pt x="59" y="118"/>
                    </a:lnTo>
                    <a:lnTo>
                      <a:pt x="58" y="112"/>
                    </a:lnTo>
                    <a:lnTo>
                      <a:pt x="57" y="109"/>
                    </a:lnTo>
                    <a:lnTo>
                      <a:pt x="56" y="109"/>
                    </a:lnTo>
                    <a:lnTo>
                      <a:pt x="53" y="109"/>
                    </a:lnTo>
                    <a:lnTo>
                      <a:pt x="50" y="109"/>
                    </a:lnTo>
                    <a:lnTo>
                      <a:pt x="47" y="108"/>
                    </a:lnTo>
                    <a:lnTo>
                      <a:pt x="44" y="108"/>
                    </a:lnTo>
                    <a:lnTo>
                      <a:pt x="41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9" y="102"/>
                    </a:lnTo>
                    <a:lnTo>
                      <a:pt x="39" y="95"/>
                    </a:lnTo>
                    <a:lnTo>
                      <a:pt x="39" y="87"/>
                    </a:lnTo>
                    <a:lnTo>
                      <a:pt x="39" y="83"/>
                    </a:lnTo>
                    <a:lnTo>
                      <a:pt x="37" y="81"/>
                    </a:lnTo>
                    <a:lnTo>
                      <a:pt x="32" y="78"/>
                    </a:lnTo>
                    <a:lnTo>
                      <a:pt x="28" y="75"/>
                    </a:lnTo>
                    <a:lnTo>
                      <a:pt x="25" y="74"/>
                    </a:lnTo>
                    <a:lnTo>
                      <a:pt x="28" y="77"/>
                    </a:lnTo>
                    <a:lnTo>
                      <a:pt x="31" y="82"/>
                    </a:lnTo>
                    <a:lnTo>
                      <a:pt x="33" y="86"/>
                    </a:lnTo>
                    <a:lnTo>
                      <a:pt x="34" y="89"/>
                    </a:lnTo>
                    <a:lnTo>
                      <a:pt x="32" y="95"/>
                    </a:lnTo>
                    <a:lnTo>
                      <a:pt x="28" y="103"/>
                    </a:lnTo>
                    <a:lnTo>
                      <a:pt x="24" y="111"/>
                    </a:lnTo>
                    <a:lnTo>
                      <a:pt x="23" y="114"/>
                    </a:lnTo>
                    <a:lnTo>
                      <a:pt x="18" y="112"/>
                    </a:lnTo>
                    <a:lnTo>
                      <a:pt x="19" y="108"/>
                    </a:lnTo>
                    <a:lnTo>
                      <a:pt x="20" y="99"/>
                    </a:lnTo>
                    <a:lnTo>
                      <a:pt x="22" y="90"/>
                    </a:lnTo>
                    <a:lnTo>
                      <a:pt x="23" y="85"/>
                    </a:lnTo>
                    <a:lnTo>
                      <a:pt x="21" y="81"/>
                    </a:lnTo>
                    <a:lnTo>
                      <a:pt x="18" y="74"/>
                    </a:lnTo>
                    <a:lnTo>
                      <a:pt x="14" y="67"/>
                    </a:lnTo>
                    <a:lnTo>
                      <a:pt x="13" y="64"/>
                    </a:lnTo>
                    <a:lnTo>
                      <a:pt x="13" y="61"/>
                    </a:lnTo>
                    <a:lnTo>
                      <a:pt x="13" y="55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5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3" y="66"/>
                    </a:lnTo>
                    <a:lnTo>
                      <a:pt x="27" y="67"/>
                    </a:lnTo>
                    <a:lnTo>
                      <a:pt x="34" y="70"/>
                    </a:lnTo>
                    <a:lnTo>
                      <a:pt x="41" y="74"/>
                    </a:lnTo>
                    <a:lnTo>
                      <a:pt x="47" y="77"/>
                    </a:lnTo>
                    <a:lnTo>
                      <a:pt x="54" y="81"/>
                    </a:lnTo>
                    <a:lnTo>
                      <a:pt x="59" y="84"/>
                    </a:lnTo>
                    <a:lnTo>
                      <a:pt x="62" y="87"/>
                    </a:lnTo>
                    <a:lnTo>
                      <a:pt x="63" y="89"/>
                    </a:lnTo>
                    <a:lnTo>
                      <a:pt x="64" y="91"/>
                    </a:lnTo>
                    <a:lnTo>
                      <a:pt x="64" y="94"/>
                    </a:lnTo>
                    <a:lnTo>
                      <a:pt x="65" y="97"/>
                    </a:lnTo>
                    <a:lnTo>
                      <a:pt x="65" y="101"/>
                    </a:lnTo>
                    <a:lnTo>
                      <a:pt x="64" y="108"/>
                    </a:lnTo>
                    <a:lnTo>
                      <a:pt x="63" y="114"/>
                    </a:lnTo>
                    <a:lnTo>
                      <a:pt x="62" y="119"/>
                    </a:lnTo>
                    <a:lnTo>
                      <a:pt x="64" y="117"/>
                    </a:lnTo>
                    <a:lnTo>
                      <a:pt x="65" y="117"/>
                    </a:lnTo>
                    <a:lnTo>
                      <a:pt x="68" y="115"/>
                    </a:lnTo>
                    <a:lnTo>
                      <a:pt x="72" y="113"/>
                    </a:lnTo>
                    <a:lnTo>
                      <a:pt x="74" y="112"/>
                    </a:lnTo>
                    <a:lnTo>
                      <a:pt x="78" y="109"/>
                    </a:lnTo>
                    <a:lnTo>
                      <a:pt x="81" y="107"/>
                    </a:lnTo>
                    <a:lnTo>
                      <a:pt x="83" y="105"/>
                    </a:lnTo>
                    <a:lnTo>
                      <a:pt x="84" y="103"/>
                    </a:lnTo>
                    <a:lnTo>
                      <a:pt x="81" y="101"/>
                    </a:lnTo>
                    <a:lnTo>
                      <a:pt x="76" y="95"/>
                    </a:lnTo>
                    <a:lnTo>
                      <a:pt x="72" y="89"/>
                    </a:lnTo>
                    <a:lnTo>
                      <a:pt x="69" y="86"/>
                    </a:lnTo>
                    <a:lnTo>
                      <a:pt x="69" y="85"/>
                    </a:lnTo>
                    <a:lnTo>
                      <a:pt x="70" y="84"/>
                    </a:lnTo>
                    <a:lnTo>
                      <a:pt x="72" y="84"/>
                    </a:lnTo>
                    <a:lnTo>
                      <a:pt x="73" y="83"/>
                    </a:lnTo>
                    <a:lnTo>
                      <a:pt x="69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4" y="77"/>
                    </a:lnTo>
                    <a:lnTo>
                      <a:pt x="64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3" y="72"/>
                    </a:lnTo>
                    <a:lnTo>
                      <a:pt x="97" y="85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3" y="72"/>
                    </a:lnTo>
                    <a:lnTo>
                      <a:pt x="80" y="68"/>
                    </a:lnTo>
                    <a:lnTo>
                      <a:pt x="77" y="65"/>
                    </a:lnTo>
                    <a:lnTo>
                      <a:pt x="74" y="63"/>
                    </a:lnTo>
                    <a:lnTo>
                      <a:pt x="72" y="60"/>
                    </a:lnTo>
                    <a:lnTo>
                      <a:pt x="69" y="57"/>
                    </a:lnTo>
                    <a:lnTo>
                      <a:pt x="65" y="53"/>
                    </a:lnTo>
                    <a:lnTo>
                      <a:pt x="60" y="47"/>
                    </a:lnTo>
                    <a:lnTo>
                      <a:pt x="54" y="41"/>
                    </a:lnTo>
                    <a:lnTo>
                      <a:pt x="49" y="35"/>
                    </a:lnTo>
                    <a:lnTo>
                      <a:pt x="45" y="29"/>
                    </a:lnTo>
                    <a:lnTo>
                      <a:pt x="41" y="24"/>
                    </a:lnTo>
                    <a:lnTo>
                      <a:pt x="41" y="21"/>
                    </a:lnTo>
                    <a:lnTo>
                      <a:pt x="41" y="15"/>
                    </a:lnTo>
                    <a:lnTo>
                      <a:pt x="42" y="8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5" name="Freeform 33"/>
              <p:cNvSpPr>
                <a:spLocks/>
              </p:cNvSpPr>
              <p:nvPr/>
            </p:nvSpPr>
            <p:spPr bwMode="auto">
              <a:xfrm>
                <a:off x="7987" y="11158"/>
                <a:ext cx="22" cy="13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5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11" y="1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22" y="3"/>
                  </a:cxn>
                  <a:cxn ang="0">
                    <a:pos x="18" y="4"/>
                  </a:cxn>
                  <a:cxn ang="0">
                    <a:pos x="19" y="12"/>
                  </a:cxn>
                </a:cxnLst>
                <a:rect l="0" t="0" r="r" b="b"/>
                <a:pathLst>
                  <a:path w="22" h="13">
                    <a:moveTo>
                      <a:pt x="19" y="12"/>
                    </a:moveTo>
                    <a:lnTo>
                      <a:pt x="5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18" y="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6" name="Freeform 34"/>
              <p:cNvSpPr>
                <a:spLocks/>
              </p:cNvSpPr>
              <p:nvPr/>
            </p:nvSpPr>
            <p:spPr bwMode="auto">
              <a:xfrm>
                <a:off x="7921" y="11089"/>
                <a:ext cx="66" cy="102"/>
              </a:xfrm>
              <a:custGeom>
                <a:avLst/>
                <a:gdLst/>
                <a:ahLst/>
                <a:cxnLst>
                  <a:cxn ang="0">
                    <a:pos x="32" y="53"/>
                  </a:cxn>
                  <a:cxn ang="0">
                    <a:pos x="27" y="52"/>
                  </a:cxn>
                  <a:cxn ang="0">
                    <a:pos x="23" y="49"/>
                  </a:cxn>
                  <a:cxn ang="0">
                    <a:pos x="17" y="41"/>
                  </a:cxn>
                  <a:cxn ang="0">
                    <a:pos x="10" y="32"/>
                  </a:cxn>
                  <a:cxn ang="0">
                    <a:pos x="5" y="26"/>
                  </a:cxn>
                  <a:cxn ang="0">
                    <a:pos x="31" y="50"/>
                  </a:cxn>
                  <a:cxn ang="0">
                    <a:pos x="32" y="46"/>
                  </a:cxn>
                  <a:cxn ang="0">
                    <a:pos x="25" y="38"/>
                  </a:cxn>
                  <a:cxn ang="0">
                    <a:pos x="15" y="24"/>
                  </a:cxn>
                  <a:cxn ang="0">
                    <a:pos x="5" y="13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11" y="6"/>
                  </a:cxn>
                  <a:cxn ang="0">
                    <a:pos x="27" y="23"/>
                  </a:cxn>
                  <a:cxn ang="0">
                    <a:pos x="41" y="41"/>
                  </a:cxn>
                  <a:cxn ang="0">
                    <a:pos x="50" y="57"/>
                  </a:cxn>
                  <a:cxn ang="0">
                    <a:pos x="55" y="65"/>
                  </a:cxn>
                  <a:cxn ang="0">
                    <a:pos x="60" y="69"/>
                  </a:cxn>
                  <a:cxn ang="0">
                    <a:pos x="63" y="72"/>
                  </a:cxn>
                  <a:cxn ang="0">
                    <a:pos x="64" y="81"/>
                  </a:cxn>
                  <a:cxn ang="0">
                    <a:pos x="65" y="84"/>
                  </a:cxn>
                  <a:cxn ang="0">
                    <a:pos x="61" y="81"/>
                  </a:cxn>
                  <a:cxn ang="0">
                    <a:pos x="55" y="77"/>
                  </a:cxn>
                  <a:cxn ang="0">
                    <a:pos x="50" y="72"/>
                  </a:cxn>
                  <a:cxn ang="0">
                    <a:pos x="51" y="75"/>
                  </a:cxn>
                  <a:cxn ang="0">
                    <a:pos x="57" y="90"/>
                  </a:cxn>
                  <a:cxn ang="0">
                    <a:pos x="55" y="99"/>
                  </a:cxn>
                  <a:cxn ang="0">
                    <a:pos x="49" y="102"/>
                  </a:cxn>
                  <a:cxn ang="0">
                    <a:pos x="45" y="88"/>
                  </a:cxn>
                  <a:cxn ang="0">
                    <a:pos x="37" y="68"/>
                  </a:cxn>
                  <a:cxn ang="0">
                    <a:pos x="34" y="63"/>
                  </a:cxn>
                  <a:cxn ang="0">
                    <a:pos x="36" y="59"/>
                  </a:cxn>
                  <a:cxn ang="0">
                    <a:pos x="34" y="54"/>
                  </a:cxn>
                </a:cxnLst>
                <a:rect l="0" t="0" r="r" b="b"/>
                <a:pathLst>
                  <a:path w="66" h="102">
                    <a:moveTo>
                      <a:pt x="34" y="54"/>
                    </a:moveTo>
                    <a:lnTo>
                      <a:pt x="32" y="53"/>
                    </a:lnTo>
                    <a:lnTo>
                      <a:pt x="30" y="53"/>
                    </a:lnTo>
                    <a:lnTo>
                      <a:pt x="27" y="52"/>
                    </a:lnTo>
                    <a:lnTo>
                      <a:pt x="24" y="51"/>
                    </a:lnTo>
                    <a:lnTo>
                      <a:pt x="23" y="49"/>
                    </a:lnTo>
                    <a:lnTo>
                      <a:pt x="20" y="45"/>
                    </a:lnTo>
                    <a:lnTo>
                      <a:pt x="17" y="41"/>
                    </a:lnTo>
                    <a:lnTo>
                      <a:pt x="14" y="36"/>
                    </a:lnTo>
                    <a:lnTo>
                      <a:pt x="10" y="32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2" y="46"/>
                    </a:lnTo>
                    <a:lnTo>
                      <a:pt x="29" y="43"/>
                    </a:lnTo>
                    <a:lnTo>
                      <a:pt x="25" y="38"/>
                    </a:lnTo>
                    <a:lnTo>
                      <a:pt x="20" y="31"/>
                    </a:lnTo>
                    <a:lnTo>
                      <a:pt x="15" y="24"/>
                    </a:lnTo>
                    <a:lnTo>
                      <a:pt x="10" y="18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1" y="6"/>
                    </a:lnTo>
                    <a:lnTo>
                      <a:pt x="19" y="14"/>
                    </a:lnTo>
                    <a:lnTo>
                      <a:pt x="27" y="23"/>
                    </a:lnTo>
                    <a:lnTo>
                      <a:pt x="34" y="31"/>
                    </a:lnTo>
                    <a:lnTo>
                      <a:pt x="41" y="41"/>
                    </a:lnTo>
                    <a:lnTo>
                      <a:pt x="46" y="49"/>
                    </a:lnTo>
                    <a:lnTo>
                      <a:pt x="50" y="57"/>
                    </a:lnTo>
                    <a:lnTo>
                      <a:pt x="53" y="63"/>
                    </a:lnTo>
                    <a:lnTo>
                      <a:pt x="55" y="65"/>
                    </a:lnTo>
                    <a:lnTo>
                      <a:pt x="57" y="66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3" y="77"/>
                    </a:lnTo>
                    <a:lnTo>
                      <a:pt x="64" y="81"/>
                    </a:lnTo>
                    <a:lnTo>
                      <a:pt x="66" y="85"/>
                    </a:lnTo>
                    <a:lnTo>
                      <a:pt x="65" y="84"/>
                    </a:lnTo>
                    <a:lnTo>
                      <a:pt x="63" y="83"/>
                    </a:lnTo>
                    <a:lnTo>
                      <a:pt x="61" y="81"/>
                    </a:lnTo>
                    <a:lnTo>
                      <a:pt x="58" y="79"/>
                    </a:lnTo>
                    <a:lnTo>
                      <a:pt x="55" y="77"/>
                    </a:lnTo>
                    <a:lnTo>
                      <a:pt x="51" y="75"/>
                    </a:lnTo>
                    <a:lnTo>
                      <a:pt x="50" y="72"/>
                    </a:lnTo>
                    <a:lnTo>
                      <a:pt x="48" y="70"/>
                    </a:lnTo>
                    <a:lnTo>
                      <a:pt x="51" y="75"/>
                    </a:lnTo>
                    <a:lnTo>
                      <a:pt x="55" y="82"/>
                    </a:lnTo>
                    <a:lnTo>
                      <a:pt x="57" y="90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2" y="100"/>
                    </a:lnTo>
                    <a:lnTo>
                      <a:pt x="49" y="102"/>
                    </a:lnTo>
                    <a:lnTo>
                      <a:pt x="46" y="102"/>
                    </a:lnTo>
                    <a:lnTo>
                      <a:pt x="45" y="88"/>
                    </a:lnTo>
                    <a:lnTo>
                      <a:pt x="41" y="76"/>
                    </a:lnTo>
                    <a:lnTo>
                      <a:pt x="37" y="68"/>
                    </a:lnTo>
                    <a:lnTo>
                      <a:pt x="34" y="64"/>
                    </a:lnTo>
                    <a:lnTo>
                      <a:pt x="34" y="63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7" y="5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7" name="Freeform 35"/>
              <p:cNvSpPr>
                <a:spLocks/>
              </p:cNvSpPr>
              <p:nvPr/>
            </p:nvSpPr>
            <p:spPr bwMode="auto">
              <a:xfrm>
                <a:off x="7733" y="10981"/>
                <a:ext cx="207" cy="292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0" y="48"/>
                  </a:cxn>
                  <a:cxn ang="0">
                    <a:pos x="12" y="31"/>
                  </a:cxn>
                  <a:cxn ang="0">
                    <a:pos x="37" y="14"/>
                  </a:cxn>
                  <a:cxn ang="0">
                    <a:pos x="74" y="2"/>
                  </a:cxn>
                  <a:cxn ang="0">
                    <a:pos x="106" y="0"/>
                  </a:cxn>
                  <a:cxn ang="0">
                    <a:pos x="127" y="5"/>
                  </a:cxn>
                  <a:cxn ang="0">
                    <a:pos x="136" y="16"/>
                  </a:cxn>
                  <a:cxn ang="0">
                    <a:pos x="139" y="26"/>
                  </a:cxn>
                  <a:cxn ang="0">
                    <a:pos x="144" y="36"/>
                  </a:cxn>
                  <a:cxn ang="0">
                    <a:pos x="149" y="43"/>
                  </a:cxn>
                  <a:cxn ang="0">
                    <a:pos x="155" y="52"/>
                  </a:cxn>
                  <a:cxn ang="0">
                    <a:pos x="166" y="82"/>
                  </a:cxn>
                  <a:cxn ang="0">
                    <a:pos x="181" y="130"/>
                  </a:cxn>
                  <a:cxn ang="0">
                    <a:pos x="195" y="174"/>
                  </a:cxn>
                  <a:cxn ang="0">
                    <a:pos x="204" y="205"/>
                  </a:cxn>
                  <a:cxn ang="0">
                    <a:pos x="207" y="222"/>
                  </a:cxn>
                  <a:cxn ang="0">
                    <a:pos x="201" y="246"/>
                  </a:cxn>
                  <a:cxn ang="0">
                    <a:pos x="186" y="266"/>
                  </a:cxn>
                  <a:cxn ang="0">
                    <a:pos x="167" y="280"/>
                  </a:cxn>
                  <a:cxn ang="0">
                    <a:pos x="143" y="289"/>
                  </a:cxn>
                  <a:cxn ang="0">
                    <a:pos x="117" y="292"/>
                  </a:cxn>
                  <a:cxn ang="0">
                    <a:pos x="92" y="287"/>
                  </a:cxn>
                  <a:cxn ang="0">
                    <a:pos x="69" y="275"/>
                  </a:cxn>
                  <a:cxn ang="0">
                    <a:pos x="55" y="254"/>
                  </a:cxn>
                  <a:cxn ang="0">
                    <a:pos x="41" y="211"/>
                  </a:cxn>
                  <a:cxn ang="0">
                    <a:pos x="24" y="160"/>
                  </a:cxn>
                  <a:cxn ang="0">
                    <a:pos x="11" y="121"/>
                  </a:cxn>
                  <a:cxn ang="0">
                    <a:pos x="6" y="103"/>
                  </a:cxn>
                  <a:cxn ang="0">
                    <a:pos x="5" y="90"/>
                  </a:cxn>
                  <a:cxn ang="0">
                    <a:pos x="6" y="81"/>
                  </a:cxn>
                  <a:cxn ang="0">
                    <a:pos x="5" y="71"/>
                  </a:cxn>
                </a:cxnLst>
                <a:rect l="0" t="0" r="r" b="b"/>
                <a:pathLst>
                  <a:path w="207" h="292">
                    <a:moveTo>
                      <a:pt x="6" y="67"/>
                    </a:moveTo>
                    <a:lnTo>
                      <a:pt x="1" y="62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5" y="39"/>
                    </a:lnTo>
                    <a:lnTo>
                      <a:pt x="12" y="31"/>
                    </a:lnTo>
                    <a:lnTo>
                      <a:pt x="23" y="22"/>
                    </a:lnTo>
                    <a:lnTo>
                      <a:pt x="37" y="14"/>
                    </a:lnTo>
                    <a:lnTo>
                      <a:pt x="55" y="7"/>
                    </a:lnTo>
                    <a:lnTo>
                      <a:pt x="74" y="2"/>
                    </a:lnTo>
                    <a:lnTo>
                      <a:pt x="91" y="0"/>
                    </a:lnTo>
                    <a:lnTo>
                      <a:pt x="106" y="0"/>
                    </a:lnTo>
                    <a:lnTo>
                      <a:pt x="118" y="1"/>
                    </a:lnTo>
                    <a:lnTo>
                      <a:pt x="127" y="5"/>
                    </a:lnTo>
                    <a:lnTo>
                      <a:pt x="134" y="10"/>
                    </a:lnTo>
                    <a:lnTo>
                      <a:pt x="136" y="16"/>
                    </a:lnTo>
                    <a:lnTo>
                      <a:pt x="136" y="24"/>
                    </a:lnTo>
                    <a:lnTo>
                      <a:pt x="139" y="26"/>
                    </a:lnTo>
                    <a:lnTo>
                      <a:pt x="142" y="31"/>
                    </a:lnTo>
                    <a:lnTo>
                      <a:pt x="144" y="36"/>
                    </a:lnTo>
                    <a:lnTo>
                      <a:pt x="144" y="41"/>
                    </a:lnTo>
                    <a:lnTo>
                      <a:pt x="149" y="43"/>
                    </a:lnTo>
                    <a:lnTo>
                      <a:pt x="153" y="46"/>
                    </a:lnTo>
                    <a:lnTo>
                      <a:pt x="155" y="52"/>
                    </a:lnTo>
                    <a:lnTo>
                      <a:pt x="159" y="62"/>
                    </a:lnTo>
                    <a:lnTo>
                      <a:pt x="166" y="82"/>
                    </a:lnTo>
                    <a:lnTo>
                      <a:pt x="173" y="105"/>
                    </a:lnTo>
                    <a:lnTo>
                      <a:pt x="181" y="130"/>
                    </a:lnTo>
                    <a:lnTo>
                      <a:pt x="188" y="153"/>
                    </a:lnTo>
                    <a:lnTo>
                      <a:pt x="195" y="174"/>
                    </a:lnTo>
                    <a:lnTo>
                      <a:pt x="201" y="192"/>
                    </a:lnTo>
                    <a:lnTo>
                      <a:pt x="204" y="205"/>
                    </a:lnTo>
                    <a:lnTo>
                      <a:pt x="206" y="209"/>
                    </a:lnTo>
                    <a:lnTo>
                      <a:pt x="207" y="222"/>
                    </a:lnTo>
                    <a:lnTo>
                      <a:pt x="204" y="235"/>
                    </a:lnTo>
                    <a:lnTo>
                      <a:pt x="201" y="246"/>
                    </a:lnTo>
                    <a:lnTo>
                      <a:pt x="194" y="257"/>
                    </a:lnTo>
                    <a:lnTo>
                      <a:pt x="186" y="266"/>
                    </a:lnTo>
                    <a:lnTo>
                      <a:pt x="177" y="274"/>
                    </a:lnTo>
                    <a:lnTo>
                      <a:pt x="167" y="280"/>
                    </a:lnTo>
                    <a:lnTo>
                      <a:pt x="155" y="286"/>
                    </a:lnTo>
                    <a:lnTo>
                      <a:pt x="143" y="289"/>
                    </a:lnTo>
                    <a:lnTo>
                      <a:pt x="130" y="291"/>
                    </a:lnTo>
                    <a:lnTo>
                      <a:pt x="117" y="292"/>
                    </a:lnTo>
                    <a:lnTo>
                      <a:pt x="105" y="290"/>
                    </a:lnTo>
                    <a:lnTo>
                      <a:pt x="92" y="287"/>
                    </a:lnTo>
                    <a:lnTo>
                      <a:pt x="81" y="282"/>
                    </a:lnTo>
                    <a:lnTo>
                      <a:pt x="69" y="275"/>
                    </a:lnTo>
                    <a:lnTo>
                      <a:pt x="60" y="265"/>
                    </a:lnTo>
                    <a:lnTo>
                      <a:pt x="55" y="254"/>
                    </a:lnTo>
                    <a:lnTo>
                      <a:pt x="49" y="234"/>
                    </a:lnTo>
                    <a:lnTo>
                      <a:pt x="41" y="211"/>
                    </a:lnTo>
                    <a:lnTo>
                      <a:pt x="32" y="185"/>
                    </a:lnTo>
                    <a:lnTo>
                      <a:pt x="24" y="160"/>
                    </a:lnTo>
                    <a:lnTo>
                      <a:pt x="16" y="138"/>
                    </a:lnTo>
                    <a:lnTo>
                      <a:pt x="11" y="121"/>
                    </a:lnTo>
                    <a:lnTo>
                      <a:pt x="8" y="112"/>
                    </a:lnTo>
                    <a:lnTo>
                      <a:pt x="6" y="103"/>
                    </a:lnTo>
                    <a:lnTo>
                      <a:pt x="5" y="97"/>
                    </a:lnTo>
                    <a:lnTo>
                      <a:pt x="5" y="90"/>
                    </a:lnTo>
                    <a:lnTo>
                      <a:pt x="8" y="85"/>
                    </a:lnTo>
                    <a:lnTo>
                      <a:pt x="6" y="81"/>
                    </a:lnTo>
                    <a:lnTo>
                      <a:pt x="5" y="76"/>
                    </a:lnTo>
                    <a:lnTo>
                      <a:pt x="5" y="71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8" name="Freeform 36"/>
              <p:cNvSpPr>
                <a:spLocks/>
              </p:cNvSpPr>
              <p:nvPr/>
            </p:nvSpPr>
            <p:spPr bwMode="auto">
              <a:xfrm>
                <a:off x="7845" y="11050"/>
                <a:ext cx="66" cy="194"/>
              </a:xfrm>
              <a:custGeom>
                <a:avLst/>
                <a:gdLst/>
                <a:ahLst/>
                <a:cxnLst>
                  <a:cxn ang="0">
                    <a:pos x="66" y="188"/>
                  </a:cxn>
                  <a:cxn ang="0">
                    <a:pos x="64" y="189"/>
                  </a:cxn>
                  <a:cxn ang="0">
                    <a:pos x="63" y="190"/>
                  </a:cxn>
                  <a:cxn ang="0">
                    <a:pos x="61" y="192"/>
                  </a:cxn>
                  <a:cxn ang="0">
                    <a:pos x="59" y="194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66" y="188"/>
                  </a:cxn>
                </a:cxnLst>
                <a:rect l="0" t="0" r="r" b="b"/>
                <a:pathLst>
                  <a:path w="66" h="194">
                    <a:moveTo>
                      <a:pt x="66" y="188"/>
                    </a:moveTo>
                    <a:lnTo>
                      <a:pt x="64" y="189"/>
                    </a:lnTo>
                    <a:lnTo>
                      <a:pt x="63" y="190"/>
                    </a:lnTo>
                    <a:lnTo>
                      <a:pt x="61" y="192"/>
                    </a:lnTo>
                    <a:lnTo>
                      <a:pt x="59" y="194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66" y="188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09" name="Freeform 37"/>
              <p:cNvSpPr>
                <a:spLocks/>
              </p:cNvSpPr>
              <p:nvPr/>
            </p:nvSpPr>
            <p:spPr bwMode="auto">
              <a:xfrm>
                <a:off x="7831" y="11041"/>
                <a:ext cx="19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9" y="6"/>
                  </a:cxn>
                  <a:cxn ang="0">
                    <a:pos x="17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6" y="5"/>
                  </a:cxn>
                  <a:cxn ang="0">
                    <a:pos x="3" y="4"/>
                  </a:cxn>
                  <a:cxn ang="0">
                    <a:pos x="0" y="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0" name="Freeform 38"/>
              <p:cNvSpPr>
                <a:spLocks/>
              </p:cNvSpPr>
              <p:nvPr/>
            </p:nvSpPr>
            <p:spPr bwMode="auto">
              <a:xfrm>
                <a:off x="7850" y="11020"/>
                <a:ext cx="20" cy="1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9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7" y="4"/>
                  </a:cxn>
                  <a:cxn ang="0">
                    <a:pos x="19" y="8"/>
                  </a:cxn>
                  <a:cxn ang="0">
                    <a:pos x="20" y="10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19"/>
                  </a:cxn>
                  <a:cxn ang="0">
                    <a:pos x="9" y="17"/>
                  </a:cxn>
                  <a:cxn ang="0">
                    <a:pos x="6" y="14"/>
                  </a:cxn>
                  <a:cxn ang="0">
                    <a:pos x="3" y="12"/>
                  </a:cxn>
                  <a:cxn ang="0">
                    <a:pos x="0" y="11"/>
                  </a:cxn>
                </a:cxnLst>
                <a:rect l="0" t="0" r="r" b="b"/>
                <a:pathLst>
                  <a:path w="20" h="19">
                    <a:moveTo>
                      <a:pt x="0" y="11"/>
                    </a:moveTo>
                    <a:lnTo>
                      <a:pt x="2" y="9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9" y="8"/>
                    </a:lnTo>
                    <a:lnTo>
                      <a:pt x="20" y="10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9" y="17"/>
                    </a:lnTo>
                    <a:lnTo>
                      <a:pt x="6" y="14"/>
                    </a:lnTo>
                    <a:lnTo>
                      <a:pt x="3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1" name="Freeform 39"/>
              <p:cNvSpPr>
                <a:spLocks/>
              </p:cNvSpPr>
              <p:nvPr/>
            </p:nvSpPr>
            <p:spPr bwMode="auto">
              <a:xfrm>
                <a:off x="7739" y="10989"/>
                <a:ext cx="121" cy="56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61" y="50"/>
                  </a:cxn>
                  <a:cxn ang="0">
                    <a:pos x="62" y="45"/>
                  </a:cxn>
                  <a:cxn ang="0">
                    <a:pos x="61" y="39"/>
                  </a:cxn>
                  <a:cxn ang="0">
                    <a:pos x="58" y="34"/>
                  </a:cxn>
                  <a:cxn ang="0">
                    <a:pos x="65" y="32"/>
                  </a:cxn>
                  <a:cxn ang="0">
                    <a:pos x="71" y="28"/>
                  </a:cxn>
                  <a:cxn ang="0">
                    <a:pos x="76" y="24"/>
                  </a:cxn>
                  <a:cxn ang="0">
                    <a:pos x="79" y="20"/>
                  </a:cxn>
                  <a:cxn ang="0">
                    <a:pos x="81" y="16"/>
                  </a:cxn>
                  <a:cxn ang="0">
                    <a:pos x="83" y="13"/>
                  </a:cxn>
                  <a:cxn ang="0">
                    <a:pos x="81" y="11"/>
                  </a:cxn>
                  <a:cxn ang="0">
                    <a:pos x="78" y="9"/>
                  </a:cxn>
                  <a:cxn ang="0">
                    <a:pos x="72" y="9"/>
                  </a:cxn>
                  <a:cxn ang="0">
                    <a:pos x="67" y="10"/>
                  </a:cxn>
                  <a:cxn ang="0">
                    <a:pos x="61" y="13"/>
                  </a:cxn>
                  <a:cxn ang="0">
                    <a:pos x="54" y="16"/>
                  </a:cxn>
                  <a:cxn ang="0">
                    <a:pos x="49" y="20"/>
                  </a:cxn>
                  <a:cxn ang="0">
                    <a:pos x="46" y="24"/>
                  </a:cxn>
                  <a:cxn ang="0">
                    <a:pos x="44" y="29"/>
                  </a:cxn>
                  <a:cxn ang="0">
                    <a:pos x="45" y="32"/>
                  </a:cxn>
                  <a:cxn ang="0">
                    <a:pos x="39" y="34"/>
                  </a:cxn>
                  <a:cxn ang="0">
                    <a:pos x="34" y="36"/>
                  </a:cxn>
                  <a:cxn ang="0">
                    <a:pos x="29" y="40"/>
                  </a:cxn>
                  <a:cxn ang="0">
                    <a:pos x="26" y="43"/>
                  </a:cxn>
                  <a:cxn ang="0">
                    <a:pos x="23" y="46"/>
                  </a:cxn>
                  <a:cxn ang="0">
                    <a:pos x="22" y="50"/>
                  </a:cxn>
                  <a:cxn ang="0">
                    <a:pos x="20" y="53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5"/>
                  </a:cxn>
                  <a:cxn ang="0">
                    <a:pos x="9" y="54"/>
                  </a:cxn>
                  <a:cxn ang="0">
                    <a:pos x="6" y="53"/>
                  </a:cxn>
                  <a:cxn ang="0">
                    <a:pos x="4" y="51"/>
                  </a:cxn>
                  <a:cxn ang="0">
                    <a:pos x="2" y="50"/>
                  </a:cxn>
                  <a:cxn ang="0">
                    <a:pos x="1" y="48"/>
                  </a:cxn>
                  <a:cxn ang="0">
                    <a:pos x="0" y="46"/>
                  </a:cxn>
                  <a:cxn ang="0">
                    <a:pos x="1" y="40"/>
                  </a:cxn>
                  <a:cxn ang="0">
                    <a:pos x="5" y="33"/>
                  </a:cxn>
                  <a:cxn ang="0">
                    <a:pos x="12" y="27"/>
                  </a:cxn>
                  <a:cxn ang="0">
                    <a:pos x="20" y="22"/>
                  </a:cxn>
                  <a:cxn ang="0">
                    <a:pos x="29" y="17"/>
                  </a:cxn>
                  <a:cxn ang="0">
                    <a:pos x="37" y="13"/>
                  </a:cxn>
                  <a:cxn ang="0">
                    <a:pos x="45" y="9"/>
                  </a:cxn>
                  <a:cxn ang="0">
                    <a:pos x="52" y="7"/>
                  </a:cxn>
                  <a:cxn ang="0">
                    <a:pos x="58" y="6"/>
                  </a:cxn>
                  <a:cxn ang="0">
                    <a:pos x="67" y="4"/>
                  </a:cxn>
                  <a:cxn ang="0">
                    <a:pos x="77" y="2"/>
                  </a:cxn>
                  <a:cxn ang="0">
                    <a:pos x="88" y="1"/>
                  </a:cxn>
                  <a:cxn ang="0">
                    <a:pos x="98" y="0"/>
                  </a:cxn>
                  <a:cxn ang="0">
                    <a:pos x="107" y="1"/>
                  </a:cxn>
                  <a:cxn ang="0">
                    <a:pos x="115" y="3"/>
                  </a:cxn>
                  <a:cxn ang="0">
                    <a:pos x="119" y="6"/>
                  </a:cxn>
                  <a:cxn ang="0">
                    <a:pos x="121" y="12"/>
                  </a:cxn>
                  <a:cxn ang="0">
                    <a:pos x="119" y="17"/>
                  </a:cxn>
                  <a:cxn ang="0">
                    <a:pos x="114" y="24"/>
                  </a:cxn>
                  <a:cxn ang="0">
                    <a:pos x="107" y="32"/>
                  </a:cxn>
                  <a:cxn ang="0">
                    <a:pos x="97" y="38"/>
                  </a:cxn>
                  <a:cxn ang="0">
                    <a:pos x="86" y="45"/>
                  </a:cxn>
                  <a:cxn ang="0">
                    <a:pos x="72" y="50"/>
                  </a:cxn>
                  <a:cxn ang="0">
                    <a:pos x="57" y="54"/>
                  </a:cxn>
                </a:cxnLst>
                <a:rect l="0" t="0" r="r" b="b"/>
                <a:pathLst>
                  <a:path w="121" h="56">
                    <a:moveTo>
                      <a:pt x="57" y="54"/>
                    </a:moveTo>
                    <a:lnTo>
                      <a:pt x="61" y="50"/>
                    </a:lnTo>
                    <a:lnTo>
                      <a:pt x="62" y="45"/>
                    </a:lnTo>
                    <a:lnTo>
                      <a:pt x="61" y="39"/>
                    </a:lnTo>
                    <a:lnTo>
                      <a:pt x="58" y="34"/>
                    </a:lnTo>
                    <a:lnTo>
                      <a:pt x="65" y="32"/>
                    </a:lnTo>
                    <a:lnTo>
                      <a:pt x="71" y="28"/>
                    </a:lnTo>
                    <a:lnTo>
                      <a:pt x="76" y="24"/>
                    </a:lnTo>
                    <a:lnTo>
                      <a:pt x="79" y="20"/>
                    </a:lnTo>
                    <a:lnTo>
                      <a:pt x="81" y="16"/>
                    </a:lnTo>
                    <a:lnTo>
                      <a:pt x="83" y="13"/>
                    </a:lnTo>
                    <a:lnTo>
                      <a:pt x="81" y="11"/>
                    </a:lnTo>
                    <a:lnTo>
                      <a:pt x="78" y="9"/>
                    </a:lnTo>
                    <a:lnTo>
                      <a:pt x="72" y="9"/>
                    </a:lnTo>
                    <a:lnTo>
                      <a:pt x="67" y="10"/>
                    </a:lnTo>
                    <a:lnTo>
                      <a:pt x="61" y="13"/>
                    </a:lnTo>
                    <a:lnTo>
                      <a:pt x="54" y="16"/>
                    </a:lnTo>
                    <a:lnTo>
                      <a:pt x="49" y="20"/>
                    </a:lnTo>
                    <a:lnTo>
                      <a:pt x="46" y="24"/>
                    </a:lnTo>
                    <a:lnTo>
                      <a:pt x="44" y="29"/>
                    </a:lnTo>
                    <a:lnTo>
                      <a:pt x="45" y="32"/>
                    </a:lnTo>
                    <a:lnTo>
                      <a:pt x="39" y="34"/>
                    </a:lnTo>
                    <a:lnTo>
                      <a:pt x="34" y="36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3" y="46"/>
                    </a:lnTo>
                    <a:lnTo>
                      <a:pt x="22" y="50"/>
                    </a:lnTo>
                    <a:lnTo>
                      <a:pt x="20" y="53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2" y="55"/>
                    </a:lnTo>
                    <a:lnTo>
                      <a:pt x="9" y="54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1" y="40"/>
                    </a:lnTo>
                    <a:lnTo>
                      <a:pt x="5" y="33"/>
                    </a:lnTo>
                    <a:lnTo>
                      <a:pt x="12" y="27"/>
                    </a:lnTo>
                    <a:lnTo>
                      <a:pt x="20" y="22"/>
                    </a:lnTo>
                    <a:lnTo>
                      <a:pt x="29" y="17"/>
                    </a:lnTo>
                    <a:lnTo>
                      <a:pt x="37" y="13"/>
                    </a:lnTo>
                    <a:lnTo>
                      <a:pt x="45" y="9"/>
                    </a:lnTo>
                    <a:lnTo>
                      <a:pt x="52" y="7"/>
                    </a:lnTo>
                    <a:lnTo>
                      <a:pt x="58" y="6"/>
                    </a:lnTo>
                    <a:lnTo>
                      <a:pt x="67" y="4"/>
                    </a:lnTo>
                    <a:lnTo>
                      <a:pt x="77" y="2"/>
                    </a:lnTo>
                    <a:lnTo>
                      <a:pt x="88" y="1"/>
                    </a:lnTo>
                    <a:lnTo>
                      <a:pt x="98" y="0"/>
                    </a:lnTo>
                    <a:lnTo>
                      <a:pt x="107" y="1"/>
                    </a:lnTo>
                    <a:lnTo>
                      <a:pt x="115" y="3"/>
                    </a:lnTo>
                    <a:lnTo>
                      <a:pt x="119" y="6"/>
                    </a:lnTo>
                    <a:lnTo>
                      <a:pt x="121" y="12"/>
                    </a:lnTo>
                    <a:lnTo>
                      <a:pt x="119" y="17"/>
                    </a:lnTo>
                    <a:lnTo>
                      <a:pt x="114" y="24"/>
                    </a:lnTo>
                    <a:lnTo>
                      <a:pt x="107" y="32"/>
                    </a:lnTo>
                    <a:lnTo>
                      <a:pt x="97" y="38"/>
                    </a:lnTo>
                    <a:lnTo>
                      <a:pt x="86" y="45"/>
                    </a:lnTo>
                    <a:lnTo>
                      <a:pt x="72" y="50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2" name="Freeform 40"/>
              <p:cNvSpPr>
                <a:spLocks/>
              </p:cNvSpPr>
              <p:nvPr/>
            </p:nvSpPr>
            <p:spPr bwMode="auto">
              <a:xfrm>
                <a:off x="7770" y="11029"/>
                <a:ext cx="20" cy="16"/>
              </a:xfrm>
              <a:custGeom>
                <a:avLst/>
                <a:gdLst/>
                <a:ahLst/>
                <a:cxnLst>
                  <a:cxn ang="0">
                    <a:pos x="13" y="16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2" y="9"/>
                  </a:cxn>
                  <a:cxn ang="0">
                    <a:pos x="5" y="6"/>
                  </a:cxn>
                  <a:cxn ang="0">
                    <a:pos x="7" y="3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0" y="2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13" y="16"/>
                  </a:cxn>
                </a:cxnLst>
                <a:rect l="0" t="0" r="r" b="b"/>
                <a:pathLst>
                  <a:path w="20" h="16">
                    <a:moveTo>
                      <a:pt x="13" y="16"/>
                    </a:moveTo>
                    <a:lnTo>
                      <a:pt x="9" y="16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0" y="7"/>
                    </a:lnTo>
                    <a:lnTo>
                      <a:pt x="17" y="12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3" name="Freeform 41"/>
              <p:cNvSpPr>
                <a:spLocks/>
              </p:cNvSpPr>
              <p:nvPr/>
            </p:nvSpPr>
            <p:spPr bwMode="auto">
              <a:xfrm>
                <a:off x="7766" y="11056"/>
                <a:ext cx="71" cy="204"/>
              </a:xfrm>
              <a:custGeom>
                <a:avLst/>
                <a:gdLst/>
                <a:ahLst/>
                <a:cxnLst>
                  <a:cxn ang="0">
                    <a:pos x="71" y="204"/>
                  </a:cxn>
                  <a:cxn ang="0">
                    <a:pos x="69" y="204"/>
                  </a:cxn>
                  <a:cxn ang="0">
                    <a:pos x="66" y="203"/>
                  </a:cxn>
                  <a:cxn ang="0">
                    <a:pos x="63" y="203"/>
                  </a:cxn>
                  <a:cxn ang="0">
                    <a:pos x="61" y="202"/>
                  </a:cxn>
                  <a:cxn ang="0">
                    <a:pos x="59" y="195"/>
                  </a:cxn>
                  <a:cxn ang="0">
                    <a:pos x="52" y="176"/>
                  </a:cxn>
                  <a:cxn ang="0">
                    <a:pos x="44" y="150"/>
                  </a:cxn>
                  <a:cxn ang="0">
                    <a:pos x="34" y="118"/>
                  </a:cxn>
                  <a:cxn ang="0">
                    <a:pos x="23" y="87"/>
                  </a:cxn>
                  <a:cxn ang="0">
                    <a:pos x="14" y="59"/>
                  </a:cxn>
                  <a:cxn ang="0">
                    <a:pos x="7" y="39"/>
                  </a:cxn>
                  <a:cxn ang="0">
                    <a:pos x="4" y="31"/>
                  </a:cxn>
                  <a:cxn ang="0">
                    <a:pos x="3" y="26"/>
                  </a:cxn>
                  <a:cxn ang="0">
                    <a:pos x="2" y="22"/>
                  </a:cxn>
                  <a:cxn ang="0">
                    <a:pos x="2" y="18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4"/>
                  </a:cxn>
                  <a:cxn ang="0">
                    <a:pos x="9" y="7"/>
                  </a:cxn>
                  <a:cxn ang="0">
                    <a:pos x="9" y="10"/>
                  </a:cxn>
                  <a:cxn ang="0">
                    <a:pos x="11" y="13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1" y="25"/>
                  </a:cxn>
                  <a:cxn ang="0">
                    <a:pos x="12" y="29"/>
                  </a:cxn>
                  <a:cxn ang="0">
                    <a:pos x="15" y="38"/>
                  </a:cxn>
                  <a:cxn ang="0">
                    <a:pos x="22" y="58"/>
                  </a:cxn>
                  <a:cxn ang="0">
                    <a:pos x="32" y="86"/>
                  </a:cxn>
                  <a:cxn ang="0">
                    <a:pos x="43" y="118"/>
                  </a:cxn>
                  <a:cxn ang="0">
                    <a:pos x="53" y="150"/>
                  </a:cxn>
                  <a:cxn ang="0">
                    <a:pos x="62" y="177"/>
                  </a:cxn>
                  <a:cxn ang="0">
                    <a:pos x="69" y="197"/>
                  </a:cxn>
                  <a:cxn ang="0">
                    <a:pos x="71" y="204"/>
                  </a:cxn>
                </a:cxnLst>
                <a:rect l="0" t="0" r="r" b="b"/>
                <a:pathLst>
                  <a:path w="71" h="204">
                    <a:moveTo>
                      <a:pt x="71" y="204"/>
                    </a:moveTo>
                    <a:lnTo>
                      <a:pt x="69" y="204"/>
                    </a:lnTo>
                    <a:lnTo>
                      <a:pt x="66" y="203"/>
                    </a:lnTo>
                    <a:lnTo>
                      <a:pt x="63" y="203"/>
                    </a:lnTo>
                    <a:lnTo>
                      <a:pt x="61" y="202"/>
                    </a:lnTo>
                    <a:lnTo>
                      <a:pt x="59" y="195"/>
                    </a:lnTo>
                    <a:lnTo>
                      <a:pt x="52" y="176"/>
                    </a:lnTo>
                    <a:lnTo>
                      <a:pt x="44" y="150"/>
                    </a:lnTo>
                    <a:lnTo>
                      <a:pt x="34" y="118"/>
                    </a:lnTo>
                    <a:lnTo>
                      <a:pt x="23" y="87"/>
                    </a:lnTo>
                    <a:lnTo>
                      <a:pt x="14" y="59"/>
                    </a:lnTo>
                    <a:lnTo>
                      <a:pt x="7" y="39"/>
                    </a:lnTo>
                    <a:lnTo>
                      <a:pt x="4" y="31"/>
                    </a:lnTo>
                    <a:lnTo>
                      <a:pt x="3" y="26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1" y="25"/>
                    </a:lnTo>
                    <a:lnTo>
                      <a:pt x="12" y="29"/>
                    </a:lnTo>
                    <a:lnTo>
                      <a:pt x="15" y="38"/>
                    </a:lnTo>
                    <a:lnTo>
                      <a:pt x="22" y="58"/>
                    </a:lnTo>
                    <a:lnTo>
                      <a:pt x="32" y="86"/>
                    </a:lnTo>
                    <a:lnTo>
                      <a:pt x="43" y="118"/>
                    </a:lnTo>
                    <a:lnTo>
                      <a:pt x="53" y="150"/>
                    </a:lnTo>
                    <a:lnTo>
                      <a:pt x="62" y="177"/>
                    </a:lnTo>
                    <a:lnTo>
                      <a:pt x="69" y="197"/>
                    </a:lnTo>
                    <a:lnTo>
                      <a:pt x="71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4" name="Freeform 42"/>
              <p:cNvSpPr>
                <a:spLocks/>
              </p:cNvSpPr>
              <p:nvPr/>
            </p:nvSpPr>
            <p:spPr bwMode="auto">
              <a:xfrm>
                <a:off x="7747" y="11054"/>
                <a:ext cx="76" cy="2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3" y="12"/>
                  </a:cxn>
                  <a:cxn ang="0">
                    <a:pos x="5" y="15"/>
                  </a:cxn>
                  <a:cxn ang="0">
                    <a:pos x="3" y="18"/>
                  </a:cxn>
                  <a:cxn ang="0">
                    <a:pos x="2" y="23"/>
                  </a:cxn>
                  <a:cxn ang="0">
                    <a:pos x="4" y="28"/>
                  </a:cxn>
                  <a:cxn ang="0">
                    <a:pos x="5" y="32"/>
                  </a:cxn>
                  <a:cxn ang="0">
                    <a:pos x="8" y="41"/>
                  </a:cxn>
                  <a:cxn ang="0">
                    <a:pos x="14" y="59"/>
                  </a:cxn>
                  <a:cxn ang="0">
                    <a:pos x="22" y="83"/>
                  </a:cxn>
                  <a:cxn ang="0">
                    <a:pos x="32" y="110"/>
                  </a:cxn>
                  <a:cxn ang="0">
                    <a:pos x="41" y="138"/>
                  </a:cxn>
                  <a:cxn ang="0">
                    <a:pos x="49" y="162"/>
                  </a:cxn>
                  <a:cxn ang="0">
                    <a:pos x="54" y="178"/>
                  </a:cxn>
                  <a:cxn ang="0">
                    <a:pos x="56" y="185"/>
                  </a:cxn>
                  <a:cxn ang="0">
                    <a:pos x="58" y="187"/>
                  </a:cxn>
                  <a:cxn ang="0">
                    <a:pos x="61" y="190"/>
                  </a:cxn>
                  <a:cxn ang="0">
                    <a:pos x="63" y="192"/>
                  </a:cxn>
                  <a:cxn ang="0">
                    <a:pos x="65" y="194"/>
                  </a:cxn>
                  <a:cxn ang="0">
                    <a:pos x="68" y="195"/>
                  </a:cxn>
                  <a:cxn ang="0">
                    <a:pos x="71" y="197"/>
                  </a:cxn>
                  <a:cxn ang="0">
                    <a:pos x="73" y="199"/>
                  </a:cxn>
                  <a:cxn ang="0">
                    <a:pos x="76" y="200"/>
                  </a:cxn>
                  <a:cxn ang="0">
                    <a:pos x="18" y="31"/>
                  </a:cxn>
                  <a:cxn ang="0">
                    <a:pos x="17" y="27"/>
                  </a:cxn>
                  <a:cxn ang="0">
                    <a:pos x="17" y="23"/>
                  </a:cxn>
                  <a:cxn ang="0">
                    <a:pos x="17" y="19"/>
                  </a:cxn>
                  <a:cxn ang="0">
                    <a:pos x="18" y="16"/>
                  </a:cxn>
                  <a:cxn ang="0">
                    <a:pos x="15" y="13"/>
                  </a:cxn>
                  <a:cxn ang="0">
                    <a:pos x="14" y="10"/>
                  </a:cxn>
                  <a:cxn ang="0">
                    <a:pos x="13" y="6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4" y="1"/>
                  </a:cxn>
                  <a:cxn ang="0">
                    <a:pos x="1" y="0"/>
                  </a:cxn>
                </a:cxnLst>
                <a:rect l="0" t="0" r="r" b="b"/>
                <a:pathLst>
                  <a:path w="76" h="200">
                    <a:moveTo>
                      <a:pt x="1" y="0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3" y="18"/>
                    </a:lnTo>
                    <a:lnTo>
                      <a:pt x="2" y="23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8" y="41"/>
                    </a:lnTo>
                    <a:lnTo>
                      <a:pt x="14" y="59"/>
                    </a:lnTo>
                    <a:lnTo>
                      <a:pt x="22" y="83"/>
                    </a:lnTo>
                    <a:lnTo>
                      <a:pt x="32" y="110"/>
                    </a:lnTo>
                    <a:lnTo>
                      <a:pt x="41" y="138"/>
                    </a:lnTo>
                    <a:lnTo>
                      <a:pt x="49" y="162"/>
                    </a:lnTo>
                    <a:lnTo>
                      <a:pt x="54" y="178"/>
                    </a:lnTo>
                    <a:lnTo>
                      <a:pt x="56" y="185"/>
                    </a:lnTo>
                    <a:lnTo>
                      <a:pt x="58" y="187"/>
                    </a:lnTo>
                    <a:lnTo>
                      <a:pt x="61" y="190"/>
                    </a:lnTo>
                    <a:lnTo>
                      <a:pt x="63" y="192"/>
                    </a:lnTo>
                    <a:lnTo>
                      <a:pt x="65" y="194"/>
                    </a:lnTo>
                    <a:lnTo>
                      <a:pt x="68" y="195"/>
                    </a:lnTo>
                    <a:lnTo>
                      <a:pt x="71" y="197"/>
                    </a:lnTo>
                    <a:lnTo>
                      <a:pt x="73" y="199"/>
                    </a:lnTo>
                    <a:lnTo>
                      <a:pt x="76" y="200"/>
                    </a:lnTo>
                    <a:lnTo>
                      <a:pt x="18" y="31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17" y="19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BA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5" name="Freeform 43"/>
              <p:cNvSpPr>
                <a:spLocks/>
              </p:cNvSpPr>
              <p:nvPr/>
            </p:nvSpPr>
            <p:spPr bwMode="auto">
              <a:xfrm>
                <a:off x="7862" y="11035"/>
                <a:ext cx="67" cy="190"/>
              </a:xfrm>
              <a:custGeom>
                <a:avLst/>
                <a:gdLst/>
                <a:ahLst/>
                <a:cxnLst>
                  <a:cxn ang="0">
                    <a:pos x="60" y="190"/>
                  </a:cxn>
                  <a:cxn ang="0">
                    <a:pos x="63" y="185"/>
                  </a:cxn>
                  <a:cxn ang="0">
                    <a:pos x="65" y="179"/>
                  </a:cxn>
                  <a:cxn ang="0">
                    <a:pos x="67" y="173"/>
                  </a:cxn>
                  <a:cxn ang="0">
                    <a:pos x="67" y="167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60" y="190"/>
                  </a:cxn>
                </a:cxnLst>
                <a:rect l="0" t="0" r="r" b="b"/>
                <a:pathLst>
                  <a:path w="67" h="190">
                    <a:moveTo>
                      <a:pt x="60" y="190"/>
                    </a:moveTo>
                    <a:lnTo>
                      <a:pt x="63" y="185"/>
                    </a:lnTo>
                    <a:lnTo>
                      <a:pt x="65" y="179"/>
                    </a:lnTo>
                    <a:lnTo>
                      <a:pt x="67" y="173"/>
                    </a:lnTo>
                    <a:lnTo>
                      <a:pt x="67" y="167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60" y="190"/>
                    </a:lnTo>
                    <a:close/>
                  </a:path>
                </a:pathLst>
              </a:custGeom>
              <a:solidFill>
                <a:srgbClr val="5BA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6" name="Freeform 44"/>
              <p:cNvSpPr>
                <a:spLocks/>
              </p:cNvSpPr>
              <p:nvPr/>
            </p:nvSpPr>
            <p:spPr bwMode="auto">
              <a:xfrm>
                <a:off x="7776" y="11047"/>
                <a:ext cx="125" cy="213"/>
              </a:xfrm>
              <a:custGeom>
                <a:avLst/>
                <a:gdLst/>
                <a:ahLst/>
                <a:cxnLst>
                  <a:cxn ang="0">
                    <a:pos x="62" y="212"/>
                  </a:cxn>
                  <a:cxn ang="0">
                    <a:pos x="60" y="205"/>
                  </a:cxn>
                  <a:cxn ang="0">
                    <a:pos x="53" y="186"/>
                  </a:cxn>
                  <a:cxn ang="0">
                    <a:pos x="44" y="159"/>
                  </a:cxn>
                  <a:cxn ang="0">
                    <a:pos x="34" y="127"/>
                  </a:cxn>
                  <a:cxn ang="0">
                    <a:pos x="23" y="95"/>
                  </a:cxn>
                  <a:cxn ang="0">
                    <a:pos x="13" y="67"/>
                  </a:cxn>
                  <a:cxn ang="0">
                    <a:pos x="7" y="47"/>
                  </a:cxn>
                  <a:cxn ang="0">
                    <a:pos x="4" y="38"/>
                  </a:cxn>
                  <a:cxn ang="0">
                    <a:pos x="2" y="35"/>
                  </a:cxn>
                  <a:cxn ang="0">
                    <a:pos x="2" y="30"/>
                  </a:cxn>
                  <a:cxn ang="0">
                    <a:pos x="2" y="25"/>
                  </a:cxn>
                  <a:cxn ang="0">
                    <a:pos x="3" y="22"/>
                  </a:cxn>
                  <a:cxn ang="0">
                    <a:pos x="1" y="19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7" y="10"/>
                  </a:cxn>
                  <a:cxn ang="0">
                    <a:pos x="13" y="9"/>
                  </a:cxn>
                  <a:cxn ang="0">
                    <a:pos x="20" y="8"/>
                  </a:cxn>
                  <a:cxn ang="0">
                    <a:pos x="26" y="7"/>
                  </a:cxn>
                  <a:cxn ang="0">
                    <a:pos x="32" y="5"/>
                  </a:cxn>
                  <a:cxn ang="0">
                    <a:pos x="39" y="4"/>
                  </a:cxn>
                  <a:cxn ang="0">
                    <a:pos x="43" y="2"/>
                  </a:cxn>
                  <a:cxn ang="0">
                    <a:pos x="48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60" y="4"/>
                  </a:cxn>
                  <a:cxn ang="0">
                    <a:pos x="63" y="6"/>
                  </a:cxn>
                  <a:cxn ang="0">
                    <a:pos x="60" y="7"/>
                  </a:cxn>
                  <a:cxn ang="0">
                    <a:pos x="56" y="8"/>
                  </a:cxn>
                  <a:cxn ang="0">
                    <a:pos x="52" y="10"/>
                  </a:cxn>
                  <a:cxn ang="0">
                    <a:pos x="49" y="12"/>
                  </a:cxn>
                  <a:cxn ang="0">
                    <a:pos x="47" y="13"/>
                  </a:cxn>
                  <a:cxn ang="0">
                    <a:pos x="47" y="14"/>
                  </a:cxn>
                  <a:cxn ang="0">
                    <a:pos x="49" y="15"/>
                  </a:cxn>
                  <a:cxn ang="0">
                    <a:pos x="52" y="14"/>
                  </a:cxn>
                  <a:cxn ang="0">
                    <a:pos x="54" y="13"/>
                  </a:cxn>
                  <a:cxn ang="0">
                    <a:pos x="58" y="11"/>
                  </a:cxn>
                  <a:cxn ang="0">
                    <a:pos x="62" y="10"/>
                  </a:cxn>
                  <a:cxn ang="0">
                    <a:pos x="65" y="8"/>
                  </a:cxn>
                  <a:cxn ang="0">
                    <a:pos x="125" y="199"/>
                  </a:cxn>
                  <a:cxn ang="0">
                    <a:pos x="118" y="203"/>
                  </a:cxn>
                  <a:cxn ang="0">
                    <a:pos x="111" y="206"/>
                  </a:cxn>
                  <a:cxn ang="0">
                    <a:pos x="103" y="209"/>
                  </a:cxn>
                  <a:cxn ang="0">
                    <a:pos x="95" y="211"/>
                  </a:cxn>
                  <a:cxn ang="0">
                    <a:pos x="87" y="213"/>
                  </a:cxn>
                  <a:cxn ang="0">
                    <a:pos x="78" y="213"/>
                  </a:cxn>
                  <a:cxn ang="0">
                    <a:pos x="70" y="213"/>
                  </a:cxn>
                  <a:cxn ang="0">
                    <a:pos x="62" y="212"/>
                  </a:cxn>
                </a:cxnLst>
                <a:rect l="0" t="0" r="r" b="b"/>
                <a:pathLst>
                  <a:path w="125" h="213">
                    <a:moveTo>
                      <a:pt x="62" y="212"/>
                    </a:moveTo>
                    <a:lnTo>
                      <a:pt x="60" y="205"/>
                    </a:lnTo>
                    <a:lnTo>
                      <a:pt x="53" y="186"/>
                    </a:lnTo>
                    <a:lnTo>
                      <a:pt x="44" y="159"/>
                    </a:lnTo>
                    <a:lnTo>
                      <a:pt x="34" y="127"/>
                    </a:lnTo>
                    <a:lnTo>
                      <a:pt x="23" y="95"/>
                    </a:lnTo>
                    <a:lnTo>
                      <a:pt x="13" y="67"/>
                    </a:lnTo>
                    <a:lnTo>
                      <a:pt x="7" y="47"/>
                    </a:lnTo>
                    <a:lnTo>
                      <a:pt x="4" y="38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2" y="25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7" y="10"/>
                    </a:lnTo>
                    <a:lnTo>
                      <a:pt x="13" y="9"/>
                    </a:lnTo>
                    <a:lnTo>
                      <a:pt x="20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9" y="4"/>
                    </a:lnTo>
                    <a:lnTo>
                      <a:pt x="43" y="2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60" y="4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6" y="8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9" y="15"/>
                    </a:lnTo>
                    <a:lnTo>
                      <a:pt x="52" y="14"/>
                    </a:lnTo>
                    <a:lnTo>
                      <a:pt x="54" y="13"/>
                    </a:lnTo>
                    <a:lnTo>
                      <a:pt x="58" y="11"/>
                    </a:lnTo>
                    <a:lnTo>
                      <a:pt x="62" y="10"/>
                    </a:lnTo>
                    <a:lnTo>
                      <a:pt x="65" y="8"/>
                    </a:lnTo>
                    <a:lnTo>
                      <a:pt x="125" y="199"/>
                    </a:lnTo>
                    <a:lnTo>
                      <a:pt x="118" y="203"/>
                    </a:lnTo>
                    <a:lnTo>
                      <a:pt x="111" y="206"/>
                    </a:lnTo>
                    <a:lnTo>
                      <a:pt x="103" y="209"/>
                    </a:lnTo>
                    <a:lnTo>
                      <a:pt x="95" y="211"/>
                    </a:lnTo>
                    <a:lnTo>
                      <a:pt x="87" y="213"/>
                    </a:lnTo>
                    <a:lnTo>
                      <a:pt x="78" y="213"/>
                    </a:lnTo>
                    <a:lnTo>
                      <a:pt x="70" y="213"/>
                    </a:lnTo>
                    <a:lnTo>
                      <a:pt x="62" y="212"/>
                    </a:lnTo>
                    <a:close/>
                  </a:path>
                </a:pathLst>
              </a:custGeom>
              <a:solidFill>
                <a:srgbClr val="5BA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7" name="Freeform 45"/>
              <p:cNvSpPr>
                <a:spLocks/>
              </p:cNvSpPr>
              <p:nvPr/>
            </p:nvSpPr>
            <p:spPr bwMode="auto">
              <a:xfrm>
                <a:off x="7749" y="11014"/>
                <a:ext cx="19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15"/>
                  </a:cxn>
                  <a:cxn ang="0">
                    <a:pos x="5" y="9"/>
                  </a:cxn>
                  <a:cxn ang="0">
                    <a:pos x="11" y="4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14" y="6"/>
                  </a:cxn>
                  <a:cxn ang="0">
                    <a:pos x="11" y="8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3" y="15"/>
                  </a:cxn>
                  <a:cxn ang="0">
                    <a:pos x="1" y="17"/>
                  </a:cxn>
                  <a:cxn ang="0">
                    <a:pos x="0" y="19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2" y="15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8" name="Freeform 46"/>
              <p:cNvSpPr>
                <a:spLocks/>
              </p:cNvSpPr>
              <p:nvPr/>
            </p:nvSpPr>
            <p:spPr bwMode="auto">
              <a:xfrm>
                <a:off x="7829" y="10997"/>
                <a:ext cx="23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20" y="4"/>
                  </a:cxn>
                  <a:cxn ang="0">
                    <a:pos x="22" y="5"/>
                  </a:cxn>
                  <a:cxn ang="0">
                    <a:pos x="23" y="7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9" y="7"/>
                  </a:cxn>
                  <a:cxn ang="0">
                    <a:pos x="16" y="6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23" h="9">
                    <a:moveTo>
                      <a:pt x="3" y="0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19" name="Freeform 47"/>
              <p:cNvSpPr>
                <a:spLocks/>
              </p:cNvSpPr>
              <p:nvPr/>
            </p:nvSpPr>
            <p:spPr bwMode="auto">
              <a:xfrm>
                <a:off x="7688" y="11250"/>
                <a:ext cx="129" cy="102"/>
              </a:xfrm>
              <a:custGeom>
                <a:avLst/>
                <a:gdLst/>
                <a:ahLst/>
                <a:cxnLst>
                  <a:cxn ang="0">
                    <a:pos x="129" y="101"/>
                  </a:cxn>
                  <a:cxn ang="0">
                    <a:pos x="127" y="101"/>
                  </a:cxn>
                  <a:cxn ang="0">
                    <a:pos x="123" y="101"/>
                  </a:cxn>
                  <a:cxn ang="0">
                    <a:pos x="116" y="101"/>
                  </a:cxn>
                  <a:cxn ang="0">
                    <a:pos x="106" y="101"/>
                  </a:cxn>
                  <a:cxn ang="0">
                    <a:pos x="97" y="102"/>
                  </a:cxn>
                  <a:cxn ang="0">
                    <a:pos x="86" y="102"/>
                  </a:cxn>
                  <a:cxn ang="0">
                    <a:pos x="75" y="102"/>
                  </a:cxn>
                  <a:cxn ang="0">
                    <a:pos x="66" y="102"/>
                  </a:cxn>
                  <a:cxn ang="0">
                    <a:pos x="49" y="99"/>
                  </a:cxn>
                  <a:cxn ang="0">
                    <a:pos x="34" y="94"/>
                  </a:cxn>
                  <a:cxn ang="0">
                    <a:pos x="20" y="85"/>
                  </a:cxn>
                  <a:cxn ang="0">
                    <a:pos x="10" y="73"/>
                  </a:cxn>
                  <a:cxn ang="0">
                    <a:pos x="2" y="58"/>
                  </a:cxn>
                  <a:cxn ang="0">
                    <a:pos x="0" y="41"/>
                  </a:cxn>
                  <a:cxn ang="0">
                    <a:pos x="2" y="21"/>
                  </a:cxn>
                  <a:cxn ang="0">
                    <a:pos x="11" y="0"/>
                  </a:cxn>
                  <a:cxn ang="0">
                    <a:pos x="129" y="0"/>
                  </a:cxn>
                  <a:cxn ang="0">
                    <a:pos x="129" y="101"/>
                  </a:cxn>
                </a:cxnLst>
                <a:rect l="0" t="0" r="r" b="b"/>
                <a:pathLst>
                  <a:path w="129" h="102">
                    <a:moveTo>
                      <a:pt x="129" y="101"/>
                    </a:moveTo>
                    <a:lnTo>
                      <a:pt x="127" y="101"/>
                    </a:lnTo>
                    <a:lnTo>
                      <a:pt x="123" y="101"/>
                    </a:lnTo>
                    <a:lnTo>
                      <a:pt x="116" y="101"/>
                    </a:lnTo>
                    <a:lnTo>
                      <a:pt x="106" y="101"/>
                    </a:lnTo>
                    <a:lnTo>
                      <a:pt x="97" y="102"/>
                    </a:lnTo>
                    <a:lnTo>
                      <a:pt x="86" y="102"/>
                    </a:lnTo>
                    <a:lnTo>
                      <a:pt x="75" y="102"/>
                    </a:lnTo>
                    <a:lnTo>
                      <a:pt x="66" y="102"/>
                    </a:lnTo>
                    <a:lnTo>
                      <a:pt x="49" y="99"/>
                    </a:lnTo>
                    <a:lnTo>
                      <a:pt x="34" y="94"/>
                    </a:lnTo>
                    <a:lnTo>
                      <a:pt x="20" y="85"/>
                    </a:lnTo>
                    <a:lnTo>
                      <a:pt x="10" y="73"/>
                    </a:lnTo>
                    <a:lnTo>
                      <a:pt x="2" y="58"/>
                    </a:lnTo>
                    <a:lnTo>
                      <a:pt x="0" y="41"/>
                    </a:lnTo>
                    <a:lnTo>
                      <a:pt x="2" y="21"/>
                    </a:lnTo>
                    <a:lnTo>
                      <a:pt x="11" y="0"/>
                    </a:lnTo>
                    <a:lnTo>
                      <a:pt x="129" y="0"/>
                    </a:lnTo>
                    <a:lnTo>
                      <a:pt x="1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0" name="Freeform 48"/>
              <p:cNvSpPr>
                <a:spLocks/>
              </p:cNvSpPr>
              <p:nvPr/>
            </p:nvSpPr>
            <p:spPr bwMode="auto">
              <a:xfrm>
                <a:off x="7598" y="11112"/>
                <a:ext cx="170" cy="200"/>
              </a:xfrm>
              <a:custGeom>
                <a:avLst/>
                <a:gdLst/>
                <a:ahLst/>
                <a:cxnLst>
                  <a:cxn ang="0">
                    <a:pos x="80" y="200"/>
                  </a:cxn>
                  <a:cxn ang="0">
                    <a:pos x="77" y="182"/>
                  </a:cxn>
                  <a:cxn ang="0">
                    <a:pos x="78" y="163"/>
                  </a:cxn>
                  <a:cxn ang="0">
                    <a:pos x="83" y="146"/>
                  </a:cxn>
                  <a:cxn ang="0">
                    <a:pos x="90" y="129"/>
                  </a:cxn>
                  <a:cxn ang="0">
                    <a:pos x="100" y="113"/>
                  </a:cxn>
                  <a:cxn ang="0">
                    <a:pos x="109" y="99"/>
                  </a:cxn>
                  <a:cxn ang="0">
                    <a:pos x="118" y="86"/>
                  </a:cxn>
                  <a:cxn ang="0">
                    <a:pos x="125" y="75"/>
                  </a:cxn>
                  <a:cxn ang="0">
                    <a:pos x="170" y="101"/>
                  </a:cxn>
                  <a:cxn ang="0">
                    <a:pos x="116" y="7"/>
                  </a:cxn>
                  <a:cxn ang="0">
                    <a:pos x="0" y="0"/>
                  </a:cxn>
                  <a:cxn ang="0">
                    <a:pos x="40" y="26"/>
                  </a:cxn>
                  <a:cxn ang="0">
                    <a:pos x="36" y="33"/>
                  </a:cxn>
                  <a:cxn ang="0">
                    <a:pos x="31" y="42"/>
                  </a:cxn>
                  <a:cxn ang="0">
                    <a:pos x="26" y="51"/>
                  </a:cxn>
                  <a:cxn ang="0">
                    <a:pos x="22" y="60"/>
                  </a:cxn>
                  <a:cxn ang="0">
                    <a:pos x="19" y="69"/>
                  </a:cxn>
                  <a:cxn ang="0">
                    <a:pos x="17" y="79"/>
                  </a:cxn>
                  <a:cxn ang="0">
                    <a:pos x="17" y="88"/>
                  </a:cxn>
                  <a:cxn ang="0">
                    <a:pos x="20" y="95"/>
                  </a:cxn>
                  <a:cxn ang="0">
                    <a:pos x="29" y="110"/>
                  </a:cxn>
                  <a:cxn ang="0">
                    <a:pos x="39" y="128"/>
                  </a:cxn>
                  <a:cxn ang="0">
                    <a:pos x="49" y="145"/>
                  </a:cxn>
                  <a:cxn ang="0">
                    <a:pos x="59" y="162"/>
                  </a:cxn>
                  <a:cxn ang="0">
                    <a:pos x="67" y="177"/>
                  </a:cxn>
                  <a:cxn ang="0">
                    <a:pos x="74" y="189"/>
                  </a:cxn>
                  <a:cxn ang="0">
                    <a:pos x="79" y="197"/>
                  </a:cxn>
                  <a:cxn ang="0">
                    <a:pos x="80" y="200"/>
                  </a:cxn>
                </a:cxnLst>
                <a:rect l="0" t="0" r="r" b="b"/>
                <a:pathLst>
                  <a:path w="170" h="200">
                    <a:moveTo>
                      <a:pt x="80" y="200"/>
                    </a:moveTo>
                    <a:lnTo>
                      <a:pt x="77" y="182"/>
                    </a:lnTo>
                    <a:lnTo>
                      <a:pt x="78" y="163"/>
                    </a:lnTo>
                    <a:lnTo>
                      <a:pt x="83" y="146"/>
                    </a:lnTo>
                    <a:lnTo>
                      <a:pt x="90" y="129"/>
                    </a:lnTo>
                    <a:lnTo>
                      <a:pt x="100" y="113"/>
                    </a:lnTo>
                    <a:lnTo>
                      <a:pt x="109" y="99"/>
                    </a:lnTo>
                    <a:lnTo>
                      <a:pt x="118" y="86"/>
                    </a:lnTo>
                    <a:lnTo>
                      <a:pt x="125" y="75"/>
                    </a:lnTo>
                    <a:lnTo>
                      <a:pt x="170" y="101"/>
                    </a:lnTo>
                    <a:lnTo>
                      <a:pt x="116" y="7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36" y="33"/>
                    </a:lnTo>
                    <a:lnTo>
                      <a:pt x="31" y="42"/>
                    </a:lnTo>
                    <a:lnTo>
                      <a:pt x="26" y="51"/>
                    </a:lnTo>
                    <a:lnTo>
                      <a:pt x="22" y="60"/>
                    </a:lnTo>
                    <a:lnTo>
                      <a:pt x="19" y="69"/>
                    </a:lnTo>
                    <a:lnTo>
                      <a:pt x="17" y="79"/>
                    </a:lnTo>
                    <a:lnTo>
                      <a:pt x="17" y="88"/>
                    </a:lnTo>
                    <a:lnTo>
                      <a:pt x="20" y="95"/>
                    </a:lnTo>
                    <a:lnTo>
                      <a:pt x="29" y="110"/>
                    </a:lnTo>
                    <a:lnTo>
                      <a:pt x="39" y="128"/>
                    </a:lnTo>
                    <a:lnTo>
                      <a:pt x="49" y="145"/>
                    </a:lnTo>
                    <a:lnTo>
                      <a:pt x="59" y="162"/>
                    </a:lnTo>
                    <a:lnTo>
                      <a:pt x="67" y="177"/>
                    </a:lnTo>
                    <a:lnTo>
                      <a:pt x="74" y="189"/>
                    </a:lnTo>
                    <a:lnTo>
                      <a:pt x="79" y="197"/>
                    </a:lnTo>
                    <a:lnTo>
                      <a:pt x="80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1" name="Freeform 49"/>
              <p:cNvSpPr>
                <a:spLocks/>
              </p:cNvSpPr>
              <p:nvPr/>
            </p:nvSpPr>
            <p:spPr bwMode="auto">
              <a:xfrm>
                <a:off x="8030" y="11104"/>
                <a:ext cx="135" cy="14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6" y="2"/>
                  </a:cxn>
                  <a:cxn ang="0">
                    <a:pos x="98" y="6"/>
                  </a:cxn>
                  <a:cxn ang="0">
                    <a:pos x="102" y="11"/>
                  </a:cxn>
                  <a:cxn ang="0">
                    <a:pos x="106" y="19"/>
                  </a:cxn>
                  <a:cxn ang="0">
                    <a:pos x="111" y="27"/>
                  </a:cxn>
                  <a:cxn ang="0">
                    <a:pos x="116" y="36"/>
                  </a:cxn>
                  <a:cxn ang="0">
                    <a:pos x="122" y="44"/>
                  </a:cxn>
                  <a:cxn ang="0">
                    <a:pos x="126" y="53"/>
                  </a:cxn>
                  <a:cxn ang="0">
                    <a:pos x="133" y="67"/>
                  </a:cxn>
                  <a:cxn ang="0">
                    <a:pos x="135" y="83"/>
                  </a:cxn>
                  <a:cxn ang="0">
                    <a:pos x="133" y="98"/>
                  </a:cxn>
                  <a:cxn ang="0">
                    <a:pos x="128" y="113"/>
                  </a:cxn>
                  <a:cxn ang="0">
                    <a:pos x="116" y="126"/>
                  </a:cxn>
                  <a:cxn ang="0">
                    <a:pos x="102" y="137"/>
                  </a:cxn>
                  <a:cxn ang="0">
                    <a:pos x="83" y="144"/>
                  </a:cxn>
                  <a:cxn ang="0">
                    <a:pos x="58" y="148"/>
                  </a:cxn>
                  <a:cxn ang="0">
                    <a:pos x="0" y="50"/>
                  </a:cxn>
                  <a:cxn ang="0">
                    <a:pos x="95" y="0"/>
                  </a:cxn>
                </a:cxnLst>
                <a:rect l="0" t="0" r="r" b="b"/>
                <a:pathLst>
                  <a:path w="135" h="148">
                    <a:moveTo>
                      <a:pt x="95" y="0"/>
                    </a:moveTo>
                    <a:lnTo>
                      <a:pt x="96" y="2"/>
                    </a:lnTo>
                    <a:lnTo>
                      <a:pt x="98" y="6"/>
                    </a:lnTo>
                    <a:lnTo>
                      <a:pt x="102" y="11"/>
                    </a:lnTo>
                    <a:lnTo>
                      <a:pt x="106" y="19"/>
                    </a:lnTo>
                    <a:lnTo>
                      <a:pt x="111" y="27"/>
                    </a:lnTo>
                    <a:lnTo>
                      <a:pt x="116" y="36"/>
                    </a:lnTo>
                    <a:lnTo>
                      <a:pt x="122" y="44"/>
                    </a:lnTo>
                    <a:lnTo>
                      <a:pt x="126" y="53"/>
                    </a:lnTo>
                    <a:lnTo>
                      <a:pt x="133" y="67"/>
                    </a:lnTo>
                    <a:lnTo>
                      <a:pt x="135" y="83"/>
                    </a:lnTo>
                    <a:lnTo>
                      <a:pt x="133" y="98"/>
                    </a:lnTo>
                    <a:lnTo>
                      <a:pt x="128" y="113"/>
                    </a:lnTo>
                    <a:lnTo>
                      <a:pt x="116" y="126"/>
                    </a:lnTo>
                    <a:lnTo>
                      <a:pt x="102" y="137"/>
                    </a:lnTo>
                    <a:lnTo>
                      <a:pt x="83" y="144"/>
                    </a:lnTo>
                    <a:lnTo>
                      <a:pt x="58" y="148"/>
                    </a:lnTo>
                    <a:lnTo>
                      <a:pt x="0" y="5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2" name="Freeform 50"/>
              <p:cNvSpPr>
                <a:spLocks/>
              </p:cNvSpPr>
              <p:nvPr/>
            </p:nvSpPr>
            <p:spPr bwMode="auto">
              <a:xfrm>
                <a:off x="7962" y="11212"/>
                <a:ext cx="195" cy="190"/>
              </a:xfrm>
              <a:custGeom>
                <a:avLst/>
                <a:gdLst/>
                <a:ahLst/>
                <a:cxnLst>
                  <a:cxn ang="0">
                    <a:pos x="195" y="26"/>
                  </a:cxn>
                  <a:cxn ang="0">
                    <a:pos x="187" y="33"/>
                  </a:cxn>
                  <a:cxn ang="0">
                    <a:pos x="180" y="38"/>
                  </a:cxn>
                  <a:cxn ang="0">
                    <a:pos x="171" y="43"/>
                  </a:cxn>
                  <a:cxn ang="0">
                    <a:pos x="162" y="46"/>
                  </a:cxn>
                  <a:cxn ang="0">
                    <a:pos x="153" y="48"/>
                  </a:cxn>
                  <a:cxn ang="0">
                    <a:pos x="143" y="50"/>
                  </a:cxn>
                  <a:cxn ang="0">
                    <a:pos x="134" y="52"/>
                  </a:cxn>
                  <a:cxn ang="0">
                    <a:pos x="124" y="53"/>
                  </a:cxn>
                  <a:cxn ang="0">
                    <a:pos x="115" y="53"/>
                  </a:cxn>
                  <a:cxn ang="0">
                    <a:pos x="106" y="53"/>
                  </a:cxn>
                  <a:cxn ang="0">
                    <a:pos x="96" y="53"/>
                  </a:cxn>
                  <a:cxn ang="0">
                    <a:pos x="88" y="52"/>
                  </a:cxn>
                  <a:cxn ang="0">
                    <a:pos x="79" y="52"/>
                  </a:cxn>
                  <a:cxn ang="0">
                    <a:pos x="72" y="51"/>
                  </a:cxn>
                  <a:cxn ang="0">
                    <a:pos x="64" y="50"/>
                  </a:cxn>
                  <a:cxn ang="0">
                    <a:pos x="58" y="50"/>
                  </a:cxn>
                  <a:cxn ang="0">
                    <a:pos x="60" y="0"/>
                  </a:cxn>
                  <a:cxn ang="0">
                    <a:pos x="0" y="90"/>
                  </a:cxn>
                  <a:cxn ang="0">
                    <a:pos x="50" y="190"/>
                  </a:cxn>
                  <a:cxn ang="0">
                    <a:pos x="54" y="144"/>
                  </a:cxn>
                  <a:cxn ang="0">
                    <a:pos x="63" y="144"/>
                  </a:cxn>
                  <a:cxn ang="0">
                    <a:pos x="73" y="144"/>
                  </a:cxn>
                  <a:cxn ang="0">
                    <a:pos x="84" y="144"/>
                  </a:cxn>
                  <a:cxn ang="0">
                    <a:pos x="94" y="143"/>
                  </a:cxn>
                  <a:cxn ang="0">
                    <a:pos x="104" y="141"/>
                  </a:cxn>
                  <a:cxn ang="0">
                    <a:pos x="113" y="137"/>
                  </a:cxn>
                  <a:cxn ang="0">
                    <a:pos x="122" y="133"/>
                  </a:cxn>
                  <a:cxn ang="0">
                    <a:pos x="127" y="127"/>
                  </a:cxn>
                  <a:cxn ang="0">
                    <a:pos x="137" y="112"/>
                  </a:cxn>
                  <a:cxn ang="0">
                    <a:pos x="148" y="96"/>
                  </a:cxn>
                  <a:cxn ang="0">
                    <a:pos x="159" y="78"/>
                  </a:cxn>
                  <a:cxn ang="0">
                    <a:pos x="170" y="63"/>
                  </a:cxn>
                  <a:cxn ang="0">
                    <a:pos x="180" y="48"/>
                  </a:cxn>
                  <a:cxn ang="0">
                    <a:pos x="188" y="36"/>
                  </a:cxn>
                  <a:cxn ang="0">
                    <a:pos x="193" y="28"/>
                  </a:cxn>
                  <a:cxn ang="0">
                    <a:pos x="195" y="26"/>
                  </a:cxn>
                </a:cxnLst>
                <a:rect l="0" t="0" r="r" b="b"/>
                <a:pathLst>
                  <a:path w="195" h="190">
                    <a:moveTo>
                      <a:pt x="195" y="26"/>
                    </a:moveTo>
                    <a:lnTo>
                      <a:pt x="187" y="33"/>
                    </a:lnTo>
                    <a:lnTo>
                      <a:pt x="180" y="38"/>
                    </a:lnTo>
                    <a:lnTo>
                      <a:pt x="171" y="43"/>
                    </a:lnTo>
                    <a:lnTo>
                      <a:pt x="162" y="46"/>
                    </a:lnTo>
                    <a:lnTo>
                      <a:pt x="153" y="48"/>
                    </a:lnTo>
                    <a:lnTo>
                      <a:pt x="143" y="50"/>
                    </a:lnTo>
                    <a:lnTo>
                      <a:pt x="134" y="52"/>
                    </a:lnTo>
                    <a:lnTo>
                      <a:pt x="124" y="53"/>
                    </a:lnTo>
                    <a:lnTo>
                      <a:pt x="115" y="53"/>
                    </a:lnTo>
                    <a:lnTo>
                      <a:pt x="106" y="53"/>
                    </a:lnTo>
                    <a:lnTo>
                      <a:pt x="96" y="53"/>
                    </a:lnTo>
                    <a:lnTo>
                      <a:pt x="88" y="52"/>
                    </a:lnTo>
                    <a:lnTo>
                      <a:pt x="79" y="52"/>
                    </a:lnTo>
                    <a:lnTo>
                      <a:pt x="72" y="51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60" y="0"/>
                    </a:lnTo>
                    <a:lnTo>
                      <a:pt x="0" y="90"/>
                    </a:lnTo>
                    <a:lnTo>
                      <a:pt x="50" y="190"/>
                    </a:lnTo>
                    <a:lnTo>
                      <a:pt x="54" y="144"/>
                    </a:lnTo>
                    <a:lnTo>
                      <a:pt x="63" y="144"/>
                    </a:lnTo>
                    <a:lnTo>
                      <a:pt x="73" y="144"/>
                    </a:lnTo>
                    <a:lnTo>
                      <a:pt x="84" y="144"/>
                    </a:lnTo>
                    <a:lnTo>
                      <a:pt x="94" y="143"/>
                    </a:lnTo>
                    <a:lnTo>
                      <a:pt x="104" y="141"/>
                    </a:lnTo>
                    <a:lnTo>
                      <a:pt x="113" y="137"/>
                    </a:lnTo>
                    <a:lnTo>
                      <a:pt x="122" y="133"/>
                    </a:lnTo>
                    <a:lnTo>
                      <a:pt x="127" y="127"/>
                    </a:lnTo>
                    <a:lnTo>
                      <a:pt x="137" y="112"/>
                    </a:lnTo>
                    <a:lnTo>
                      <a:pt x="148" y="96"/>
                    </a:lnTo>
                    <a:lnTo>
                      <a:pt x="159" y="78"/>
                    </a:lnTo>
                    <a:lnTo>
                      <a:pt x="170" y="63"/>
                    </a:lnTo>
                    <a:lnTo>
                      <a:pt x="180" y="48"/>
                    </a:lnTo>
                    <a:lnTo>
                      <a:pt x="188" y="36"/>
                    </a:lnTo>
                    <a:lnTo>
                      <a:pt x="193" y="28"/>
                    </a:lnTo>
                    <a:lnTo>
                      <a:pt x="19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3" name="Freeform 51"/>
              <p:cNvSpPr>
                <a:spLocks/>
              </p:cNvSpPr>
              <p:nvPr/>
            </p:nvSpPr>
            <p:spPr bwMode="auto">
              <a:xfrm>
                <a:off x="7743" y="10889"/>
                <a:ext cx="156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" y="83"/>
                  </a:cxn>
                  <a:cxn ang="0">
                    <a:pos x="4" y="78"/>
                  </a:cxn>
                  <a:cxn ang="0">
                    <a:pos x="7" y="73"/>
                  </a:cxn>
                  <a:cxn ang="0">
                    <a:pos x="12" y="65"/>
                  </a:cxn>
                  <a:cxn ang="0">
                    <a:pos x="17" y="57"/>
                  </a:cxn>
                  <a:cxn ang="0">
                    <a:pos x="22" y="48"/>
                  </a:cxn>
                  <a:cxn ang="0">
                    <a:pos x="28" y="40"/>
                  </a:cxn>
                  <a:cxn ang="0">
                    <a:pos x="33" y="32"/>
                  </a:cxn>
                  <a:cxn ang="0">
                    <a:pos x="37" y="25"/>
                  </a:cxn>
                  <a:cxn ang="0">
                    <a:pos x="44" y="19"/>
                  </a:cxn>
                  <a:cxn ang="0">
                    <a:pos x="50" y="14"/>
                  </a:cxn>
                  <a:cxn ang="0">
                    <a:pos x="57" y="9"/>
                  </a:cxn>
                  <a:cxn ang="0">
                    <a:pos x="64" y="5"/>
                  </a:cxn>
                  <a:cxn ang="0">
                    <a:pos x="72" y="3"/>
                  </a:cxn>
                  <a:cxn ang="0">
                    <a:pos x="80" y="1"/>
                  </a:cxn>
                  <a:cxn ang="0">
                    <a:pos x="88" y="0"/>
                  </a:cxn>
                  <a:cxn ang="0">
                    <a:pos x="97" y="0"/>
                  </a:cxn>
                  <a:cxn ang="0">
                    <a:pos x="106" y="2"/>
                  </a:cxn>
                  <a:cxn ang="0">
                    <a:pos x="114" y="5"/>
                  </a:cxn>
                  <a:cxn ang="0">
                    <a:pos x="123" y="9"/>
                  </a:cxn>
                  <a:cxn ang="0">
                    <a:pos x="131" y="14"/>
                  </a:cxn>
                  <a:cxn ang="0">
                    <a:pos x="140" y="22"/>
                  </a:cxn>
                  <a:cxn ang="0">
                    <a:pos x="148" y="29"/>
                  </a:cxn>
                  <a:cxn ang="0">
                    <a:pos x="156" y="39"/>
                  </a:cxn>
                  <a:cxn ang="0">
                    <a:pos x="94" y="138"/>
                  </a:cxn>
                  <a:cxn ang="0">
                    <a:pos x="0" y="84"/>
                  </a:cxn>
                </a:cxnLst>
                <a:rect l="0" t="0" r="r" b="b"/>
                <a:pathLst>
                  <a:path w="156" h="138">
                    <a:moveTo>
                      <a:pt x="0" y="84"/>
                    </a:moveTo>
                    <a:lnTo>
                      <a:pt x="1" y="83"/>
                    </a:lnTo>
                    <a:lnTo>
                      <a:pt x="4" y="78"/>
                    </a:lnTo>
                    <a:lnTo>
                      <a:pt x="7" y="73"/>
                    </a:lnTo>
                    <a:lnTo>
                      <a:pt x="12" y="65"/>
                    </a:lnTo>
                    <a:lnTo>
                      <a:pt x="17" y="57"/>
                    </a:lnTo>
                    <a:lnTo>
                      <a:pt x="22" y="48"/>
                    </a:lnTo>
                    <a:lnTo>
                      <a:pt x="28" y="40"/>
                    </a:lnTo>
                    <a:lnTo>
                      <a:pt x="33" y="32"/>
                    </a:lnTo>
                    <a:lnTo>
                      <a:pt x="37" y="25"/>
                    </a:lnTo>
                    <a:lnTo>
                      <a:pt x="44" y="19"/>
                    </a:lnTo>
                    <a:lnTo>
                      <a:pt x="50" y="14"/>
                    </a:lnTo>
                    <a:lnTo>
                      <a:pt x="57" y="9"/>
                    </a:lnTo>
                    <a:lnTo>
                      <a:pt x="64" y="5"/>
                    </a:lnTo>
                    <a:lnTo>
                      <a:pt x="72" y="3"/>
                    </a:lnTo>
                    <a:lnTo>
                      <a:pt x="80" y="1"/>
                    </a:lnTo>
                    <a:lnTo>
                      <a:pt x="88" y="0"/>
                    </a:lnTo>
                    <a:lnTo>
                      <a:pt x="97" y="0"/>
                    </a:lnTo>
                    <a:lnTo>
                      <a:pt x="106" y="2"/>
                    </a:lnTo>
                    <a:lnTo>
                      <a:pt x="114" y="5"/>
                    </a:lnTo>
                    <a:lnTo>
                      <a:pt x="123" y="9"/>
                    </a:lnTo>
                    <a:lnTo>
                      <a:pt x="131" y="14"/>
                    </a:lnTo>
                    <a:lnTo>
                      <a:pt x="140" y="22"/>
                    </a:lnTo>
                    <a:lnTo>
                      <a:pt x="148" y="29"/>
                    </a:lnTo>
                    <a:lnTo>
                      <a:pt x="156" y="39"/>
                    </a:lnTo>
                    <a:lnTo>
                      <a:pt x="94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4" name="Freeform 52"/>
              <p:cNvSpPr>
                <a:spLocks/>
              </p:cNvSpPr>
              <p:nvPr/>
            </p:nvSpPr>
            <p:spPr bwMode="auto">
              <a:xfrm>
                <a:off x="7850" y="10879"/>
                <a:ext cx="22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35" y="17"/>
                  </a:cxn>
                  <a:cxn ang="0">
                    <a:pos x="49" y="30"/>
                  </a:cxn>
                  <a:cxn ang="0">
                    <a:pos x="60" y="44"/>
                  </a:cxn>
                  <a:cxn ang="0">
                    <a:pos x="70" y="60"/>
                  </a:cxn>
                  <a:cxn ang="0">
                    <a:pos x="78" y="75"/>
                  </a:cxn>
                  <a:cxn ang="0">
                    <a:pos x="86" y="89"/>
                  </a:cxn>
                  <a:cxn ang="0">
                    <a:pos x="91" y="102"/>
                  </a:cxn>
                  <a:cxn ang="0">
                    <a:pos x="45" y="125"/>
                  </a:cxn>
                  <a:cxn ang="0">
                    <a:pos x="157" y="129"/>
                  </a:cxn>
                  <a:cxn ang="0">
                    <a:pos x="223" y="37"/>
                  </a:cxn>
                  <a:cxn ang="0">
                    <a:pos x="178" y="57"/>
                  </a:cxn>
                  <a:cxn ang="0">
                    <a:pos x="174" y="49"/>
                  </a:cxn>
                  <a:cxn ang="0">
                    <a:pos x="169" y="41"/>
                  </a:cxn>
                  <a:cxn ang="0">
                    <a:pos x="163" y="33"/>
                  </a:cxn>
                  <a:cxn ang="0">
                    <a:pos x="157" y="24"/>
                  </a:cxn>
                  <a:cxn ang="0">
                    <a:pos x="150" y="17"/>
                  </a:cxn>
                  <a:cxn ang="0">
                    <a:pos x="143" y="10"/>
                  </a:cxn>
                  <a:cxn ang="0">
                    <a:pos x="134" y="6"/>
                  </a:cxn>
                  <a:cxn ang="0">
                    <a:pos x="126" y="4"/>
                  </a:cxn>
                  <a:cxn ang="0">
                    <a:pos x="117" y="4"/>
                  </a:cxn>
                  <a:cxn ang="0">
                    <a:pos x="108" y="4"/>
                  </a:cxn>
                  <a:cxn ang="0">
                    <a:pos x="97" y="3"/>
                  </a:cxn>
                  <a:cxn ang="0">
                    <a:pos x="87" y="3"/>
                  </a:cxn>
                  <a:cxn ang="0">
                    <a:pos x="77" y="3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46" y="2"/>
                  </a:cxn>
                  <a:cxn ang="0">
                    <a:pos x="36" y="1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23" h="129">
                    <a:moveTo>
                      <a:pt x="0" y="0"/>
                    </a:moveTo>
                    <a:lnTo>
                      <a:pt x="18" y="7"/>
                    </a:lnTo>
                    <a:lnTo>
                      <a:pt x="35" y="17"/>
                    </a:lnTo>
                    <a:lnTo>
                      <a:pt x="49" y="30"/>
                    </a:lnTo>
                    <a:lnTo>
                      <a:pt x="60" y="44"/>
                    </a:lnTo>
                    <a:lnTo>
                      <a:pt x="70" y="60"/>
                    </a:lnTo>
                    <a:lnTo>
                      <a:pt x="78" y="75"/>
                    </a:lnTo>
                    <a:lnTo>
                      <a:pt x="86" y="89"/>
                    </a:lnTo>
                    <a:lnTo>
                      <a:pt x="91" y="102"/>
                    </a:lnTo>
                    <a:lnTo>
                      <a:pt x="45" y="125"/>
                    </a:lnTo>
                    <a:lnTo>
                      <a:pt x="157" y="129"/>
                    </a:lnTo>
                    <a:lnTo>
                      <a:pt x="223" y="37"/>
                    </a:lnTo>
                    <a:lnTo>
                      <a:pt x="178" y="57"/>
                    </a:lnTo>
                    <a:lnTo>
                      <a:pt x="174" y="49"/>
                    </a:lnTo>
                    <a:lnTo>
                      <a:pt x="169" y="41"/>
                    </a:lnTo>
                    <a:lnTo>
                      <a:pt x="163" y="33"/>
                    </a:lnTo>
                    <a:lnTo>
                      <a:pt x="157" y="24"/>
                    </a:lnTo>
                    <a:lnTo>
                      <a:pt x="150" y="17"/>
                    </a:lnTo>
                    <a:lnTo>
                      <a:pt x="143" y="10"/>
                    </a:lnTo>
                    <a:lnTo>
                      <a:pt x="134" y="6"/>
                    </a:lnTo>
                    <a:lnTo>
                      <a:pt x="126" y="4"/>
                    </a:lnTo>
                    <a:lnTo>
                      <a:pt x="117" y="4"/>
                    </a:lnTo>
                    <a:lnTo>
                      <a:pt x="108" y="4"/>
                    </a:lnTo>
                    <a:lnTo>
                      <a:pt x="97" y="3"/>
                    </a:lnTo>
                    <a:lnTo>
                      <a:pt x="87" y="3"/>
                    </a:lnTo>
                    <a:lnTo>
                      <a:pt x="77" y="3"/>
                    </a:lnTo>
                    <a:lnTo>
                      <a:pt x="66" y="2"/>
                    </a:lnTo>
                    <a:lnTo>
                      <a:pt x="56" y="2"/>
                    </a:lnTo>
                    <a:lnTo>
                      <a:pt x="46" y="2"/>
                    </a:lnTo>
                    <a:lnTo>
                      <a:pt x="36" y="1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5" name="Freeform 53"/>
              <p:cNvSpPr>
                <a:spLocks/>
              </p:cNvSpPr>
              <p:nvPr/>
            </p:nvSpPr>
            <p:spPr bwMode="auto">
              <a:xfrm>
                <a:off x="7909" y="11006"/>
                <a:ext cx="205" cy="196"/>
              </a:xfrm>
              <a:custGeom>
                <a:avLst/>
                <a:gdLst/>
                <a:ahLst/>
                <a:cxnLst>
                  <a:cxn ang="0">
                    <a:pos x="4" y="99"/>
                  </a:cxn>
                  <a:cxn ang="0">
                    <a:pos x="1" y="92"/>
                  </a:cxn>
                  <a:cxn ang="0">
                    <a:pos x="11" y="78"/>
                  </a:cxn>
                  <a:cxn ang="0">
                    <a:pos x="10" y="67"/>
                  </a:cxn>
                  <a:cxn ang="0">
                    <a:pos x="19" y="61"/>
                  </a:cxn>
                  <a:cxn ang="0">
                    <a:pos x="28" y="58"/>
                  </a:cxn>
                  <a:cxn ang="0">
                    <a:pos x="34" y="60"/>
                  </a:cxn>
                  <a:cxn ang="0">
                    <a:pos x="43" y="58"/>
                  </a:cxn>
                  <a:cxn ang="0">
                    <a:pos x="47" y="59"/>
                  </a:cxn>
                  <a:cxn ang="0">
                    <a:pos x="51" y="58"/>
                  </a:cxn>
                  <a:cxn ang="0">
                    <a:pos x="56" y="55"/>
                  </a:cxn>
                  <a:cxn ang="0">
                    <a:pos x="61" y="30"/>
                  </a:cxn>
                  <a:cxn ang="0">
                    <a:pos x="66" y="22"/>
                  </a:cxn>
                  <a:cxn ang="0">
                    <a:pos x="76" y="15"/>
                  </a:cxn>
                  <a:cxn ang="0">
                    <a:pos x="86" y="12"/>
                  </a:cxn>
                  <a:cxn ang="0">
                    <a:pos x="93" y="14"/>
                  </a:cxn>
                  <a:cxn ang="0">
                    <a:pos x="101" y="12"/>
                  </a:cxn>
                  <a:cxn ang="0">
                    <a:pos x="105" y="9"/>
                  </a:cxn>
                  <a:cxn ang="0">
                    <a:pos x="110" y="9"/>
                  </a:cxn>
                  <a:cxn ang="0">
                    <a:pos x="117" y="2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55" y="13"/>
                  </a:cxn>
                  <a:cxn ang="0">
                    <a:pos x="178" y="28"/>
                  </a:cxn>
                  <a:cxn ang="0">
                    <a:pos x="191" y="44"/>
                  </a:cxn>
                  <a:cxn ang="0">
                    <a:pos x="201" y="67"/>
                  </a:cxn>
                  <a:cxn ang="0">
                    <a:pos x="205" y="86"/>
                  </a:cxn>
                  <a:cxn ang="0">
                    <a:pos x="203" y="104"/>
                  </a:cxn>
                  <a:cxn ang="0">
                    <a:pos x="196" y="109"/>
                  </a:cxn>
                  <a:cxn ang="0">
                    <a:pos x="189" y="114"/>
                  </a:cxn>
                  <a:cxn ang="0">
                    <a:pos x="186" y="122"/>
                  </a:cxn>
                  <a:cxn ang="0">
                    <a:pos x="179" y="125"/>
                  </a:cxn>
                  <a:cxn ang="0">
                    <a:pos x="176" y="129"/>
                  </a:cxn>
                  <a:cxn ang="0">
                    <a:pos x="173" y="137"/>
                  </a:cxn>
                  <a:cxn ang="0">
                    <a:pos x="168" y="150"/>
                  </a:cxn>
                  <a:cxn ang="0">
                    <a:pos x="164" y="158"/>
                  </a:cxn>
                  <a:cxn ang="0">
                    <a:pos x="159" y="159"/>
                  </a:cxn>
                  <a:cxn ang="0">
                    <a:pos x="149" y="159"/>
                  </a:cxn>
                  <a:cxn ang="0">
                    <a:pos x="139" y="158"/>
                  </a:cxn>
                  <a:cxn ang="0">
                    <a:pos x="139" y="172"/>
                  </a:cxn>
                  <a:cxn ang="0">
                    <a:pos x="142" y="177"/>
                  </a:cxn>
                  <a:cxn ang="0">
                    <a:pos x="141" y="182"/>
                  </a:cxn>
                  <a:cxn ang="0">
                    <a:pos x="135" y="188"/>
                  </a:cxn>
                  <a:cxn ang="0">
                    <a:pos x="127" y="183"/>
                  </a:cxn>
                  <a:cxn ang="0">
                    <a:pos x="121" y="181"/>
                  </a:cxn>
                  <a:cxn ang="0">
                    <a:pos x="114" y="184"/>
                  </a:cxn>
                  <a:cxn ang="0">
                    <a:pos x="106" y="194"/>
                  </a:cxn>
                  <a:cxn ang="0">
                    <a:pos x="94" y="196"/>
                  </a:cxn>
                  <a:cxn ang="0">
                    <a:pos x="88" y="194"/>
                  </a:cxn>
                  <a:cxn ang="0">
                    <a:pos x="80" y="192"/>
                  </a:cxn>
                  <a:cxn ang="0">
                    <a:pos x="75" y="190"/>
                  </a:cxn>
                  <a:cxn ang="0">
                    <a:pos x="66" y="194"/>
                  </a:cxn>
                  <a:cxn ang="0">
                    <a:pos x="58" y="191"/>
                  </a:cxn>
                  <a:cxn ang="0">
                    <a:pos x="48" y="189"/>
                  </a:cxn>
                  <a:cxn ang="0">
                    <a:pos x="26" y="170"/>
                  </a:cxn>
                  <a:cxn ang="0">
                    <a:pos x="4" y="141"/>
                  </a:cxn>
                  <a:cxn ang="0">
                    <a:pos x="1" y="120"/>
                  </a:cxn>
                  <a:cxn ang="0">
                    <a:pos x="7" y="102"/>
                  </a:cxn>
                </a:cxnLst>
                <a:rect l="0" t="0" r="r" b="b"/>
                <a:pathLst>
                  <a:path w="205" h="196">
                    <a:moveTo>
                      <a:pt x="7" y="102"/>
                    </a:moveTo>
                    <a:lnTo>
                      <a:pt x="5" y="101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5" y="84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1" y="65"/>
                    </a:lnTo>
                    <a:lnTo>
                      <a:pt x="14" y="64"/>
                    </a:lnTo>
                    <a:lnTo>
                      <a:pt x="19" y="61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2" y="59"/>
                    </a:lnTo>
                    <a:lnTo>
                      <a:pt x="34" y="60"/>
                    </a:lnTo>
                    <a:lnTo>
                      <a:pt x="36" y="59"/>
                    </a:lnTo>
                    <a:lnTo>
                      <a:pt x="39" y="59"/>
                    </a:lnTo>
                    <a:lnTo>
                      <a:pt x="43" y="58"/>
                    </a:lnTo>
                    <a:lnTo>
                      <a:pt x="45" y="58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53" y="57"/>
                    </a:lnTo>
                    <a:lnTo>
                      <a:pt x="55" y="55"/>
                    </a:lnTo>
                    <a:lnTo>
                      <a:pt x="56" y="55"/>
                    </a:lnTo>
                    <a:lnTo>
                      <a:pt x="57" y="46"/>
                    </a:lnTo>
                    <a:lnTo>
                      <a:pt x="59" y="37"/>
                    </a:lnTo>
                    <a:lnTo>
                      <a:pt x="61" y="30"/>
                    </a:lnTo>
                    <a:lnTo>
                      <a:pt x="62" y="26"/>
                    </a:lnTo>
                    <a:lnTo>
                      <a:pt x="63" y="24"/>
                    </a:lnTo>
                    <a:lnTo>
                      <a:pt x="66" y="22"/>
                    </a:lnTo>
                    <a:lnTo>
                      <a:pt x="69" y="20"/>
                    </a:lnTo>
                    <a:lnTo>
                      <a:pt x="73" y="18"/>
                    </a:lnTo>
                    <a:lnTo>
                      <a:pt x="76" y="15"/>
                    </a:lnTo>
                    <a:lnTo>
                      <a:pt x="80" y="13"/>
                    </a:lnTo>
                    <a:lnTo>
                      <a:pt x="83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1" y="13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8" y="14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4" y="4"/>
                    </a:lnTo>
                    <a:lnTo>
                      <a:pt x="117" y="2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5" y="2"/>
                    </a:lnTo>
                    <a:lnTo>
                      <a:pt x="141" y="5"/>
                    </a:lnTo>
                    <a:lnTo>
                      <a:pt x="147" y="8"/>
                    </a:lnTo>
                    <a:lnTo>
                      <a:pt x="155" y="13"/>
                    </a:lnTo>
                    <a:lnTo>
                      <a:pt x="163" y="18"/>
                    </a:lnTo>
                    <a:lnTo>
                      <a:pt x="171" y="23"/>
                    </a:lnTo>
                    <a:lnTo>
                      <a:pt x="178" y="28"/>
                    </a:lnTo>
                    <a:lnTo>
                      <a:pt x="182" y="32"/>
                    </a:lnTo>
                    <a:lnTo>
                      <a:pt x="187" y="37"/>
                    </a:lnTo>
                    <a:lnTo>
                      <a:pt x="191" y="44"/>
                    </a:lnTo>
                    <a:lnTo>
                      <a:pt x="195" y="52"/>
                    </a:lnTo>
                    <a:lnTo>
                      <a:pt x="199" y="59"/>
                    </a:lnTo>
                    <a:lnTo>
                      <a:pt x="201" y="67"/>
                    </a:lnTo>
                    <a:lnTo>
                      <a:pt x="203" y="75"/>
                    </a:lnTo>
                    <a:lnTo>
                      <a:pt x="204" y="81"/>
                    </a:lnTo>
                    <a:lnTo>
                      <a:pt x="205" y="86"/>
                    </a:lnTo>
                    <a:lnTo>
                      <a:pt x="205" y="94"/>
                    </a:lnTo>
                    <a:lnTo>
                      <a:pt x="204" y="99"/>
                    </a:lnTo>
                    <a:lnTo>
                      <a:pt x="203" y="104"/>
                    </a:lnTo>
                    <a:lnTo>
                      <a:pt x="201" y="106"/>
                    </a:lnTo>
                    <a:lnTo>
                      <a:pt x="199" y="108"/>
                    </a:lnTo>
                    <a:lnTo>
                      <a:pt x="196" y="109"/>
                    </a:lnTo>
                    <a:lnTo>
                      <a:pt x="192" y="111"/>
                    </a:lnTo>
                    <a:lnTo>
                      <a:pt x="189" y="111"/>
                    </a:lnTo>
                    <a:lnTo>
                      <a:pt x="189" y="114"/>
                    </a:lnTo>
                    <a:lnTo>
                      <a:pt x="189" y="117"/>
                    </a:lnTo>
                    <a:lnTo>
                      <a:pt x="187" y="121"/>
                    </a:lnTo>
                    <a:lnTo>
                      <a:pt x="186" y="122"/>
                    </a:lnTo>
                    <a:lnTo>
                      <a:pt x="184" y="123"/>
                    </a:lnTo>
                    <a:lnTo>
                      <a:pt x="182" y="124"/>
                    </a:lnTo>
                    <a:lnTo>
                      <a:pt x="179" y="125"/>
                    </a:lnTo>
                    <a:lnTo>
                      <a:pt x="175" y="125"/>
                    </a:lnTo>
                    <a:lnTo>
                      <a:pt x="175" y="127"/>
                    </a:lnTo>
                    <a:lnTo>
                      <a:pt x="176" y="129"/>
                    </a:lnTo>
                    <a:lnTo>
                      <a:pt x="175" y="132"/>
                    </a:lnTo>
                    <a:lnTo>
                      <a:pt x="175" y="134"/>
                    </a:lnTo>
                    <a:lnTo>
                      <a:pt x="173" y="137"/>
                    </a:lnTo>
                    <a:lnTo>
                      <a:pt x="171" y="142"/>
                    </a:lnTo>
                    <a:lnTo>
                      <a:pt x="169" y="146"/>
                    </a:lnTo>
                    <a:lnTo>
                      <a:pt x="168" y="150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4" y="158"/>
                    </a:lnTo>
                    <a:lnTo>
                      <a:pt x="162" y="158"/>
                    </a:lnTo>
                    <a:lnTo>
                      <a:pt x="161" y="158"/>
                    </a:lnTo>
                    <a:lnTo>
                      <a:pt x="159" y="159"/>
                    </a:lnTo>
                    <a:lnTo>
                      <a:pt x="156" y="159"/>
                    </a:lnTo>
                    <a:lnTo>
                      <a:pt x="152" y="159"/>
                    </a:lnTo>
                    <a:lnTo>
                      <a:pt x="149" y="159"/>
                    </a:lnTo>
                    <a:lnTo>
                      <a:pt x="146" y="159"/>
                    </a:lnTo>
                    <a:lnTo>
                      <a:pt x="142" y="159"/>
                    </a:lnTo>
                    <a:lnTo>
                      <a:pt x="139" y="158"/>
                    </a:lnTo>
                    <a:lnTo>
                      <a:pt x="139" y="162"/>
                    </a:lnTo>
                    <a:lnTo>
                      <a:pt x="139" y="167"/>
                    </a:lnTo>
                    <a:lnTo>
                      <a:pt x="139" y="172"/>
                    </a:lnTo>
                    <a:lnTo>
                      <a:pt x="139" y="174"/>
                    </a:lnTo>
                    <a:lnTo>
                      <a:pt x="141" y="176"/>
                    </a:lnTo>
                    <a:lnTo>
                      <a:pt x="142" y="177"/>
                    </a:lnTo>
                    <a:lnTo>
                      <a:pt x="143" y="178"/>
                    </a:lnTo>
                    <a:lnTo>
                      <a:pt x="143" y="180"/>
                    </a:lnTo>
                    <a:lnTo>
                      <a:pt x="141" y="182"/>
                    </a:lnTo>
                    <a:lnTo>
                      <a:pt x="139" y="184"/>
                    </a:lnTo>
                    <a:lnTo>
                      <a:pt x="137" y="187"/>
                    </a:lnTo>
                    <a:lnTo>
                      <a:pt x="135" y="188"/>
                    </a:lnTo>
                    <a:lnTo>
                      <a:pt x="133" y="187"/>
                    </a:lnTo>
                    <a:lnTo>
                      <a:pt x="130" y="185"/>
                    </a:lnTo>
                    <a:lnTo>
                      <a:pt x="127" y="183"/>
                    </a:lnTo>
                    <a:lnTo>
                      <a:pt x="126" y="182"/>
                    </a:lnTo>
                    <a:lnTo>
                      <a:pt x="125" y="182"/>
                    </a:lnTo>
                    <a:lnTo>
                      <a:pt x="121" y="181"/>
                    </a:lnTo>
                    <a:lnTo>
                      <a:pt x="119" y="181"/>
                    </a:lnTo>
                    <a:lnTo>
                      <a:pt x="115" y="181"/>
                    </a:lnTo>
                    <a:lnTo>
                      <a:pt x="114" y="184"/>
                    </a:lnTo>
                    <a:lnTo>
                      <a:pt x="111" y="188"/>
                    </a:lnTo>
                    <a:lnTo>
                      <a:pt x="108" y="192"/>
                    </a:lnTo>
                    <a:lnTo>
                      <a:pt x="106" y="194"/>
                    </a:lnTo>
                    <a:lnTo>
                      <a:pt x="102" y="194"/>
                    </a:lnTo>
                    <a:lnTo>
                      <a:pt x="99" y="195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1" y="195"/>
                    </a:lnTo>
                    <a:lnTo>
                      <a:pt x="88" y="194"/>
                    </a:lnTo>
                    <a:lnTo>
                      <a:pt x="86" y="193"/>
                    </a:lnTo>
                    <a:lnTo>
                      <a:pt x="83" y="192"/>
                    </a:lnTo>
                    <a:lnTo>
                      <a:pt x="80" y="192"/>
                    </a:lnTo>
                    <a:lnTo>
                      <a:pt x="77" y="191"/>
                    </a:lnTo>
                    <a:lnTo>
                      <a:pt x="76" y="190"/>
                    </a:lnTo>
                    <a:lnTo>
                      <a:pt x="75" y="190"/>
                    </a:lnTo>
                    <a:lnTo>
                      <a:pt x="72" y="191"/>
                    </a:lnTo>
                    <a:lnTo>
                      <a:pt x="69" y="192"/>
                    </a:lnTo>
                    <a:lnTo>
                      <a:pt x="66" y="194"/>
                    </a:lnTo>
                    <a:lnTo>
                      <a:pt x="65" y="194"/>
                    </a:lnTo>
                    <a:lnTo>
                      <a:pt x="62" y="193"/>
                    </a:lnTo>
                    <a:lnTo>
                      <a:pt x="58" y="191"/>
                    </a:lnTo>
                    <a:lnTo>
                      <a:pt x="55" y="189"/>
                    </a:lnTo>
                    <a:lnTo>
                      <a:pt x="53" y="188"/>
                    </a:lnTo>
                    <a:lnTo>
                      <a:pt x="48" y="189"/>
                    </a:lnTo>
                    <a:lnTo>
                      <a:pt x="42" y="184"/>
                    </a:lnTo>
                    <a:lnTo>
                      <a:pt x="34" y="178"/>
                    </a:lnTo>
                    <a:lnTo>
                      <a:pt x="26" y="170"/>
                    </a:lnTo>
                    <a:lnTo>
                      <a:pt x="18" y="160"/>
                    </a:lnTo>
                    <a:lnTo>
                      <a:pt x="10" y="150"/>
                    </a:lnTo>
                    <a:lnTo>
                      <a:pt x="4" y="141"/>
                    </a:lnTo>
                    <a:lnTo>
                      <a:pt x="1" y="132"/>
                    </a:lnTo>
                    <a:lnTo>
                      <a:pt x="0" y="125"/>
                    </a:lnTo>
                    <a:lnTo>
                      <a:pt x="1" y="120"/>
                    </a:lnTo>
                    <a:lnTo>
                      <a:pt x="4" y="113"/>
                    </a:lnTo>
                    <a:lnTo>
                      <a:pt x="5" y="107"/>
                    </a:lnTo>
                    <a:lnTo>
                      <a:pt x="7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6" name="Freeform 54"/>
              <p:cNvSpPr>
                <a:spLocks/>
              </p:cNvSpPr>
              <p:nvPr/>
            </p:nvSpPr>
            <p:spPr bwMode="auto">
              <a:xfrm>
                <a:off x="7928" y="11075"/>
                <a:ext cx="36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4" y="1"/>
                  </a:cxn>
                  <a:cxn ang="0">
                    <a:pos x="18" y="1"/>
                  </a:cxn>
                  <a:cxn ang="0">
                    <a:pos x="22" y="2"/>
                  </a:cxn>
                  <a:cxn ang="0">
                    <a:pos x="25" y="3"/>
                  </a:cxn>
                  <a:cxn ang="0">
                    <a:pos x="28" y="4"/>
                  </a:cxn>
                  <a:cxn ang="0">
                    <a:pos x="31" y="6"/>
                  </a:cxn>
                  <a:cxn ang="0">
                    <a:pos x="34" y="13"/>
                  </a:cxn>
                  <a:cxn ang="0">
                    <a:pos x="36" y="18"/>
                  </a:cxn>
                  <a:cxn ang="0">
                    <a:pos x="36" y="21"/>
                  </a:cxn>
                  <a:cxn ang="0">
                    <a:pos x="34" y="18"/>
                  </a:cxn>
                  <a:cxn ang="0">
                    <a:pos x="31" y="16"/>
                  </a:cxn>
                  <a:cxn ang="0">
                    <a:pos x="28" y="14"/>
                  </a:cxn>
                  <a:cxn ang="0">
                    <a:pos x="25" y="14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17" y="12"/>
                  </a:cxn>
                  <a:cxn ang="0">
                    <a:pos x="12" y="11"/>
                  </a:cxn>
                  <a:cxn ang="0">
                    <a:pos x="8" y="11"/>
                  </a:cxn>
                  <a:cxn ang="0">
                    <a:pos x="4" y="9"/>
                  </a:cxn>
                  <a:cxn ang="0">
                    <a:pos x="1" y="9"/>
                  </a:cxn>
                  <a:cxn ang="0">
                    <a:pos x="0" y="8"/>
                  </a:cxn>
                </a:cxnLst>
                <a:rect l="0" t="0" r="r" b="b"/>
                <a:pathLst>
                  <a:path w="36" h="21">
                    <a:moveTo>
                      <a:pt x="0" y="8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8" y="1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31" y="6"/>
                    </a:lnTo>
                    <a:lnTo>
                      <a:pt x="34" y="13"/>
                    </a:lnTo>
                    <a:lnTo>
                      <a:pt x="36" y="18"/>
                    </a:lnTo>
                    <a:lnTo>
                      <a:pt x="36" y="21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8" y="14"/>
                    </a:lnTo>
                    <a:lnTo>
                      <a:pt x="25" y="14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7" y="12"/>
                    </a:lnTo>
                    <a:lnTo>
                      <a:pt x="12" y="11"/>
                    </a:lnTo>
                    <a:lnTo>
                      <a:pt x="8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7" name="Freeform 55"/>
              <p:cNvSpPr>
                <a:spLocks/>
              </p:cNvSpPr>
              <p:nvPr/>
            </p:nvSpPr>
            <p:spPr bwMode="auto">
              <a:xfrm>
                <a:off x="8015" y="11162"/>
                <a:ext cx="25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2" y="10"/>
                  </a:cxn>
                  <a:cxn ang="0">
                    <a:pos x="21" y="10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3" y="11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2"/>
                  </a:cxn>
                  <a:cxn ang="0">
                    <a:pos x="3" y="13"/>
                  </a:cxn>
                  <a:cxn ang="0">
                    <a:pos x="2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25" h="13">
                    <a:moveTo>
                      <a:pt x="5" y="0"/>
                    </a:moveTo>
                    <a:lnTo>
                      <a:pt x="25" y="2"/>
                    </a:lnTo>
                    <a:lnTo>
                      <a:pt x="25" y="3"/>
                    </a:lnTo>
                    <a:lnTo>
                      <a:pt x="24" y="6"/>
                    </a:lnTo>
                    <a:lnTo>
                      <a:pt x="24" y="9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8" name="Freeform 56"/>
              <p:cNvSpPr>
                <a:spLocks/>
              </p:cNvSpPr>
              <p:nvPr/>
            </p:nvSpPr>
            <p:spPr bwMode="auto">
              <a:xfrm>
                <a:off x="7923" y="11089"/>
                <a:ext cx="51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7" y="2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8" y="6"/>
                  </a:cxn>
                  <a:cxn ang="0">
                    <a:pos x="21" y="7"/>
                  </a:cxn>
                  <a:cxn ang="0">
                    <a:pos x="25" y="9"/>
                  </a:cxn>
                  <a:cxn ang="0">
                    <a:pos x="28" y="11"/>
                  </a:cxn>
                  <a:cxn ang="0">
                    <a:pos x="31" y="12"/>
                  </a:cxn>
                  <a:cxn ang="0">
                    <a:pos x="34" y="14"/>
                  </a:cxn>
                  <a:cxn ang="0">
                    <a:pos x="35" y="15"/>
                  </a:cxn>
                  <a:cxn ang="0">
                    <a:pos x="38" y="20"/>
                  </a:cxn>
                  <a:cxn ang="0">
                    <a:pos x="42" y="28"/>
                  </a:cxn>
                  <a:cxn ang="0">
                    <a:pos x="46" y="36"/>
                  </a:cxn>
                  <a:cxn ang="0">
                    <a:pos x="48" y="41"/>
                  </a:cxn>
                  <a:cxn ang="0">
                    <a:pos x="49" y="45"/>
                  </a:cxn>
                  <a:cxn ang="0">
                    <a:pos x="49" y="52"/>
                  </a:cxn>
                  <a:cxn ang="0">
                    <a:pos x="50" y="60"/>
                  </a:cxn>
                  <a:cxn ang="0">
                    <a:pos x="51" y="63"/>
                  </a:cxn>
                  <a:cxn ang="0">
                    <a:pos x="48" y="57"/>
                  </a:cxn>
                  <a:cxn ang="0">
                    <a:pos x="44" y="49"/>
                  </a:cxn>
                  <a:cxn ang="0">
                    <a:pos x="39" y="41"/>
                  </a:cxn>
                  <a:cxn ang="0">
                    <a:pos x="32" y="31"/>
                  </a:cxn>
                  <a:cxn ang="0">
                    <a:pos x="25" y="22"/>
                  </a:cxn>
                  <a:cxn ang="0">
                    <a:pos x="17" y="14"/>
                  </a:cxn>
                  <a:cxn ang="0">
                    <a:pos x="9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63">
                    <a:moveTo>
                      <a:pt x="0" y="0"/>
                    </a:moveTo>
                    <a:lnTo>
                      <a:pt x="3" y="1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1" y="12"/>
                    </a:lnTo>
                    <a:lnTo>
                      <a:pt x="34" y="14"/>
                    </a:lnTo>
                    <a:lnTo>
                      <a:pt x="35" y="15"/>
                    </a:lnTo>
                    <a:lnTo>
                      <a:pt x="38" y="20"/>
                    </a:lnTo>
                    <a:lnTo>
                      <a:pt x="42" y="28"/>
                    </a:lnTo>
                    <a:lnTo>
                      <a:pt x="46" y="36"/>
                    </a:lnTo>
                    <a:lnTo>
                      <a:pt x="48" y="41"/>
                    </a:lnTo>
                    <a:lnTo>
                      <a:pt x="49" y="45"/>
                    </a:lnTo>
                    <a:lnTo>
                      <a:pt x="49" y="52"/>
                    </a:lnTo>
                    <a:lnTo>
                      <a:pt x="50" y="60"/>
                    </a:lnTo>
                    <a:lnTo>
                      <a:pt x="51" y="63"/>
                    </a:lnTo>
                    <a:lnTo>
                      <a:pt x="48" y="57"/>
                    </a:lnTo>
                    <a:lnTo>
                      <a:pt x="44" y="49"/>
                    </a:lnTo>
                    <a:lnTo>
                      <a:pt x="39" y="41"/>
                    </a:lnTo>
                    <a:lnTo>
                      <a:pt x="32" y="31"/>
                    </a:lnTo>
                    <a:lnTo>
                      <a:pt x="25" y="22"/>
                    </a:lnTo>
                    <a:lnTo>
                      <a:pt x="17" y="14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29" name="Freeform 57"/>
              <p:cNvSpPr>
                <a:spLocks/>
              </p:cNvSpPr>
              <p:nvPr/>
            </p:nvSpPr>
            <p:spPr bwMode="auto">
              <a:xfrm>
                <a:off x="8020" y="11114"/>
                <a:ext cx="20" cy="38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9" y="4"/>
                  </a:cxn>
                  <a:cxn ang="0">
                    <a:pos x="20" y="7"/>
                  </a:cxn>
                  <a:cxn ang="0">
                    <a:pos x="20" y="9"/>
                  </a:cxn>
                  <a:cxn ang="0">
                    <a:pos x="20" y="14"/>
                  </a:cxn>
                  <a:cxn ang="0">
                    <a:pos x="20" y="20"/>
                  </a:cxn>
                  <a:cxn ang="0">
                    <a:pos x="19" y="26"/>
                  </a:cxn>
                  <a:cxn ang="0">
                    <a:pos x="17" y="31"/>
                  </a:cxn>
                  <a:cxn ang="0">
                    <a:pos x="14" y="38"/>
                  </a:cxn>
                  <a:cxn ang="0">
                    <a:pos x="14" y="35"/>
                  </a:cxn>
                  <a:cxn ang="0">
                    <a:pos x="14" y="30"/>
                  </a:cxn>
                  <a:cxn ang="0">
                    <a:pos x="13" y="24"/>
                  </a:cxn>
                  <a:cxn ang="0">
                    <a:pos x="12" y="21"/>
                  </a:cxn>
                  <a:cxn ang="0">
                    <a:pos x="10" y="21"/>
                  </a:cxn>
                  <a:cxn ang="0">
                    <a:pos x="6" y="21"/>
                  </a:cxn>
                  <a:cxn ang="0">
                    <a:pos x="2" y="20"/>
                  </a:cxn>
                  <a:cxn ang="0">
                    <a:pos x="0" y="19"/>
                  </a:cxn>
                  <a:cxn ang="0">
                    <a:pos x="2" y="14"/>
                  </a:cxn>
                </a:cxnLst>
                <a:rect l="0" t="0" r="r" b="b"/>
                <a:pathLst>
                  <a:path w="20" h="38">
                    <a:moveTo>
                      <a:pt x="2" y="14"/>
                    </a:moveTo>
                    <a:lnTo>
                      <a:pt x="13" y="1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19" y="4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4"/>
                    </a:lnTo>
                    <a:lnTo>
                      <a:pt x="20" y="20"/>
                    </a:lnTo>
                    <a:lnTo>
                      <a:pt x="19" y="26"/>
                    </a:lnTo>
                    <a:lnTo>
                      <a:pt x="17" y="31"/>
                    </a:lnTo>
                    <a:lnTo>
                      <a:pt x="14" y="38"/>
                    </a:lnTo>
                    <a:lnTo>
                      <a:pt x="14" y="35"/>
                    </a:lnTo>
                    <a:lnTo>
                      <a:pt x="14" y="30"/>
                    </a:lnTo>
                    <a:lnTo>
                      <a:pt x="13" y="24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6" y="21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0" name="Freeform 58"/>
              <p:cNvSpPr>
                <a:spLocks/>
              </p:cNvSpPr>
              <p:nvPr/>
            </p:nvSpPr>
            <p:spPr bwMode="auto">
              <a:xfrm>
                <a:off x="7997" y="11027"/>
                <a:ext cx="41" cy="71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1" y="31"/>
                  </a:cxn>
                  <a:cxn ang="0">
                    <a:pos x="14" y="35"/>
                  </a:cxn>
                  <a:cxn ang="0">
                    <a:pos x="19" y="41"/>
                  </a:cxn>
                  <a:cxn ang="0">
                    <a:pos x="24" y="47"/>
                  </a:cxn>
                  <a:cxn ang="0">
                    <a:pos x="29" y="54"/>
                  </a:cxn>
                  <a:cxn ang="0">
                    <a:pos x="33" y="59"/>
                  </a:cxn>
                  <a:cxn ang="0">
                    <a:pos x="38" y="63"/>
                  </a:cxn>
                  <a:cxn ang="0">
                    <a:pos x="41" y="66"/>
                  </a:cxn>
                  <a:cxn ang="0">
                    <a:pos x="37" y="71"/>
                  </a:cxn>
                  <a:cxn ang="0">
                    <a:pos x="33" y="66"/>
                  </a:cxn>
                  <a:cxn ang="0">
                    <a:pos x="28" y="62"/>
                  </a:cxn>
                  <a:cxn ang="0">
                    <a:pos x="25" y="58"/>
                  </a:cxn>
                  <a:cxn ang="0">
                    <a:pos x="22" y="55"/>
                  </a:cxn>
                  <a:cxn ang="0">
                    <a:pos x="19" y="53"/>
                  </a:cxn>
                  <a:cxn ang="0">
                    <a:pos x="16" y="50"/>
                  </a:cxn>
                  <a:cxn ang="0">
                    <a:pos x="15" y="48"/>
                  </a:cxn>
                  <a:cxn ang="0">
                    <a:pos x="14" y="47"/>
                  </a:cxn>
                  <a:cxn ang="0">
                    <a:pos x="11" y="43"/>
                  </a:cxn>
                  <a:cxn ang="0">
                    <a:pos x="7" y="34"/>
                  </a:cxn>
                  <a:cxn ang="0">
                    <a:pos x="2" y="26"/>
                  </a:cxn>
                  <a:cxn ang="0">
                    <a:pos x="0" y="22"/>
                  </a:cxn>
                  <a:cxn ang="0">
                    <a:pos x="2" y="18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7" y="6"/>
                  </a:cxn>
                  <a:cxn ang="0">
                    <a:pos x="14" y="0"/>
                  </a:cxn>
                  <a:cxn ang="0">
                    <a:pos x="13" y="4"/>
                  </a:cxn>
                  <a:cxn ang="0">
                    <a:pos x="11" y="12"/>
                  </a:cxn>
                  <a:cxn ang="0">
                    <a:pos x="9" y="21"/>
                  </a:cxn>
                  <a:cxn ang="0">
                    <a:pos x="10" y="27"/>
                  </a:cxn>
                </a:cxnLst>
                <a:rect l="0" t="0" r="r" b="b"/>
                <a:pathLst>
                  <a:path w="41" h="71">
                    <a:moveTo>
                      <a:pt x="10" y="27"/>
                    </a:moveTo>
                    <a:lnTo>
                      <a:pt x="11" y="31"/>
                    </a:lnTo>
                    <a:lnTo>
                      <a:pt x="14" y="35"/>
                    </a:lnTo>
                    <a:lnTo>
                      <a:pt x="19" y="41"/>
                    </a:lnTo>
                    <a:lnTo>
                      <a:pt x="24" y="47"/>
                    </a:lnTo>
                    <a:lnTo>
                      <a:pt x="29" y="54"/>
                    </a:lnTo>
                    <a:lnTo>
                      <a:pt x="33" y="59"/>
                    </a:lnTo>
                    <a:lnTo>
                      <a:pt x="38" y="63"/>
                    </a:lnTo>
                    <a:lnTo>
                      <a:pt x="41" y="66"/>
                    </a:lnTo>
                    <a:lnTo>
                      <a:pt x="37" y="71"/>
                    </a:lnTo>
                    <a:lnTo>
                      <a:pt x="33" y="66"/>
                    </a:lnTo>
                    <a:lnTo>
                      <a:pt x="28" y="62"/>
                    </a:lnTo>
                    <a:lnTo>
                      <a:pt x="25" y="58"/>
                    </a:lnTo>
                    <a:lnTo>
                      <a:pt x="22" y="55"/>
                    </a:lnTo>
                    <a:lnTo>
                      <a:pt x="19" y="53"/>
                    </a:lnTo>
                    <a:lnTo>
                      <a:pt x="16" y="50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1" y="43"/>
                    </a:lnTo>
                    <a:lnTo>
                      <a:pt x="7" y="3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14" y="0"/>
                    </a:lnTo>
                    <a:lnTo>
                      <a:pt x="13" y="4"/>
                    </a:lnTo>
                    <a:lnTo>
                      <a:pt x="11" y="12"/>
                    </a:lnTo>
                    <a:lnTo>
                      <a:pt x="9" y="21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1" name="Freeform 59"/>
              <p:cNvSpPr>
                <a:spLocks/>
              </p:cNvSpPr>
              <p:nvPr/>
            </p:nvSpPr>
            <p:spPr bwMode="auto">
              <a:xfrm>
                <a:off x="7987" y="11171"/>
                <a:ext cx="28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9" y="19"/>
                  </a:cxn>
                  <a:cxn ang="0">
                    <a:pos x="5" y="12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21" y="7"/>
                  </a:cxn>
                  <a:cxn ang="0">
                    <a:pos x="25" y="12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4" y="18"/>
                  </a:cxn>
                  <a:cxn ang="0">
                    <a:pos x="21" y="19"/>
                  </a:cxn>
                  <a:cxn ang="0">
                    <a:pos x="19" y="20"/>
                  </a:cxn>
                  <a:cxn ang="0">
                    <a:pos x="16" y="21"/>
                  </a:cxn>
                  <a:cxn ang="0">
                    <a:pos x="14" y="22"/>
                  </a:cxn>
                  <a:cxn ang="0">
                    <a:pos x="12" y="23"/>
                  </a:cxn>
                  <a:cxn ang="0">
                    <a:pos x="10" y="23"/>
                  </a:cxn>
                </a:cxnLst>
                <a:rect l="0" t="0" r="r" b="b"/>
                <a:pathLst>
                  <a:path w="28" h="23">
                    <a:moveTo>
                      <a:pt x="10" y="23"/>
                    </a:moveTo>
                    <a:lnTo>
                      <a:pt x="9" y="19"/>
                    </a:lnTo>
                    <a:lnTo>
                      <a:pt x="5" y="12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7"/>
                    </a:lnTo>
                    <a:lnTo>
                      <a:pt x="25" y="12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16" y="21"/>
                    </a:lnTo>
                    <a:lnTo>
                      <a:pt x="14" y="22"/>
                    </a:lnTo>
                    <a:lnTo>
                      <a:pt x="12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D6E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2" name="Freeform 60"/>
              <p:cNvSpPr>
                <a:spLocks/>
              </p:cNvSpPr>
              <p:nvPr/>
            </p:nvSpPr>
            <p:spPr bwMode="auto">
              <a:xfrm>
                <a:off x="8063" y="11043"/>
                <a:ext cx="14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1"/>
                  </a:cxn>
                  <a:cxn ang="0">
                    <a:pos x="9" y="3"/>
                  </a:cxn>
                  <a:cxn ang="0">
                    <a:pos x="11" y="7"/>
                  </a:cxn>
                  <a:cxn ang="0">
                    <a:pos x="13" y="11"/>
                  </a:cxn>
                  <a:cxn ang="0">
                    <a:pos x="14" y="16"/>
                  </a:cxn>
                  <a:cxn ang="0">
                    <a:pos x="14" y="19"/>
                  </a:cxn>
                  <a:cxn ang="0">
                    <a:pos x="12" y="22"/>
                  </a:cxn>
                  <a:cxn ang="0">
                    <a:pos x="10" y="23"/>
                  </a:cxn>
                  <a:cxn ang="0">
                    <a:pos x="7" y="22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1" y="7"/>
                    </a:lnTo>
                    <a:lnTo>
                      <a:pt x="13" y="11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10" y="23"/>
                    </a:lnTo>
                    <a:lnTo>
                      <a:pt x="7" y="22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3" name="Freeform 61"/>
              <p:cNvSpPr>
                <a:spLocks/>
              </p:cNvSpPr>
              <p:nvPr/>
            </p:nvSpPr>
            <p:spPr bwMode="auto">
              <a:xfrm>
                <a:off x="8026" y="11012"/>
                <a:ext cx="82" cy="96"/>
              </a:xfrm>
              <a:custGeom>
                <a:avLst/>
                <a:gdLst/>
                <a:ahLst/>
                <a:cxnLst>
                  <a:cxn ang="0">
                    <a:pos x="28" y="69"/>
                  </a:cxn>
                  <a:cxn ang="0">
                    <a:pos x="19" y="58"/>
                  </a:cxn>
                  <a:cxn ang="0">
                    <a:pos x="10" y="45"/>
                  </a:cxn>
                  <a:cxn ang="0">
                    <a:pos x="3" y="33"/>
                  </a:cxn>
                  <a:cxn ang="0">
                    <a:pos x="0" y="20"/>
                  </a:cxn>
                  <a:cxn ang="0">
                    <a:pos x="1" y="8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7" y="2"/>
                  </a:cxn>
                  <a:cxn ang="0">
                    <a:pos x="29" y="9"/>
                  </a:cxn>
                  <a:cxn ang="0">
                    <a:pos x="44" y="18"/>
                  </a:cxn>
                  <a:cxn ang="0">
                    <a:pos x="58" y="30"/>
                  </a:cxn>
                  <a:cxn ang="0">
                    <a:pos x="66" y="42"/>
                  </a:cxn>
                  <a:cxn ang="0">
                    <a:pos x="74" y="58"/>
                  </a:cxn>
                  <a:cxn ang="0">
                    <a:pos x="80" y="74"/>
                  </a:cxn>
                  <a:cxn ang="0">
                    <a:pos x="82" y="88"/>
                  </a:cxn>
                  <a:cxn ang="0">
                    <a:pos x="78" y="95"/>
                  </a:cxn>
                  <a:cxn ang="0">
                    <a:pos x="73" y="96"/>
                  </a:cxn>
                  <a:cxn ang="0">
                    <a:pos x="67" y="95"/>
                  </a:cxn>
                  <a:cxn ang="0">
                    <a:pos x="61" y="92"/>
                  </a:cxn>
                  <a:cxn ang="0">
                    <a:pos x="60" y="86"/>
                  </a:cxn>
                  <a:cxn ang="0">
                    <a:pos x="61" y="72"/>
                  </a:cxn>
                  <a:cxn ang="0">
                    <a:pos x="60" y="66"/>
                  </a:cxn>
                  <a:cxn ang="0">
                    <a:pos x="57" y="64"/>
                  </a:cxn>
                  <a:cxn ang="0">
                    <a:pos x="57" y="59"/>
                  </a:cxn>
                  <a:cxn ang="0">
                    <a:pos x="57" y="48"/>
                  </a:cxn>
                  <a:cxn ang="0">
                    <a:pos x="54" y="35"/>
                  </a:cxn>
                  <a:cxn ang="0">
                    <a:pos x="46" y="26"/>
                  </a:cxn>
                  <a:cxn ang="0">
                    <a:pos x="34" y="25"/>
                  </a:cxn>
                  <a:cxn ang="0">
                    <a:pos x="29" y="33"/>
                  </a:cxn>
                  <a:cxn ang="0">
                    <a:pos x="31" y="44"/>
                  </a:cxn>
                  <a:cxn ang="0">
                    <a:pos x="35" y="54"/>
                  </a:cxn>
                  <a:cxn ang="0">
                    <a:pos x="34" y="59"/>
                  </a:cxn>
                  <a:cxn ang="0">
                    <a:pos x="31" y="68"/>
                  </a:cxn>
                </a:cxnLst>
                <a:rect l="0" t="0" r="r" b="b"/>
                <a:pathLst>
                  <a:path w="82" h="96">
                    <a:moveTo>
                      <a:pt x="31" y="73"/>
                    </a:moveTo>
                    <a:lnTo>
                      <a:pt x="28" y="69"/>
                    </a:lnTo>
                    <a:lnTo>
                      <a:pt x="24" y="64"/>
                    </a:lnTo>
                    <a:lnTo>
                      <a:pt x="19" y="58"/>
                    </a:lnTo>
                    <a:lnTo>
                      <a:pt x="14" y="52"/>
                    </a:lnTo>
                    <a:lnTo>
                      <a:pt x="10" y="45"/>
                    </a:lnTo>
                    <a:lnTo>
                      <a:pt x="6" y="39"/>
                    </a:lnTo>
                    <a:lnTo>
                      <a:pt x="3" y="33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9" y="9"/>
                    </a:lnTo>
                    <a:lnTo>
                      <a:pt x="36" y="13"/>
                    </a:lnTo>
                    <a:lnTo>
                      <a:pt x="44" y="18"/>
                    </a:lnTo>
                    <a:lnTo>
                      <a:pt x="51" y="24"/>
                    </a:lnTo>
                    <a:lnTo>
                      <a:pt x="58" y="30"/>
                    </a:lnTo>
                    <a:lnTo>
                      <a:pt x="62" y="35"/>
                    </a:lnTo>
                    <a:lnTo>
                      <a:pt x="66" y="42"/>
                    </a:lnTo>
                    <a:lnTo>
                      <a:pt x="70" y="50"/>
                    </a:lnTo>
                    <a:lnTo>
                      <a:pt x="74" y="58"/>
                    </a:lnTo>
                    <a:lnTo>
                      <a:pt x="78" y="66"/>
                    </a:lnTo>
                    <a:lnTo>
                      <a:pt x="80" y="74"/>
                    </a:lnTo>
                    <a:lnTo>
                      <a:pt x="81" y="82"/>
                    </a:lnTo>
                    <a:lnTo>
                      <a:pt x="82" y="88"/>
                    </a:lnTo>
                    <a:lnTo>
                      <a:pt x="80" y="92"/>
                    </a:lnTo>
                    <a:lnTo>
                      <a:pt x="78" y="95"/>
                    </a:lnTo>
                    <a:lnTo>
                      <a:pt x="76" y="96"/>
                    </a:lnTo>
                    <a:lnTo>
                      <a:pt x="73" y="96"/>
                    </a:lnTo>
                    <a:lnTo>
                      <a:pt x="70" y="96"/>
                    </a:lnTo>
                    <a:lnTo>
                      <a:pt x="67" y="95"/>
                    </a:lnTo>
                    <a:lnTo>
                      <a:pt x="64" y="94"/>
                    </a:lnTo>
                    <a:lnTo>
                      <a:pt x="61" y="92"/>
                    </a:lnTo>
                    <a:lnTo>
                      <a:pt x="59" y="91"/>
                    </a:lnTo>
                    <a:lnTo>
                      <a:pt x="60" y="86"/>
                    </a:lnTo>
                    <a:lnTo>
                      <a:pt x="61" y="78"/>
                    </a:lnTo>
                    <a:lnTo>
                      <a:pt x="61" y="72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56" y="64"/>
                    </a:lnTo>
                    <a:lnTo>
                      <a:pt x="57" y="59"/>
                    </a:lnTo>
                    <a:lnTo>
                      <a:pt x="57" y="54"/>
                    </a:lnTo>
                    <a:lnTo>
                      <a:pt x="57" y="48"/>
                    </a:lnTo>
                    <a:lnTo>
                      <a:pt x="56" y="41"/>
                    </a:lnTo>
                    <a:lnTo>
                      <a:pt x="54" y="35"/>
                    </a:lnTo>
                    <a:lnTo>
                      <a:pt x="50" y="30"/>
                    </a:lnTo>
                    <a:lnTo>
                      <a:pt x="46" y="26"/>
                    </a:lnTo>
                    <a:lnTo>
                      <a:pt x="39" y="24"/>
                    </a:lnTo>
                    <a:lnTo>
                      <a:pt x="34" y="25"/>
                    </a:lnTo>
                    <a:lnTo>
                      <a:pt x="30" y="29"/>
                    </a:lnTo>
                    <a:lnTo>
                      <a:pt x="29" y="33"/>
                    </a:lnTo>
                    <a:lnTo>
                      <a:pt x="29" y="39"/>
                    </a:lnTo>
                    <a:lnTo>
                      <a:pt x="31" y="44"/>
                    </a:lnTo>
                    <a:lnTo>
                      <a:pt x="33" y="50"/>
                    </a:lnTo>
                    <a:lnTo>
                      <a:pt x="35" y="54"/>
                    </a:lnTo>
                    <a:lnTo>
                      <a:pt x="36" y="57"/>
                    </a:lnTo>
                    <a:lnTo>
                      <a:pt x="34" y="59"/>
                    </a:lnTo>
                    <a:lnTo>
                      <a:pt x="33" y="63"/>
                    </a:lnTo>
                    <a:lnTo>
                      <a:pt x="31" y="68"/>
                    </a:lnTo>
                    <a:lnTo>
                      <a:pt x="31" y="73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4" name="Freeform 62"/>
              <p:cNvSpPr>
                <a:spLocks/>
              </p:cNvSpPr>
              <p:nvPr/>
            </p:nvSpPr>
            <p:spPr bwMode="auto">
              <a:xfrm>
                <a:off x="7915" y="11127"/>
                <a:ext cx="43" cy="6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3"/>
                  </a:cxn>
                  <a:cxn ang="0">
                    <a:pos x="12" y="8"/>
                  </a:cxn>
                  <a:cxn ang="0">
                    <a:pos x="19" y="16"/>
                  </a:cxn>
                  <a:cxn ang="0">
                    <a:pos x="25" y="25"/>
                  </a:cxn>
                  <a:cxn ang="0">
                    <a:pos x="32" y="35"/>
                  </a:cxn>
                  <a:cxn ang="0">
                    <a:pos x="38" y="46"/>
                  </a:cxn>
                  <a:cxn ang="0">
                    <a:pos x="42" y="55"/>
                  </a:cxn>
                  <a:cxn ang="0">
                    <a:pos x="43" y="64"/>
                  </a:cxn>
                  <a:cxn ang="0">
                    <a:pos x="37" y="60"/>
                  </a:cxn>
                  <a:cxn ang="0">
                    <a:pos x="29" y="52"/>
                  </a:cxn>
                  <a:cxn ang="0">
                    <a:pos x="21" y="43"/>
                  </a:cxn>
                  <a:cxn ang="0">
                    <a:pos x="13" y="33"/>
                  </a:cxn>
                  <a:cxn ang="0">
                    <a:pos x="6" y="23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43" h="64">
                    <a:moveTo>
                      <a:pt x="3" y="0"/>
                    </a:moveTo>
                    <a:lnTo>
                      <a:pt x="7" y="3"/>
                    </a:lnTo>
                    <a:lnTo>
                      <a:pt x="12" y="8"/>
                    </a:lnTo>
                    <a:lnTo>
                      <a:pt x="19" y="16"/>
                    </a:lnTo>
                    <a:lnTo>
                      <a:pt x="25" y="25"/>
                    </a:lnTo>
                    <a:lnTo>
                      <a:pt x="32" y="35"/>
                    </a:lnTo>
                    <a:lnTo>
                      <a:pt x="38" y="46"/>
                    </a:lnTo>
                    <a:lnTo>
                      <a:pt x="42" y="55"/>
                    </a:lnTo>
                    <a:lnTo>
                      <a:pt x="43" y="64"/>
                    </a:lnTo>
                    <a:lnTo>
                      <a:pt x="37" y="60"/>
                    </a:lnTo>
                    <a:lnTo>
                      <a:pt x="29" y="52"/>
                    </a:lnTo>
                    <a:lnTo>
                      <a:pt x="21" y="43"/>
                    </a:lnTo>
                    <a:lnTo>
                      <a:pt x="13" y="33"/>
                    </a:lnTo>
                    <a:lnTo>
                      <a:pt x="6" y="23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5" name="Freeform 63"/>
              <p:cNvSpPr>
                <a:spLocks/>
              </p:cNvSpPr>
              <p:nvPr/>
            </p:nvSpPr>
            <p:spPr bwMode="auto">
              <a:xfrm>
                <a:off x="7995" y="11091"/>
                <a:ext cx="41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3"/>
                  </a:cxn>
                  <a:cxn ang="0">
                    <a:pos x="12" y="5"/>
                  </a:cxn>
                  <a:cxn ang="0">
                    <a:pos x="19" y="9"/>
                  </a:cxn>
                  <a:cxn ang="0">
                    <a:pos x="26" y="12"/>
                  </a:cxn>
                  <a:cxn ang="0">
                    <a:pos x="33" y="16"/>
                  </a:cxn>
                  <a:cxn ang="0">
                    <a:pos x="38" y="19"/>
                  </a:cxn>
                  <a:cxn ang="0">
                    <a:pos x="41" y="22"/>
                  </a:cxn>
                  <a:cxn ang="0">
                    <a:pos x="37" y="23"/>
                  </a:cxn>
                  <a:cxn ang="0">
                    <a:pos x="26" y="36"/>
                  </a:cxn>
                  <a:cxn ang="0">
                    <a:pos x="29" y="23"/>
                  </a:cxn>
                  <a:cxn ang="0">
                    <a:pos x="26" y="19"/>
                  </a:cxn>
                  <a:cxn ang="0">
                    <a:pos x="0" y="0"/>
                  </a:cxn>
                </a:cxnLst>
                <a:rect l="0" t="0" r="r" b="b"/>
                <a:pathLst>
                  <a:path w="41" h="36">
                    <a:moveTo>
                      <a:pt x="0" y="0"/>
                    </a:moveTo>
                    <a:lnTo>
                      <a:pt x="2" y="1"/>
                    </a:lnTo>
                    <a:lnTo>
                      <a:pt x="6" y="3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2"/>
                    </a:lnTo>
                    <a:lnTo>
                      <a:pt x="33" y="16"/>
                    </a:lnTo>
                    <a:lnTo>
                      <a:pt x="38" y="19"/>
                    </a:lnTo>
                    <a:lnTo>
                      <a:pt x="41" y="22"/>
                    </a:lnTo>
                    <a:lnTo>
                      <a:pt x="37" y="23"/>
                    </a:lnTo>
                    <a:lnTo>
                      <a:pt x="26" y="36"/>
                    </a:lnTo>
                    <a:lnTo>
                      <a:pt x="29" y="23"/>
                    </a:lnTo>
                    <a:lnTo>
                      <a:pt x="2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6" name="Freeform 64"/>
              <p:cNvSpPr>
                <a:spLocks/>
              </p:cNvSpPr>
              <p:nvPr/>
            </p:nvSpPr>
            <p:spPr bwMode="auto">
              <a:xfrm>
                <a:off x="8038" y="11098"/>
                <a:ext cx="33" cy="2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6" y="9"/>
                  </a:cxn>
                  <a:cxn ang="0">
                    <a:pos x="3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33" y="13"/>
                  </a:cxn>
                  <a:cxn ang="0">
                    <a:pos x="28" y="17"/>
                  </a:cxn>
                  <a:cxn ang="0">
                    <a:pos x="28" y="18"/>
                  </a:cxn>
                  <a:cxn ang="0">
                    <a:pos x="28" y="22"/>
                  </a:cxn>
                  <a:cxn ang="0">
                    <a:pos x="27" y="25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24" y="25"/>
                  </a:cxn>
                  <a:cxn ang="0">
                    <a:pos x="22" y="24"/>
                  </a:cxn>
                  <a:cxn ang="0">
                    <a:pos x="20" y="22"/>
                  </a:cxn>
                  <a:cxn ang="0">
                    <a:pos x="18" y="19"/>
                  </a:cxn>
                  <a:cxn ang="0">
                    <a:pos x="15" y="16"/>
                  </a:cxn>
                  <a:cxn ang="0">
                    <a:pos x="12" y="14"/>
                  </a:cxn>
                  <a:cxn ang="0">
                    <a:pos x="9" y="11"/>
                  </a:cxn>
                </a:cxnLst>
                <a:rect l="0" t="0" r="r" b="b"/>
                <a:pathLst>
                  <a:path w="33" h="27">
                    <a:moveTo>
                      <a:pt x="9" y="11"/>
                    </a:moveTo>
                    <a:lnTo>
                      <a:pt x="6" y="9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33" y="13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22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4" y="25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8" y="19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7" name="Freeform 65"/>
              <p:cNvSpPr>
                <a:spLocks/>
              </p:cNvSpPr>
              <p:nvPr/>
            </p:nvSpPr>
            <p:spPr bwMode="auto">
              <a:xfrm>
                <a:off x="8071" y="11114"/>
                <a:ext cx="18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3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6" y="17"/>
                  </a:cxn>
                  <a:cxn ang="0">
                    <a:pos x="7" y="11"/>
                  </a:cxn>
                  <a:cxn ang="0">
                    <a:pos x="8" y="11"/>
                  </a:cxn>
                  <a:cxn ang="0">
                    <a:pos x="13" y="9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7" y="4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7" y="0"/>
                  </a:cxn>
                </a:cxnLst>
                <a:rect l="0" t="0" r="r" b="b"/>
                <a:pathLst>
                  <a:path w="18" h="17">
                    <a:moveTo>
                      <a:pt x="7" y="0"/>
                    </a:moveTo>
                    <a:lnTo>
                      <a:pt x="6" y="3"/>
                    </a:lnTo>
                    <a:lnTo>
                      <a:pt x="4" y="8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8" name="Freeform 66"/>
              <p:cNvSpPr>
                <a:spLocks/>
              </p:cNvSpPr>
              <p:nvPr/>
            </p:nvSpPr>
            <p:spPr bwMode="auto">
              <a:xfrm>
                <a:off x="8034" y="11129"/>
                <a:ext cx="24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" y="15"/>
                  </a:cxn>
                  <a:cxn ang="0">
                    <a:pos x="18" y="15"/>
                  </a:cxn>
                  <a:cxn ang="0">
                    <a:pos x="17" y="16"/>
                  </a:cxn>
                  <a:cxn ang="0">
                    <a:pos x="14" y="17"/>
                  </a:cxn>
                  <a:cxn ang="0">
                    <a:pos x="11" y="17"/>
                  </a:cxn>
                  <a:cxn ang="0">
                    <a:pos x="8" y="18"/>
                  </a:cxn>
                  <a:cxn ang="0">
                    <a:pos x="5" y="20"/>
                  </a:cxn>
                  <a:cxn ang="0">
                    <a:pos x="2" y="21"/>
                  </a:cxn>
                  <a:cxn ang="0">
                    <a:pos x="0" y="23"/>
                  </a:cxn>
                  <a:cxn ang="0">
                    <a:pos x="0" y="20"/>
                  </a:cxn>
                  <a:cxn ang="0">
                    <a:pos x="2" y="18"/>
                  </a:cxn>
                  <a:cxn ang="0">
                    <a:pos x="4" y="15"/>
                  </a:cxn>
                  <a:cxn ang="0">
                    <a:pos x="5" y="14"/>
                  </a:cxn>
                  <a:cxn ang="0">
                    <a:pos x="6" y="13"/>
                  </a:cxn>
                  <a:cxn ang="0">
                    <a:pos x="9" y="11"/>
                  </a:cxn>
                  <a:cxn ang="0">
                    <a:pos x="12" y="10"/>
                  </a:cxn>
                  <a:cxn ang="0">
                    <a:pos x="15" y="8"/>
                  </a:cxn>
                  <a:cxn ang="0">
                    <a:pos x="18" y="6"/>
                  </a:cxn>
                  <a:cxn ang="0">
                    <a:pos x="22" y="4"/>
                  </a:cxn>
                  <a:cxn ang="0">
                    <a:pos x="23" y="2"/>
                  </a:cxn>
                  <a:cxn ang="0">
                    <a:pos x="24" y="0"/>
                  </a:cxn>
                </a:cxnLst>
                <a:rect l="0" t="0" r="r" b="b"/>
                <a:pathLst>
                  <a:path w="24" h="23">
                    <a:moveTo>
                      <a:pt x="24" y="0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39" name="Freeform 67"/>
              <p:cNvSpPr>
                <a:spLocks/>
              </p:cNvSpPr>
              <p:nvPr/>
            </p:nvSpPr>
            <p:spPr bwMode="auto">
              <a:xfrm>
                <a:off x="8036" y="11135"/>
                <a:ext cx="43" cy="2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4"/>
                  </a:cxn>
                  <a:cxn ang="0">
                    <a:pos x="43" y="3"/>
                  </a:cxn>
                  <a:cxn ang="0">
                    <a:pos x="39" y="7"/>
                  </a:cxn>
                  <a:cxn ang="0">
                    <a:pos x="37" y="10"/>
                  </a:cxn>
                  <a:cxn ang="0">
                    <a:pos x="35" y="14"/>
                  </a:cxn>
                  <a:cxn ang="0">
                    <a:pos x="35" y="16"/>
                  </a:cxn>
                  <a:cxn ang="0">
                    <a:pos x="34" y="18"/>
                  </a:cxn>
                  <a:cxn ang="0">
                    <a:pos x="33" y="22"/>
                  </a:cxn>
                  <a:cxn ang="0">
                    <a:pos x="30" y="24"/>
                  </a:cxn>
                  <a:cxn ang="0">
                    <a:pos x="28" y="25"/>
                  </a:cxn>
                  <a:cxn ang="0">
                    <a:pos x="25" y="24"/>
                  </a:cxn>
                  <a:cxn ang="0">
                    <a:pos x="21" y="24"/>
                  </a:cxn>
                  <a:cxn ang="0">
                    <a:pos x="18" y="23"/>
                  </a:cxn>
                  <a:cxn ang="0">
                    <a:pos x="14" y="22"/>
                  </a:cxn>
                  <a:cxn ang="0">
                    <a:pos x="9" y="21"/>
                  </a:cxn>
                  <a:cxn ang="0">
                    <a:pos x="5" y="21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7" y="18"/>
                  </a:cxn>
                  <a:cxn ang="0">
                    <a:pos x="10" y="18"/>
                  </a:cxn>
                  <a:cxn ang="0">
                    <a:pos x="13" y="17"/>
                  </a:cxn>
                  <a:cxn ang="0">
                    <a:pos x="15" y="17"/>
                  </a:cxn>
                  <a:cxn ang="0">
                    <a:pos x="17" y="17"/>
                  </a:cxn>
                  <a:cxn ang="0">
                    <a:pos x="18" y="17"/>
                  </a:cxn>
                  <a:cxn ang="0">
                    <a:pos x="21" y="13"/>
                  </a:cxn>
                  <a:cxn ang="0">
                    <a:pos x="25" y="8"/>
                  </a:cxn>
                  <a:cxn ang="0">
                    <a:pos x="28" y="4"/>
                  </a:cxn>
                  <a:cxn ang="0">
                    <a:pos x="30" y="0"/>
                  </a:cxn>
                </a:cxnLst>
                <a:rect l="0" t="0" r="r" b="b"/>
                <a:pathLst>
                  <a:path w="43" h="25">
                    <a:moveTo>
                      <a:pt x="30" y="0"/>
                    </a:moveTo>
                    <a:lnTo>
                      <a:pt x="32" y="1"/>
                    </a:lnTo>
                    <a:lnTo>
                      <a:pt x="36" y="3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39" y="7"/>
                    </a:lnTo>
                    <a:lnTo>
                      <a:pt x="37" y="10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8" y="25"/>
                    </a:lnTo>
                    <a:lnTo>
                      <a:pt x="25" y="24"/>
                    </a:lnTo>
                    <a:lnTo>
                      <a:pt x="21" y="24"/>
                    </a:lnTo>
                    <a:lnTo>
                      <a:pt x="18" y="23"/>
                    </a:lnTo>
                    <a:lnTo>
                      <a:pt x="14" y="22"/>
                    </a:lnTo>
                    <a:lnTo>
                      <a:pt x="9" y="21"/>
                    </a:lnTo>
                    <a:lnTo>
                      <a:pt x="5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1" y="13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0" name="Freeform 68"/>
              <p:cNvSpPr>
                <a:spLocks/>
              </p:cNvSpPr>
              <p:nvPr/>
            </p:nvSpPr>
            <p:spPr bwMode="auto">
              <a:xfrm>
                <a:off x="7974" y="11087"/>
                <a:ext cx="17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4"/>
                  </a:cxn>
                  <a:cxn ang="0">
                    <a:pos x="8" y="12"/>
                  </a:cxn>
                  <a:cxn ang="0">
                    <a:pos x="13" y="21"/>
                  </a:cxn>
                  <a:cxn ang="0">
                    <a:pos x="17" y="27"/>
                  </a:cxn>
                  <a:cxn ang="0">
                    <a:pos x="16" y="30"/>
                  </a:cxn>
                  <a:cxn ang="0">
                    <a:pos x="14" y="33"/>
                  </a:cxn>
                  <a:cxn ang="0">
                    <a:pos x="11" y="36"/>
                  </a:cxn>
                  <a:cxn ang="0">
                    <a:pos x="10" y="40"/>
                  </a:cxn>
                  <a:cxn ang="0">
                    <a:pos x="7" y="32"/>
                  </a:cxn>
                  <a:cxn ang="0">
                    <a:pos x="3" y="2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40">
                    <a:moveTo>
                      <a:pt x="2" y="0"/>
                    </a:moveTo>
                    <a:lnTo>
                      <a:pt x="3" y="4"/>
                    </a:lnTo>
                    <a:lnTo>
                      <a:pt x="8" y="12"/>
                    </a:lnTo>
                    <a:lnTo>
                      <a:pt x="13" y="21"/>
                    </a:lnTo>
                    <a:lnTo>
                      <a:pt x="17" y="27"/>
                    </a:lnTo>
                    <a:lnTo>
                      <a:pt x="16" y="30"/>
                    </a:lnTo>
                    <a:lnTo>
                      <a:pt x="14" y="33"/>
                    </a:lnTo>
                    <a:lnTo>
                      <a:pt x="11" y="36"/>
                    </a:lnTo>
                    <a:lnTo>
                      <a:pt x="10" y="40"/>
                    </a:lnTo>
                    <a:lnTo>
                      <a:pt x="7" y="32"/>
                    </a:lnTo>
                    <a:lnTo>
                      <a:pt x="3" y="2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1" name="Freeform 69"/>
              <p:cNvSpPr>
                <a:spLocks/>
              </p:cNvSpPr>
              <p:nvPr/>
            </p:nvSpPr>
            <p:spPr bwMode="auto">
              <a:xfrm>
                <a:off x="7968" y="11158"/>
                <a:ext cx="29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7" y="12"/>
                  </a:cxn>
                  <a:cxn ang="0">
                    <a:pos x="9" y="20"/>
                  </a:cxn>
                  <a:cxn ang="0">
                    <a:pos x="9" y="28"/>
                  </a:cxn>
                  <a:cxn ang="0">
                    <a:pos x="29" y="36"/>
                  </a:cxn>
                  <a:cxn ang="0">
                    <a:pos x="28" y="31"/>
                  </a:cxn>
                  <a:cxn ang="0">
                    <a:pos x="24" y="25"/>
                  </a:cxn>
                  <a:cxn ang="0">
                    <a:pos x="21" y="18"/>
                  </a:cxn>
                  <a:cxn ang="0">
                    <a:pos x="19" y="15"/>
                  </a:cxn>
                  <a:cxn ang="0">
                    <a:pos x="18" y="14"/>
                  </a:cxn>
                  <a:cxn ang="0">
                    <a:pos x="16" y="13"/>
                  </a:cxn>
                  <a:cxn ang="0">
                    <a:pos x="14" y="11"/>
                  </a:cxn>
                  <a:cxn ang="0">
                    <a:pos x="11" y="9"/>
                  </a:cxn>
                  <a:cxn ang="0">
                    <a:pos x="7" y="7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36">
                    <a:moveTo>
                      <a:pt x="0" y="0"/>
                    </a:moveTo>
                    <a:lnTo>
                      <a:pt x="3" y="5"/>
                    </a:lnTo>
                    <a:lnTo>
                      <a:pt x="7" y="12"/>
                    </a:lnTo>
                    <a:lnTo>
                      <a:pt x="9" y="20"/>
                    </a:lnTo>
                    <a:lnTo>
                      <a:pt x="9" y="28"/>
                    </a:lnTo>
                    <a:lnTo>
                      <a:pt x="29" y="36"/>
                    </a:lnTo>
                    <a:lnTo>
                      <a:pt x="28" y="31"/>
                    </a:lnTo>
                    <a:lnTo>
                      <a:pt x="24" y="25"/>
                    </a:lnTo>
                    <a:lnTo>
                      <a:pt x="21" y="18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2" name="Freeform 70"/>
              <p:cNvSpPr>
                <a:spLocks/>
              </p:cNvSpPr>
              <p:nvPr/>
            </p:nvSpPr>
            <p:spPr bwMode="auto">
              <a:xfrm>
                <a:off x="7917" y="11114"/>
                <a:ext cx="49" cy="7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1"/>
                  </a:cxn>
                  <a:cxn ang="0">
                    <a:pos x="10" y="4"/>
                  </a:cxn>
                  <a:cxn ang="0">
                    <a:pos x="13" y="8"/>
                  </a:cxn>
                  <a:cxn ang="0">
                    <a:pos x="17" y="11"/>
                  </a:cxn>
                  <a:cxn ang="0">
                    <a:pos x="20" y="17"/>
                  </a:cxn>
                  <a:cxn ang="0">
                    <a:pos x="23" y="20"/>
                  </a:cxn>
                  <a:cxn ang="0">
                    <a:pos x="26" y="24"/>
                  </a:cxn>
                  <a:cxn ang="0">
                    <a:pos x="27" y="26"/>
                  </a:cxn>
                  <a:cxn ang="0">
                    <a:pos x="30" y="27"/>
                  </a:cxn>
                  <a:cxn ang="0">
                    <a:pos x="32" y="28"/>
                  </a:cxn>
                  <a:cxn ang="0">
                    <a:pos x="35" y="29"/>
                  </a:cxn>
                  <a:cxn ang="0">
                    <a:pos x="37" y="29"/>
                  </a:cxn>
                  <a:cxn ang="0">
                    <a:pos x="40" y="34"/>
                  </a:cxn>
                  <a:cxn ang="0">
                    <a:pos x="39" y="34"/>
                  </a:cxn>
                  <a:cxn ang="0">
                    <a:pos x="38" y="36"/>
                  </a:cxn>
                  <a:cxn ang="0">
                    <a:pos x="37" y="38"/>
                  </a:cxn>
                  <a:cxn ang="0">
                    <a:pos x="37" y="39"/>
                  </a:cxn>
                  <a:cxn ang="0">
                    <a:pos x="40" y="44"/>
                  </a:cxn>
                  <a:cxn ang="0">
                    <a:pos x="44" y="51"/>
                  </a:cxn>
                  <a:cxn ang="0">
                    <a:pos x="48" y="63"/>
                  </a:cxn>
                  <a:cxn ang="0">
                    <a:pos x="49" y="77"/>
                  </a:cxn>
                  <a:cxn ang="0">
                    <a:pos x="47" y="70"/>
                  </a:cxn>
                  <a:cxn ang="0">
                    <a:pos x="44" y="62"/>
                  </a:cxn>
                  <a:cxn ang="0">
                    <a:pos x="41" y="55"/>
                  </a:cxn>
                  <a:cxn ang="0">
                    <a:pos x="37" y="47"/>
                  </a:cxn>
                  <a:cxn ang="0">
                    <a:pos x="33" y="41"/>
                  </a:cxn>
                  <a:cxn ang="0">
                    <a:pos x="30" y="36"/>
                  </a:cxn>
                  <a:cxn ang="0">
                    <a:pos x="27" y="32"/>
                  </a:cxn>
                  <a:cxn ang="0">
                    <a:pos x="25" y="30"/>
                  </a:cxn>
                  <a:cxn ang="0">
                    <a:pos x="23" y="28"/>
                  </a:cxn>
                  <a:cxn ang="0">
                    <a:pos x="21" y="25"/>
                  </a:cxn>
                  <a:cxn ang="0">
                    <a:pos x="18" y="21"/>
                  </a:cxn>
                  <a:cxn ang="0">
                    <a:pos x="14" y="18"/>
                  </a:cxn>
                  <a:cxn ang="0">
                    <a:pos x="10" y="14"/>
                  </a:cxn>
                  <a:cxn ang="0">
                    <a:pos x="6" y="10"/>
                  </a:cxn>
                  <a:cxn ang="0">
                    <a:pos x="3" y="8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49" h="77">
                    <a:moveTo>
                      <a:pt x="7" y="0"/>
                    </a:moveTo>
                    <a:lnTo>
                      <a:pt x="8" y="1"/>
                    </a:lnTo>
                    <a:lnTo>
                      <a:pt x="10" y="4"/>
                    </a:lnTo>
                    <a:lnTo>
                      <a:pt x="13" y="8"/>
                    </a:lnTo>
                    <a:lnTo>
                      <a:pt x="17" y="11"/>
                    </a:lnTo>
                    <a:lnTo>
                      <a:pt x="20" y="17"/>
                    </a:lnTo>
                    <a:lnTo>
                      <a:pt x="23" y="20"/>
                    </a:lnTo>
                    <a:lnTo>
                      <a:pt x="26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8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40" y="44"/>
                    </a:lnTo>
                    <a:lnTo>
                      <a:pt x="44" y="51"/>
                    </a:lnTo>
                    <a:lnTo>
                      <a:pt x="48" y="63"/>
                    </a:lnTo>
                    <a:lnTo>
                      <a:pt x="49" y="77"/>
                    </a:lnTo>
                    <a:lnTo>
                      <a:pt x="47" y="70"/>
                    </a:lnTo>
                    <a:lnTo>
                      <a:pt x="44" y="62"/>
                    </a:lnTo>
                    <a:lnTo>
                      <a:pt x="41" y="55"/>
                    </a:lnTo>
                    <a:lnTo>
                      <a:pt x="37" y="47"/>
                    </a:lnTo>
                    <a:lnTo>
                      <a:pt x="33" y="41"/>
                    </a:lnTo>
                    <a:lnTo>
                      <a:pt x="30" y="36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5"/>
                    </a:lnTo>
                    <a:lnTo>
                      <a:pt x="18" y="21"/>
                    </a:lnTo>
                    <a:lnTo>
                      <a:pt x="14" y="18"/>
                    </a:lnTo>
                    <a:lnTo>
                      <a:pt x="10" y="14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C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3" name="Freeform 71"/>
              <p:cNvSpPr>
                <a:spLocks/>
              </p:cNvSpPr>
              <p:nvPr/>
            </p:nvSpPr>
            <p:spPr bwMode="auto">
              <a:xfrm>
                <a:off x="8034" y="11020"/>
                <a:ext cx="20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3" y="5"/>
                  </a:cxn>
                  <a:cxn ang="0">
                    <a:pos x="17" y="7"/>
                  </a:cxn>
                  <a:cxn ang="0">
                    <a:pos x="19" y="10"/>
                  </a:cxn>
                  <a:cxn ang="0">
                    <a:pos x="20" y="11"/>
                  </a:cxn>
                  <a:cxn ang="0">
                    <a:pos x="20" y="15"/>
                  </a:cxn>
                  <a:cxn ang="0">
                    <a:pos x="17" y="12"/>
                  </a:cxn>
                  <a:cxn ang="0">
                    <a:pos x="12" y="10"/>
                  </a:cxn>
                  <a:cxn ang="0">
                    <a:pos x="8" y="6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0" h="15">
                    <a:moveTo>
                      <a:pt x="1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3" y="5"/>
                    </a:lnTo>
                    <a:lnTo>
                      <a:pt x="17" y="7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7" y="12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4" name="Freeform 72"/>
              <p:cNvSpPr>
                <a:spLocks/>
              </p:cNvSpPr>
              <p:nvPr/>
            </p:nvSpPr>
            <p:spPr bwMode="auto">
              <a:xfrm>
                <a:off x="7974" y="11027"/>
                <a:ext cx="97" cy="127"/>
              </a:xfrm>
              <a:custGeom>
                <a:avLst/>
                <a:gdLst/>
                <a:ahLst/>
                <a:cxnLst>
                  <a:cxn ang="0">
                    <a:pos x="34" y="13"/>
                  </a:cxn>
                  <a:cxn ang="0">
                    <a:pos x="34" y="32"/>
                  </a:cxn>
                  <a:cxn ang="0">
                    <a:pos x="47" y="48"/>
                  </a:cxn>
                  <a:cxn ang="0">
                    <a:pos x="61" y="64"/>
                  </a:cxn>
                  <a:cxn ang="0">
                    <a:pos x="58" y="69"/>
                  </a:cxn>
                  <a:cxn ang="0">
                    <a:pos x="37" y="53"/>
                  </a:cxn>
                  <a:cxn ang="0">
                    <a:pos x="15" y="33"/>
                  </a:cxn>
                  <a:cxn ang="0">
                    <a:pos x="15" y="17"/>
                  </a:cxn>
                  <a:cxn ang="0">
                    <a:pos x="15" y="4"/>
                  </a:cxn>
                  <a:cxn ang="0">
                    <a:pos x="6" y="14"/>
                  </a:cxn>
                  <a:cxn ang="0">
                    <a:pos x="0" y="53"/>
                  </a:cxn>
                  <a:cxn ang="0">
                    <a:pos x="7" y="73"/>
                  </a:cxn>
                  <a:cxn ang="0">
                    <a:pos x="15" y="91"/>
                  </a:cxn>
                  <a:cxn ang="0">
                    <a:pos x="9" y="101"/>
                  </a:cxn>
                  <a:cxn ang="0">
                    <a:pos x="15" y="123"/>
                  </a:cxn>
                  <a:cxn ang="0">
                    <a:pos x="23" y="126"/>
                  </a:cxn>
                  <a:cxn ang="0">
                    <a:pos x="43" y="124"/>
                  </a:cxn>
                  <a:cxn ang="0">
                    <a:pos x="59" y="126"/>
                  </a:cxn>
                  <a:cxn ang="0">
                    <a:pos x="58" y="112"/>
                  </a:cxn>
                  <a:cxn ang="0">
                    <a:pos x="53" y="109"/>
                  </a:cxn>
                  <a:cxn ang="0">
                    <a:pos x="44" y="108"/>
                  </a:cxn>
                  <a:cxn ang="0">
                    <a:pos x="39" y="106"/>
                  </a:cxn>
                  <a:cxn ang="0">
                    <a:pos x="39" y="87"/>
                  </a:cxn>
                  <a:cxn ang="0">
                    <a:pos x="32" y="78"/>
                  </a:cxn>
                  <a:cxn ang="0">
                    <a:pos x="28" y="77"/>
                  </a:cxn>
                  <a:cxn ang="0">
                    <a:pos x="34" y="89"/>
                  </a:cxn>
                  <a:cxn ang="0">
                    <a:pos x="24" y="111"/>
                  </a:cxn>
                  <a:cxn ang="0">
                    <a:pos x="19" y="108"/>
                  </a:cxn>
                  <a:cxn ang="0">
                    <a:pos x="23" y="85"/>
                  </a:cxn>
                  <a:cxn ang="0">
                    <a:pos x="14" y="67"/>
                  </a:cxn>
                  <a:cxn ang="0">
                    <a:pos x="13" y="55"/>
                  </a:cxn>
                  <a:cxn ang="0">
                    <a:pos x="13" y="47"/>
                  </a:cxn>
                  <a:cxn ang="0">
                    <a:pos x="16" y="48"/>
                  </a:cxn>
                  <a:cxn ang="0">
                    <a:pos x="19" y="60"/>
                  </a:cxn>
                  <a:cxn ang="0">
                    <a:pos x="27" y="67"/>
                  </a:cxn>
                  <a:cxn ang="0">
                    <a:pos x="47" y="77"/>
                  </a:cxn>
                  <a:cxn ang="0">
                    <a:pos x="62" y="87"/>
                  </a:cxn>
                  <a:cxn ang="0">
                    <a:pos x="64" y="94"/>
                  </a:cxn>
                  <a:cxn ang="0">
                    <a:pos x="64" y="108"/>
                  </a:cxn>
                  <a:cxn ang="0">
                    <a:pos x="64" y="117"/>
                  </a:cxn>
                  <a:cxn ang="0">
                    <a:pos x="72" y="113"/>
                  </a:cxn>
                  <a:cxn ang="0">
                    <a:pos x="81" y="107"/>
                  </a:cxn>
                  <a:cxn ang="0">
                    <a:pos x="81" y="101"/>
                  </a:cxn>
                  <a:cxn ang="0">
                    <a:pos x="69" y="86"/>
                  </a:cxn>
                  <a:cxn ang="0">
                    <a:pos x="72" y="84"/>
                  </a:cxn>
                  <a:cxn ang="0">
                    <a:pos x="67" y="79"/>
                  </a:cxn>
                  <a:cxn ang="0">
                    <a:pos x="64" y="76"/>
                  </a:cxn>
                  <a:cxn ang="0">
                    <a:pos x="73" y="72"/>
                  </a:cxn>
                  <a:cxn ang="0">
                    <a:pos x="91" y="78"/>
                  </a:cxn>
                  <a:cxn ang="0">
                    <a:pos x="83" y="72"/>
                  </a:cxn>
                  <a:cxn ang="0">
                    <a:pos x="74" y="63"/>
                  </a:cxn>
                  <a:cxn ang="0">
                    <a:pos x="65" y="53"/>
                  </a:cxn>
                  <a:cxn ang="0">
                    <a:pos x="49" y="35"/>
                  </a:cxn>
                  <a:cxn ang="0">
                    <a:pos x="41" y="21"/>
                  </a:cxn>
                  <a:cxn ang="0">
                    <a:pos x="42" y="2"/>
                  </a:cxn>
                </a:cxnLst>
                <a:rect l="0" t="0" r="r" b="b"/>
                <a:pathLst>
                  <a:path w="97" h="127">
                    <a:moveTo>
                      <a:pt x="37" y="0"/>
                    </a:moveTo>
                    <a:lnTo>
                      <a:pt x="36" y="4"/>
                    </a:lnTo>
                    <a:lnTo>
                      <a:pt x="34" y="13"/>
                    </a:lnTo>
                    <a:lnTo>
                      <a:pt x="32" y="22"/>
                    </a:lnTo>
                    <a:lnTo>
                      <a:pt x="32" y="28"/>
                    </a:lnTo>
                    <a:lnTo>
                      <a:pt x="34" y="32"/>
                    </a:lnTo>
                    <a:lnTo>
                      <a:pt x="37" y="36"/>
                    </a:lnTo>
                    <a:lnTo>
                      <a:pt x="42" y="42"/>
                    </a:lnTo>
                    <a:lnTo>
                      <a:pt x="47" y="48"/>
                    </a:lnTo>
                    <a:lnTo>
                      <a:pt x="52" y="54"/>
                    </a:lnTo>
                    <a:lnTo>
                      <a:pt x="57" y="60"/>
                    </a:lnTo>
                    <a:lnTo>
                      <a:pt x="61" y="64"/>
                    </a:lnTo>
                    <a:lnTo>
                      <a:pt x="64" y="67"/>
                    </a:lnTo>
                    <a:lnTo>
                      <a:pt x="60" y="72"/>
                    </a:lnTo>
                    <a:lnTo>
                      <a:pt x="58" y="69"/>
                    </a:lnTo>
                    <a:lnTo>
                      <a:pt x="53" y="66"/>
                    </a:lnTo>
                    <a:lnTo>
                      <a:pt x="45" y="60"/>
                    </a:lnTo>
                    <a:lnTo>
                      <a:pt x="37" y="53"/>
                    </a:lnTo>
                    <a:lnTo>
                      <a:pt x="28" y="45"/>
                    </a:lnTo>
                    <a:lnTo>
                      <a:pt x="20" y="38"/>
                    </a:lnTo>
                    <a:lnTo>
                      <a:pt x="15" y="33"/>
                    </a:lnTo>
                    <a:lnTo>
                      <a:pt x="13" y="29"/>
                    </a:lnTo>
                    <a:lnTo>
                      <a:pt x="14" y="25"/>
                    </a:lnTo>
                    <a:lnTo>
                      <a:pt x="15" y="17"/>
                    </a:lnTo>
                    <a:lnTo>
                      <a:pt x="18" y="10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6" y="14"/>
                    </a:lnTo>
                    <a:lnTo>
                      <a:pt x="3" y="24"/>
                    </a:lnTo>
                    <a:lnTo>
                      <a:pt x="1" y="38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65"/>
                    </a:lnTo>
                    <a:lnTo>
                      <a:pt x="7" y="73"/>
                    </a:lnTo>
                    <a:lnTo>
                      <a:pt x="12" y="83"/>
                    </a:lnTo>
                    <a:lnTo>
                      <a:pt x="16" y="88"/>
                    </a:lnTo>
                    <a:lnTo>
                      <a:pt x="15" y="91"/>
                    </a:lnTo>
                    <a:lnTo>
                      <a:pt x="13" y="94"/>
                    </a:lnTo>
                    <a:lnTo>
                      <a:pt x="10" y="97"/>
                    </a:lnTo>
                    <a:lnTo>
                      <a:pt x="9" y="101"/>
                    </a:lnTo>
                    <a:lnTo>
                      <a:pt x="10" y="105"/>
                    </a:lnTo>
                    <a:lnTo>
                      <a:pt x="12" y="114"/>
                    </a:lnTo>
                    <a:lnTo>
                      <a:pt x="15" y="123"/>
                    </a:lnTo>
                    <a:lnTo>
                      <a:pt x="16" y="127"/>
                    </a:lnTo>
                    <a:lnTo>
                      <a:pt x="19" y="127"/>
                    </a:lnTo>
                    <a:lnTo>
                      <a:pt x="23" y="126"/>
                    </a:lnTo>
                    <a:lnTo>
                      <a:pt x="29" y="125"/>
                    </a:lnTo>
                    <a:lnTo>
                      <a:pt x="37" y="125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6" y="125"/>
                    </a:lnTo>
                    <a:lnTo>
                      <a:pt x="59" y="126"/>
                    </a:lnTo>
                    <a:lnTo>
                      <a:pt x="59" y="124"/>
                    </a:lnTo>
                    <a:lnTo>
                      <a:pt x="59" y="118"/>
                    </a:lnTo>
                    <a:lnTo>
                      <a:pt x="58" y="112"/>
                    </a:lnTo>
                    <a:lnTo>
                      <a:pt x="57" y="109"/>
                    </a:lnTo>
                    <a:lnTo>
                      <a:pt x="56" y="109"/>
                    </a:lnTo>
                    <a:lnTo>
                      <a:pt x="53" y="109"/>
                    </a:lnTo>
                    <a:lnTo>
                      <a:pt x="50" y="109"/>
                    </a:lnTo>
                    <a:lnTo>
                      <a:pt x="47" y="108"/>
                    </a:lnTo>
                    <a:lnTo>
                      <a:pt x="44" y="108"/>
                    </a:lnTo>
                    <a:lnTo>
                      <a:pt x="41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9" y="102"/>
                    </a:lnTo>
                    <a:lnTo>
                      <a:pt x="39" y="95"/>
                    </a:lnTo>
                    <a:lnTo>
                      <a:pt x="39" y="87"/>
                    </a:lnTo>
                    <a:lnTo>
                      <a:pt x="39" y="83"/>
                    </a:lnTo>
                    <a:lnTo>
                      <a:pt x="37" y="81"/>
                    </a:lnTo>
                    <a:lnTo>
                      <a:pt x="32" y="78"/>
                    </a:lnTo>
                    <a:lnTo>
                      <a:pt x="28" y="75"/>
                    </a:lnTo>
                    <a:lnTo>
                      <a:pt x="25" y="74"/>
                    </a:lnTo>
                    <a:lnTo>
                      <a:pt x="28" y="77"/>
                    </a:lnTo>
                    <a:lnTo>
                      <a:pt x="31" y="82"/>
                    </a:lnTo>
                    <a:lnTo>
                      <a:pt x="33" y="86"/>
                    </a:lnTo>
                    <a:lnTo>
                      <a:pt x="34" y="89"/>
                    </a:lnTo>
                    <a:lnTo>
                      <a:pt x="32" y="95"/>
                    </a:lnTo>
                    <a:lnTo>
                      <a:pt x="28" y="103"/>
                    </a:lnTo>
                    <a:lnTo>
                      <a:pt x="24" y="111"/>
                    </a:lnTo>
                    <a:lnTo>
                      <a:pt x="23" y="114"/>
                    </a:lnTo>
                    <a:lnTo>
                      <a:pt x="18" y="112"/>
                    </a:lnTo>
                    <a:lnTo>
                      <a:pt x="19" y="108"/>
                    </a:lnTo>
                    <a:lnTo>
                      <a:pt x="20" y="99"/>
                    </a:lnTo>
                    <a:lnTo>
                      <a:pt x="22" y="90"/>
                    </a:lnTo>
                    <a:lnTo>
                      <a:pt x="23" y="85"/>
                    </a:lnTo>
                    <a:lnTo>
                      <a:pt x="21" y="81"/>
                    </a:lnTo>
                    <a:lnTo>
                      <a:pt x="18" y="74"/>
                    </a:lnTo>
                    <a:lnTo>
                      <a:pt x="14" y="67"/>
                    </a:lnTo>
                    <a:lnTo>
                      <a:pt x="13" y="64"/>
                    </a:lnTo>
                    <a:lnTo>
                      <a:pt x="13" y="61"/>
                    </a:lnTo>
                    <a:lnTo>
                      <a:pt x="13" y="55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5"/>
                    </a:lnTo>
                    <a:lnTo>
                      <a:pt x="19" y="60"/>
                    </a:lnTo>
                    <a:lnTo>
                      <a:pt x="21" y="65"/>
                    </a:lnTo>
                    <a:lnTo>
                      <a:pt x="23" y="66"/>
                    </a:lnTo>
                    <a:lnTo>
                      <a:pt x="27" y="67"/>
                    </a:lnTo>
                    <a:lnTo>
                      <a:pt x="34" y="70"/>
                    </a:lnTo>
                    <a:lnTo>
                      <a:pt x="41" y="74"/>
                    </a:lnTo>
                    <a:lnTo>
                      <a:pt x="47" y="77"/>
                    </a:lnTo>
                    <a:lnTo>
                      <a:pt x="54" y="81"/>
                    </a:lnTo>
                    <a:lnTo>
                      <a:pt x="59" y="84"/>
                    </a:lnTo>
                    <a:lnTo>
                      <a:pt x="62" y="87"/>
                    </a:lnTo>
                    <a:lnTo>
                      <a:pt x="63" y="89"/>
                    </a:lnTo>
                    <a:lnTo>
                      <a:pt x="64" y="91"/>
                    </a:lnTo>
                    <a:lnTo>
                      <a:pt x="64" y="94"/>
                    </a:lnTo>
                    <a:lnTo>
                      <a:pt x="65" y="97"/>
                    </a:lnTo>
                    <a:lnTo>
                      <a:pt x="65" y="101"/>
                    </a:lnTo>
                    <a:lnTo>
                      <a:pt x="64" y="108"/>
                    </a:lnTo>
                    <a:lnTo>
                      <a:pt x="63" y="114"/>
                    </a:lnTo>
                    <a:lnTo>
                      <a:pt x="62" y="119"/>
                    </a:lnTo>
                    <a:lnTo>
                      <a:pt x="64" y="117"/>
                    </a:lnTo>
                    <a:lnTo>
                      <a:pt x="65" y="117"/>
                    </a:lnTo>
                    <a:lnTo>
                      <a:pt x="68" y="115"/>
                    </a:lnTo>
                    <a:lnTo>
                      <a:pt x="72" y="113"/>
                    </a:lnTo>
                    <a:lnTo>
                      <a:pt x="74" y="112"/>
                    </a:lnTo>
                    <a:lnTo>
                      <a:pt x="78" y="109"/>
                    </a:lnTo>
                    <a:lnTo>
                      <a:pt x="81" y="107"/>
                    </a:lnTo>
                    <a:lnTo>
                      <a:pt x="83" y="105"/>
                    </a:lnTo>
                    <a:lnTo>
                      <a:pt x="84" y="103"/>
                    </a:lnTo>
                    <a:lnTo>
                      <a:pt x="81" y="101"/>
                    </a:lnTo>
                    <a:lnTo>
                      <a:pt x="76" y="95"/>
                    </a:lnTo>
                    <a:lnTo>
                      <a:pt x="72" y="89"/>
                    </a:lnTo>
                    <a:lnTo>
                      <a:pt x="69" y="86"/>
                    </a:lnTo>
                    <a:lnTo>
                      <a:pt x="69" y="85"/>
                    </a:lnTo>
                    <a:lnTo>
                      <a:pt x="70" y="84"/>
                    </a:lnTo>
                    <a:lnTo>
                      <a:pt x="72" y="84"/>
                    </a:lnTo>
                    <a:lnTo>
                      <a:pt x="73" y="83"/>
                    </a:lnTo>
                    <a:lnTo>
                      <a:pt x="69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4" y="77"/>
                    </a:lnTo>
                    <a:lnTo>
                      <a:pt x="64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3" y="72"/>
                    </a:lnTo>
                    <a:lnTo>
                      <a:pt x="97" y="85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3" y="72"/>
                    </a:lnTo>
                    <a:lnTo>
                      <a:pt x="80" y="68"/>
                    </a:lnTo>
                    <a:lnTo>
                      <a:pt x="77" y="65"/>
                    </a:lnTo>
                    <a:lnTo>
                      <a:pt x="74" y="63"/>
                    </a:lnTo>
                    <a:lnTo>
                      <a:pt x="72" y="60"/>
                    </a:lnTo>
                    <a:lnTo>
                      <a:pt x="69" y="57"/>
                    </a:lnTo>
                    <a:lnTo>
                      <a:pt x="65" y="53"/>
                    </a:lnTo>
                    <a:lnTo>
                      <a:pt x="60" y="47"/>
                    </a:lnTo>
                    <a:lnTo>
                      <a:pt x="54" y="41"/>
                    </a:lnTo>
                    <a:lnTo>
                      <a:pt x="49" y="35"/>
                    </a:lnTo>
                    <a:lnTo>
                      <a:pt x="45" y="29"/>
                    </a:lnTo>
                    <a:lnTo>
                      <a:pt x="41" y="24"/>
                    </a:lnTo>
                    <a:lnTo>
                      <a:pt x="41" y="21"/>
                    </a:lnTo>
                    <a:lnTo>
                      <a:pt x="41" y="15"/>
                    </a:lnTo>
                    <a:lnTo>
                      <a:pt x="42" y="8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5" name="Freeform 73"/>
              <p:cNvSpPr>
                <a:spLocks/>
              </p:cNvSpPr>
              <p:nvPr/>
            </p:nvSpPr>
            <p:spPr bwMode="auto">
              <a:xfrm>
                <a:off x="7987" y="11158"/>
                <a:ext cx="22" cy="13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5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11" y="1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22" y="3"/>
                  </a:cxn>
                  <a:cxn ang="0">
                    <a:pos x="18" y="4"/>
                  </a:cxn>
                  <a:cxn ang="0">
                    <a:pos x="19" y="12"/>
                  </a:cxn>
                </a:cxnLst>
                <a:rect l="0" t="0" r="r" b="b"/>
                <a:pathLst>
                  <a:path w="22" h="13">
                    <a:moveTo>
                      <a:pt x="19" y="12"/>
                    </a:moveTo>
                    <a:lnTo>
                      <a:pt x="5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18" y="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6" name="Freeform 74"/>
              <p:cNvSpPr>
                <a:spLocks/>
              </p:cNvSpPr>
              <p:nvPr/>
            </p:nvSpPr>
            <p:spPr bwMode="auto">
              <a:xfrm>
                <a:off x="7921" y="11089"/>
                <a:ext cx="66" cy="102"/>
              </a:xfrm>
              <a:custGeom>
                <a:avLst/>
                <a:gdLst/>
                <a:ahLst/>
                <a:cxnLst>
                  <a:cxn ang="0">
                    <a:pos x="32" y="53"/>
                  </a:cxn>
                  <a:cxn ang="0">
                    <a:pos x="27" y="52"/>
                  </a:cxn>
                  <a:cxn ang="0">
                    <a:pos x="23" y="49"/>
                  </a:cxn>
                  <a:cxn ang="0">
                    <a:pos x="17" y="41"/>
                  </a:cxn>
                  <a:cxn ang="0">
                    <a:pos x="10" y="32"/>
                  </a:cxn>
                  <a:cxn ang="0">
                    <a:pos x="5" y="26"/>
                  </a:cxn>
                  <a:cxn ang="0">
                    <a:pos x="31" y="50"/>
                  </a:cxn>
                  <a:cxn ang="0">
                    <a:pos x="32" y="46"/>
                  </a:cxn>
                  <a:cxn ang="0">
                    <a:pos x="25" y="38"/>
                  </a:cxn>
                  <a:cxn ang="0">
                    <a:pos x="15" y="24"/>
                  </a:cxn>
                  <a:cxn ang="0">
                    <a:pos x="5" y="13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11" y="6"/>
                  </a:cxn>
                  <a:cxn ang="0">
                    <a:pos x="27" y="23"/>
                  </a:cxn>
                  <a:cxn ang="0">
                    <a:pos x="41" y="41"/>
                  </a:cxn>
                  <a:cxn ang="0">
                    <a:pos x="50" y="57"/>
                  </a:cxn>
                  <a:cxn ang="0">
                    <a:pos x="55" y="65"/>
                  </a:cxn>
                  <a:cxn ang="0">
                    <a:pos x="60" y="69"/>
                  </a:cxn>
                  <a:cxn ang="0">
                    <a:pos x="63" y="72"/>
                  </a:cxn>
                  <a:cxn ang="0">
                    <a:pos x="64" y="81"/>
                  </a:cxn>
                  <a:cxn ang="0">
                    <a:pos x="65" y="84"/>
                  </a:cxn>
                  <a:cxn ang="0">
                    <a:pos x="61" y="81"/>
                  </a:cxn>
                  <a:cxn ang="0">
                    <a:pos x="55" y="77"/>
                  </a:cxn>
                  <a:cxn ang="0">
                    <a:pos x="50" y="72"/>
                  </a:cxn>
                  <a:cxn ang="0">
                    <a:pos x="51" y="75"/>
                  </a:cxn>
                  <a:cxn ang="0">
                    <a:pos x="57" y="90"/>
                  </a:cxn>
                  <a:cxn ang="0">
                    <a:pos x="55" y="99"/>
                  </a:cxn>
                  <a:cxn ang="0">
                    <a:pos x="49" y="102"/>
                  </a:cxn>
                  <a:cxn ang="0">
                    <a:pos x="45" y="88"/>
                  </a:cxn>
                  <a:cxn ang="0">
                    <a:pos x="37" y="68"/>
                  </a:cxn>
                  <a:cxn ang="0">
                    <a:pos x="34" y="63"/>
                  </a:cxn>
                  <a:cxn ang="0">
                    <a:pos x="36" y="59"/>
                  </a:cxn>
                  <a:cxn ang="0">
                    <a:pos x="34" y="54"/>
                  </a:cxn>
                </a:cxnLst>
                <a:rect l="0" t="0" r="r" b="b"/>
                <a:pathLst>
                  <a:path w="66" h="102">
                    <a:moveTo>
                      <a:pt x="34" y="54"/>
                    </a:moveTo>
                    <a:lnTo>
                      <a:pt x="32" y="53"/>
                    </a:lnTo>
                    <a:lnTo>
                      <a:pt x="30" y="53"/>
                    </a:lnTo>
                    <a:lnTo>
                      <a:pt x="27" y="52"/>
                    </a:lnTo>
                    <a:lnTo>
                      <a:pt x="24" y="51"/>
                    </a:lnTo>
                    <a:lnTo>
                      <a:pt x="23" y="49"/>
                    </a:lnTo>
                    <a:lnTo>
                      <a:pt x="20" y="45"/>
                    </a:lnTo>
                    <a:lnTo>
                      <a:pt x="17" y="41"/>
                    </a:lnTo>
                    <a:lnTo>
                      <a:pt x="14" y="36"/>
                    </a:lnTo>
                    <a:lnTo>
                      <a:pt x="10" y="32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2" y="46"/>
                    </a:lnTo>
                    <a:lnTo>
                      <a:pt x="29" y="43"/>
                    </a:lnTo>
                    <a:lnTo>
                      <a:pt x="25" y="38"/>
                    </a:lnTo>
                    <a:lnTo>
                      <a:pt x="20" y="31"/>
                    </a:lnTo>
                    <a:lnTo>
                      <a:pt x="15" y="24"/>
                    </a:lnTo>
                    <a:lnTo>
                      <a:pt x="10" y="18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1" y="6"/>
                    </a:lnTo>
                    <a:lnTo>
                      <a:pt x="19" y="14"/>
                    </a:lnTo>
                    <a:lnTo>
                      <a:pt x="27" y="23"/>
                    </a:lnTo>
                    <a:lnTo>
                      <a:pt x="34" y="31"/>
                    </a:lnTo>
                    <a:lnTo>
                      <a:pt x="41" y="41"/>
                    </a:lnTo>
                    <a:lnTo>
                      <a:pt x="46" y="49"/>
                    </a:lnTo>
                    <a:lnTo>
                      <a:pt x="50" y="57"/>
                    </a:lnTo>
                    <a:lnTo>
                      <a:pt x="53" y="63"/>
                    </a:lnTo>
                    <a:lnTo>
                      <a:pt x="55" y="65"/>
                    </a:lnTo>
                    <a:lnTo>
                      <a:pt x="57" y="66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3" y="77"/>
                    </a:lnTo>
                    <a:lnTo>
                      <a:pt x="64" y="81"/>
                    </a:lnTo>
                    <a:lnTo>
                      <a:pt x="66" y="85"/>
                    </a:lnTo>
                    <a:lnTo>
                      <a:pt x="65" y="84"/>
                    </a:lnTo>
                    <a:lnTo>
                      <a:pt x="63" y="83"/>
                    </a:lnTo>
                    <a:lnTo>
                      <a:pt x="61" y="81"/>
                    </a:lnTo>
                    <a:lnTo>
                      <a:pt x="58" y="79"/>
                    </a:lnTo>
                    <a:lnTo>
                      <a:pt x="55" y="77"/>
                    </a:lnTo>
                    <a:lnTo>
                      <a:pt x="51" y="75"/>
                    </a:lnTo>
                    <a:lnTo>
                      <a:pt x="50" y="72"/>
                    </a:lnTo>
                    <a:lnTo>
                      <a:pt x="48" y="70"/>
                    </a:lnTo>
                    <a:lnTo>
                      <a:pt x="51" y="75"/>
                    </a:lnTo>
                    <a:lnTo>
                      <a:pt x="55" y="82"/>
                    </a:lnTo>
                    <a:lnTo>
                      <a:pt x="57" y="90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2" y="100"/>
                    </a:lnTo>
                    <a:lnTo>
                      <a:pt x="49" y="102"/>
                    </a:lnTo>
                    <a:lnTo>
                      <a:pt x="46" y="102"/>
                    </a:lnTo>
                    <a:lnTo>
                      <a:pt x="45" y="88"/>
                    </a:lnTo>
                    <a:lnTo>
                      <a:pt x="41" y="76"/>
                    </a:lnTo>
                    <a:lnTo>
                      <a:pt x="37" y="68"/>
                    </a:lnTo>
                    <a:lnTo>
                      <a:pt x="34" y="64"/>
                    </a:lnTo>
                    <a:lnTo>
                      <a:pt x="34" y="63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7" y="5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7" name="Freeform 75"/>
              <p:cNvSpPr>
                <a:spLocks/>
              </p:cNvSpPr>
              <p:nvPr/>
            </p:nvSpPr>
            <p:spPr bwMode="auto">
              <a:xfrm>
                <a:off x="7733" y="10981"/>
                <a:ext cx="207" cy="292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0" y="48"/>
                  </a:cxn>
                  <a:cxn ang="0">
                    <a:pos x="12" y="31"/>
                  </a:cxn>
                  <a:cxn ang="0">
                    <a:pos x="37" y="14"/>
                  </a:cxn>
                  <a:cxn ang="0">
                    <a:pos x="74" y="2"/>
                  </a:cxn>
                  <a:cxn ang="0">
                    <a:pos x="106" y="0"/>
                  </a:cxn>
                  <a:cxn ang="0">
                    <a:pos x="127" y="5"/>
                  </a:cxn>
                  <a:cxn ang="0">
                    <a:pos x="136" y="16"/>
                  </a:cxn>
                  <a:cxn ang="0">
                    <a:pos x="139" y="26"/>
                  </a:cxn>
                  <a:cxn ang="0">
                    <a:pos x="144" y="36"/>
                  </a:cxn>
                  <a:cxn ang="0">
                    <a:pos x="149" y="43"/>
                  </a:cxn>
                  <a:cxn ang="0">
                    <a:pos x="155" y="52"/>
                  </a:cxn>
                  <a:cxn ang="0">
                    <a:pos x="166" y="82"/>
                  </a:cxn>
                  <a:cxn ang="0">
                    <a:pos x="181" y="130"/>
                  </a:cxn>
                  <a:cxn ang="0">
                    <a:pos x="195" y="174"/>
                  </a:cxn>
                  <a:cxn ang="0">
                    <a:pos x="204" y="205"/>
                  </a:cxn>
                  <a:cxn ang="0">
                    <a:pos x="207" y="222"/>
                  </a:cxn>
                  <a:cxn ang="0">
                    <a:pos x="201" y="246"/>
                  </a:cxn>
                  <a:cxn ang="0">
                    <a:pos x="186" y="266"/>
                  </a:cxn>
                  <a:cxn ang="0">
                    <a:pos x="167" y="280"/>
                  </a:cxn>
                  <a:cxn ang="0">
                    <a:pos x="143" y="289"/>
                  </a:cxn>
                  <a:cxn ang="0">
                    <a:pos x="117" y="292"/>
                  </a:cxn>
                  <a:cxn ang="0">
                    <a:pos x="92" y="287"/>
                  </a:cxn>
                  <a:cxn ang="0">
                    <a:pos x="69" y="275"/>
                  </a:cxn>
                  <a:cxn ang="0">
                    <a:pos x="55" y="254"/>
                  </a:cxn>
                  <a:cxn ang="0">
                    <a:pos x="41" y="211"/>
                  </a:cxn>
                  <a:cxn ang="0">
                    <a:pos x="24" y="160"/>
                  </a:cxn>
                  <a:cxn ang="0">
                    <a:pos x="11" y="121"/>
                  </a:cxn>
                  <a:cxn ang="0">
                    <a:pos x="6" y="103"/>
                  </a:cxn>
                  <a:cxn ang="0">
                    <a:pos x="5" y="90"/>
                  </a:cxn>
                  <a:cxn ang="0">
                    <a:pos x="6" y="81"/>
                  </a:cxn>
                  <a:cxn ang="0">
                    <a:pos x="5" y="71"/>
                  </a:cxn>
                </a:cxnLst>
                <a:rect l="0" t="0" r="r" b="b"/>
                <a:pathLst>
                  <a:path w="207" h="292">
                    <a:moveTo>
                      <a:pt x="6" y="67"/>
                    </a:moveTo>
                    <a:lnTo>
                      <a:pt x="1" y="62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5" y="39"/>
                    </a:lnTo>
                    <a:lnTo>
                      <a:pt x="12" y="31"/>
                    </a:lnTo>
                    <a:lnTo>
                      <a:pt x="23" y="22"/>
                    </a:lnTo>
                    <a:lnTo>
                      <a:pt x="37" y="14"/>
                    </a:lnTo>
                    <a:lnTo>
                      <a:pt x="55" y="7"/>
                    </a:lnTo>
                    <a:lnTo>
                      <a:pt x="74" y="2"/>
                    </a:lnTo>
                    <a:lnTo>
                      <a:pt x="91" y="0"/>
                    </a:lnTo>
                    <a:lnTo>
                      <a:pt x="106" y="0"/>
                    </a:lnTo>
                    <a:lnTo>
                      <a:pt x="118" y="1"/>
                    </a:lnTo>
                    <a:lnTo>
                      <a:pt x="127" y="5"/>
                    </a:lnTo>
                    <a:lnTo>
                      <a:pt x="134" y="10"/>
                    </a:lnTo>
                    <a:lnTo>
                      <a:pt x="136" y="16"/>
                    </a:lnTo>
                    <a:lnTo>
                      <a:pt x="136" y="24"/>
                    </a:lnTo>
                    <a:lnTo>
                      <a:pt x="139" y="26"/>
                    </a:lnTo>
                    <a:lnTo>
                      <a:pt x="142" y="31"/>
                    </a:lnTo>
                    <a:lnTo>
                      <a:pt x="144" y="36"/>
                    </a:lnTo>
                    <a:lnTo>
                      <a:pt x="144" y="41"/>
                    </a:lnTo>
                    <a:lnTo>
                      <a:pt x="149" y="43"/>
                    </a:lnTo>
                    <a:lnTo>
                      <a:pt x="153" y="46"/>
                    </a:lnTo>
                    <a:lnTo>
                      <a:pt x="155" y="52"/>
                    </a:lnTo>
                    <a:lnTo>
                      <a:pt x="159" y="62"/>
                    </a:lnTo>
                    <a:lnTo>
                      <a:pt x="166" y="82"/>
                    </a:lnTo>
                    <a:lnTo>
                      <a:pt x="173" y="105"/>
                    </a:lnTo>
                    <a:lnTo>
                      <a:pt x="181" y="130"/>
                    </a:lnTo>
                    <a:lnTo>
                      <a:pt x="188" y="153"/>
                    </a:lnTo>
                    <a:lnTo>
                      <a:pt x="195" y="174"/>
                    </a:lnTo>
                    <a:lnTo>
                      <a:pt x="201" y="192"/>
                    </a:lnTo>
                    <a:lnTo>
                      <a:pt x="204" y="205"/>
                    </a:lnTo>
                    <a:lnTo>
                      <a:pt x="206" y="209"/>
                    </a:lnTo>
                    <a:lnTo>
                      <a:pt x="207" y="222"/>
                    </a:lnTo>
                    <a:lnTo>
                      <a:pt x="204" y="235"/>
                    </a:lnTo>
                    <a:lnTo>
                      <a:pt x="201" y="246"/>
                    </a:lnTo>
                    <a:lnTo>
                      <a:pt x="194" y="257"/>
                    </a:lnTo>
                    <a:lnTo>
                      <a:pt x="186" y="266"/>
                    </a:lnTo>
                    <a:lnTo>
                      <a:pt x="177" y="274"/>
                    </a:lnTo>
                    <a:lnTo>
                      <a:pt x="167" y="280"/>
                    </a:lnTo>
                    <a:lnTo>
                      <a:pt x="155" y="286"/>
                    </a:lnTo>
                    <a:lnTo>
                      <a:pt x="143" y="289"/>
                    </a:lnTo>
                    <a:lnTo>
                      <a:pt x="130" y="291"/>
                    </a:lnTo>
                    <a:lnTo>
                      <a:pt x="117" y="292"/>
                    </a:lnTo>
                    <a:lnTo>
                      <a:pt x="105" y="290"/>
                    </a:lnTo>
                    <a:lnTo>
                      <a:pt x="92" y="287"/>
                    </a:lnTo>
                    <a:lnTo>
                      <a:pt x="81" y="282"/>
                    </a:lnTo>
                    <a:lnTo>
                      <a:pt x="69" y="275"/>
                    </a:lnTo>
                    <a:lnTo>
                      <a:pt x="60" y="265"/>
                    </a:lnTo>
                    <a:lnTo>
                      <a:pt x="55" y="254"/>
                    </a:lnTo>
                    <a:lnTo>
                      <a:pt x="49" y="234"/>
                    </a:lnTo>
                    <a:lnTo>
                      <a:pt x="41" y="211"/>
                    </a:lnTo>
                    <a:lnTo>
                      <a:pt x="32" y="185"/>
                    </a:lnTo>
                    <a:lnTo>
                      <a:pt x="24" y="160"/>
                    </a:lnTo>
                    <a:lnTo>
                      <a:pt x="16" y="138"/>
                    </a:lnTo>
                    <a:lnTo>
                      <a:pt x="11" y="121"/>
                    </a:lnTo>
                    <a:lnTo>
                      <a:pt x="8" y="112"/>
                    </a:lnTo>
                    <a:lnTo>
                      <a:pt x="6" y="103"/>
                    </a:lnTo>
                    <a:lnTo>
                      <a:pt x="5" y="97"/>
                    </a:lnTo>
                    <a:lnTo>
                      <a:pt x="5" y="90"/>
                    </a:lnTo>
                    <a:lnTo>
                      <a:pt x="8" y="85"/>
                    </a:lnTo>
                    <a:lnTo>
                      <a:pt x="6" y="81"/>
                    </a:lnTo>
                    <a:lnTo>
                      <a:pt x="5" y="76"/>
                    </a:lnTo>
                    <a:lnTo>
                      <a:pt x="5" y="71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8" name="Freeform 76"/>
              <p:cNvSpPr>
                <a:spLocks/>
              </p:cNvSpPr>
              <p:nvPr/>
            </p:nvSpPr>
            <p:spPr bwMode="auto">
              <a:xfrm>
                <a:off x="7845" y="11050"/>
                <a:ext cx="66" cy="194"/>
              </a:xfrm>
              <a:custGeom>
                <a:avLst/>
                <a:gdLst/>
                <a:ahLst/>
                <a:cxnLst>
                  <a:cxn ang="0">
                    <a:pos x="66" y="188"/>
                  </a:cxn>
                  <a:cxn ang="0">
                    <a:pos x="64" y="189"/>
                  </a:cxn>
                  <a:cxn ang="0">
                    <a:pos x="63" y="190"/>
                  </a:cxn>
                  <a:cxn ang="0">
                    <a:pos x="61" y="192"/>
                  </a:cxn>
                  <a:cxn ang="0">
                    <a:pos x="59" y="194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66" y="188"/>
                  </a:cxn>
                </a:cxnLst>
                <a:rect l="0" t="0" r="r" b="b"/>
                <a:pathLst>
                  <a:path w="66" h="194">
                    <a:moveTo>
                      <a:pt x="66" y="188"/>
                    </a:moveTo>
                    <a:lnTo>
                      <a:pt x="64" y="189"/>
                    </a:lnTo>
                    <a:lnTo>
                      <a:pt x="63" y="190"/>
                    </a:lnTo>
                    <a:lnTo>
                      <a:pt x="61" y="192"/>
                    </a:lnTo>
                    <a:lnTo>
                      <a:pt x="59" y="194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66" y="188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49" name="Freeform 77"/>
              <p:cNvSpPr>
                <a:spLocks/>
              </p:cNvSpPr>
              <p:nvPr/>
            </p:nvSpPr>
            <p:spPr bwMode="auto">
              <a:xfrm>
                <a:off x="7831" y="11041"/>
                <a:ext cx="19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9" y="6"/>
                  </a:cxn>
                  <a:cxn ang="0">
                    <a:pos x="17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6" y="5"/>
                  </a:cxn>
                  <a:cxn ang="0">
                    <a:pos x="3" y="4"/>
                  </a:cxn>
                  <a:cxn ang="0">
                    <a:pos x="0" y="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0" name="Freeform 78"/>
              <p:cNvSpPr>
                <a:spLocks/>
              </p:cNvSpPr>
              <p:nvPr/>
            </p:nvSpPr>
            <p:spPr bwMode="auto">
              <a:xfrm>
                <a:off x="7850" y="11020"/>
                <a:ext cx="20" cy="1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9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7" y="4"/>
                  </a:cxn>
                  <a:cxn ang="0">
                    <a:pos x="19" y="8"/>
                  </a:cxn>
                  <a:cxn ang="0">
                    <a:pos x="20" y="10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19"/>
                  </a:cxn>
                  <a:cxn ang="0">
                    <a:pos x="9" y="17"/>
                  </a:cxn>
                  <a:cxn ang="0">
                    <a:pos x="6" y="14"/>
                  </a:cxn>
                  <a:cxn ang="0">
                    <a:pos x="3" y="12"/>
                  </a:cxn>
                  <a:cxn ang="0">
                    <a:pos x="0" y="11"/>
                  </a:cxn>
                </a:cxnLst>
                <a:rect l="0" t="0" r="r" b="b"/>
                <a:pathLst>
                  <a:path w="20" h="19">
                    <a:moveTo>
                      <a:pt x="0" y="11"/>
                    </a:moveTo>
                    <a:lnTo>
                      <a:pt x="2" y="9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9" y="8"/>
                    </a:lnTo>
                    <a:lnTo>
                      <a:pt x="20" y="10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9" y="17"/>
                    </a:lnTo>
                    <a:lnTo>
                      <a:pt x="6" y="14"/>
                    </a:lnTo>
                    <a:lnTo>
                      <a:pt x="3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1" name="Freeform 79"/>
              <p:cNvSpPr>
                <a:spLocks/>
              </p:cNvSpPr>
              <p:nvPr/>
            </p:nvSpPr>
            <p:spPr bwMode="auto">
              <a:xfrm>
                <a:off x="7739" y="10989"/>
                <a:ext cx="121" cy="56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61" y="50"/>
                  </a:cxn>
                  <a:cxn ang="0">
                    <a:pos x="62" y="45"/>
                  </a:cxn>
                  <a:cxn ang="0">
                    <a:pos x="61" y="39"/>
                  </a:cxn>
                  <a:cxn ang="0">
                    <a:pos x="58" y="34"/>
                  </a:cxn>
                  <a:cxn ang="0">
                    <a:pos x="65" y="32"/>
                  </a:cxn>
                  <a:cxn ang="0">
                    <a:pos x="71" y="28"/>
                  </a:cxn>
                  <a:cxn ang="0">
                    <a:pos x="76" y="24"/>
                  </a:cxn>
                  <a:cxn ang="0">
                    <a:pos x="79" y="20"/>
                  </a:cxn>
                  <a:cxn ang="0">
                    <a:pos x="81" y="16"/>
                  </a:cxn>
                  <a:cxn ang="0">
                    <a:pos x="83" y="13"/>
                  </a:cxn>
                  <a:cxn ang="0">
                    <a:pos x="81" y="11"/>
                  </a:cxn>
                  <a:cxn ang="0">
                    <a:pos x="78" y="9"/>
                  </a:cxn>
                  <a:cxn ang="0">
                    <a:pos x="72" y="9"/>
                  </a:cxn>
                  <a:cxn ang="0">
                    <a:pos x="67" y="10"/>
                  </a:cxn>
                  <a:cxn ang="0">
                    <a:pos x="61" y="13"/>
                  </a:cxn>
                  <a:cxn ang="0">
                    <a:pos x="54" y="16"/>
                  </a:cxn>
                  <a:cxn ang="0">
                    <a:pos x="49" y="20"/>
                  </a:cxn>
                  <a:cxn ang="0">
                    <a:pos x="46" y="24"/>
                  </a:cxn>
                  <a:cxn ang="0">
                    <a:pos x="44" y="29"/>
                  </a:cxn>
                  <a:cxn ang="0">
                    <a:pos x="45" y="32"/>
                  </a:cxn>
                  <a:cxn ang="0">
                    <a:pos x="39" y="34"/>
                  </a:cxn>
                  <a:cxn ang="0">
                    <a:pos x="34" y="36"/>
                  </a:cxn>
                  <a:cxn ang="0">
                    <a:pos x="29" y="40"/>
                  </a:cxn>
                  <a:cxn ang="0">
                    <a:pos x="26" y="43"/>
                  </a:cxn>
                  <a:cxn ang="0">
                    <a:pos x="23" y="46"/>
                  </a:cxn>
                  <a:cxn ang="0">
                    <a:pos x="22" y="50"/>
                  </a:cxn>
                  <a:cxn ang="0">
                    <a:pos x="20" y="53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5"/>
                  </a:cxn>
                  <a:cxn ang="0">
                    <a:pos x="9" y="54"/>
                  </a:cxn>
                  <a:cxn ang="0">
                    <a:pos x="6" y="53"/>
                  </a:cxn>
                  <a:cxn ang="0">
                    <a:pos x="4" y="51"/>
                  </a:cxn>
                  <a:cxn ang="0">
                    <a:pos x="2" y="50"/>
                  </a:cxn>
                  <a:cxn ang="0">
                    <a:pos x="1" y="48"/>
                  </a:cxn>
                  <a:cxn ang="0">
                    <a:pos x="0" y="46"/>
                  </a:cxn>
                  <a:cxn ang="0">
                    <a:pos x="1" y="40"/>
                  </a:cxn>
                  <a:cxn ang="0">
                    <a:pos x="5" y="33"/>
                  </a:cxn>
                  <a:cxn ang="0">
                    <a:pos x="12" y="27"/>
                  </a:cxn>
                  <a:cxn ang="0">
                    <a:pos x="20" y="22"/>
                  </a:cxn>
                  <a:cxn ang="0">
                    <a:pos x="29" y="17"/>
                  </a:cxn>
                  <a:cxn ang="0">
                    <a:pos x="37" y="13"/>
                  </a:cxn>
                  <a:cxn ang="0">
                    <a:pos x="45" y="9"/>
                  </a:cxn>
                  <a:cxn ang="0">
                    <a:pos x="52" y="7"/>
                  </a:cxn>
                  <a:cxn ang="0">
                    <a:pos x="58" y="6"/>
                  </a:cxn>
                  <a:cxn ang="0">
                    <a:pos x="67" y="4"/>
                  </a:cxn>
                  <a:cxn ang="0">
                    <a:pos x="77" y="2"/>
                  </a:cxn>
                  <a:cxn ang="0">
                    <a:pos x="88" y="1"/>
                  </a:cxn>
                  <a:cxn ang="0">
                    <a:pos x="98" y="0"/>
                  </a:cxn>
                  <a:cxn ang="0">
                    <a:pos x="107" y="1"/>
                  </a:cxn>
                  <a:cxn ang="0">
                    <a:pos x="115" y="3"/>
                  </a:cxn>
                  <a:cxn ang="0">
                    <a:pos x="119" y="6"/>
                  </a:cxn>
                  <a:cxn ang="0">
                    <a:pos x="121" y="12"/>
                  </a:cxn>
                  <a:cxn ang="0">
                    <a:pos x="119" y="17"/>
                  </a:cxn>
                  <a:cxn ang="0">
                    <a:pos x="114" y="24"/>
                  </a:cxn>
                  <a:cxn ang="0">
                    <a:pos x="107" y="32"/>
                  </a:cxn>
                  <a:cxn ang="0">
                    <a:pos x="97" y="38"/>
                  </a:cxn>
                  <a:cxn ang="0">
                    <a:pos x="86" y="45"/>
                  </a:cxn>
                  <a:cxn ang="0">
                    <a:pos x="72" y="50"/>
                  </a:cxn>
                  <a:cxn ang="0">
                    <a:pos x="57" y="54"/>
                  </a:cxn>
                </a:cxnLst>
                <a:rect l="0" t="0" r="r" b="b"/>
                <a:pathLst>
                  <a:path w="121" h="56">
                    <a:moveTo>
                      <a:pt x="57" y="54"/>
                    </a:moveTo>
                    <a:lnTo>
                      <a:pt x="61" y="50"/>
                    </a:lnTo>
                    <a:lnTo>
                      <a:pt x="62" y="45"/>
                    </a:lnTo>
                    <a:lnTo>
                      <a:pt x="61" y="39"/>
                    </a:lnTo>
                    <a:lnTo>
                      <a:pt x="58" y="34"/>
                    </a:lnTo>
                    <a:lnTo>
                      <a:pt x="65" y="32"/>
                    </a:lnTo>
                    <a:lnTo>
                      <a:pt x="71" y="28"/>
                    </a:lnTo>
                    <a:lnTo>
                      <a:pt x="76" y="24"/>
                    </a:lnTo>
                    <a:lnTo>
                      <a:pt x="79" y="20"/>
                    </a:lnTo>
                    <a:lnTo>
                      <a:pt x="81" y="16"/>
                    </a:lnTo>
                    <a:lnTo>
                      <a:pt x="83" y="13"/>
                    </a:lnTo>
                    <a:lnTo>
                      <a:pt x="81" y="11"/>
                    </a:lnTo>
                    <a:lnTo>
                      <a:pt x="78" y="9"/>
                    </a:lnTo>
                    <a:lnTo>
                      <a:pt x="72" y="9"/>
                    </a:lnTo>
                    <a:lnTo>
                      <a:pt x="67" y="10"/>
                    </a:lnTo>
                    <a:lnTo>
                      <a:pt x="61" y="13"/>
                    </a:lnTo>
                    <a:lnTo>
                      <a:pt x="54" y="16"/>
                    </a:lnTo>
                    <a:lnTo>
                      <a:pt x="49" y="20"/>
                    </a:lnTo>
                    <a:lnTo>
                      <a:pt x="46" y="24"/>
                    </a:lnTo>
                    <a:lnTo>
                      <a:pt x="44" y="29"/>
                    </a:lnTo>
                    <a:lnTo>
                      <a:pt x="45" y="32"/>
                    </a:lnTo>
                    <a:lnTo>
                      <a:pt x="39" y="34"/>
                    </a:lnTo>
                    <a:lnTo>
                      <a:pt x="34" y="36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3" y="46"/>
                    </a:lnTo>
                    <a:lnTo>
                      <a:pt x="22" y="50"/>
                    </a:lnTo>
                    <a:lnTo>
                      <a:pt x="20" y="53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2" y="55"/>
                    </a:lnTo>
                    <a:lnTo>
                      <a:pt x="9" y="54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1" y="40"/>
                    </a:lnTo>
                    <a:lnTo>
                      <a:pt x="5" y="33"/>
                    </a:lnTo>
                    <a:lnTo>
                      <a:pt x="12" y="27"/>
                    </a:lnTo>
                    <a:lnTo>
                      <a:pt x="20" y="22"/>
                    </a:lnTo>
                    <a:lnTo>
                      <a:pt x="29" y="17"/>
                    </a:lnTo>
                    <a:lnTo>
                      <a:pt x="37" y="13"/>
                    </a:lnTo>
                    <a:lnTo>
                      <a:pt x="45" y="9"/>
                    </a:lnTo>
                    <a:lnTo>
                      <a:pt x="52" y="7"/>
                    </a:lnTo>
                    <a:lnTo>
                      <a:pt x="58" y="6"/>
                    </a:lnTo>
                    <a:lnTo>
                      <a:pt x="67" y="4"/>
                    </a:lnTo>
                    <a:lnTo>
                      <a:pt x="77" y="2"/>
                    </a:lnTo>
                    <a:lnTo>
                      <a:pt x="88" y="1"/>
                    </a:lnTo>
                    <a:lnTo>
                      <a:pt x="98" y="0"/>
                    </a:lnTo>
                    <a:lnTo>
                      <a:pt x="107" y="1"/>
                    </a:lnTo>
                    <a:lnTo>
                      <a:pt x="115" y="3"/>
                    </a:lnTo>
                    <a:lnTo>
                      <a:pt x="119" y="6"/>
                    </a:lnTo>
                    <a:lnTo>
                      <a:pt x="121" y="12"/>
                    </a:lnTo>
                    <a:lnTo>
                      <a:pt x="119" y="17"/>
                    </a:lnTo>
                    <a:lnTo>
                      <a:pt x="114" y="24"/>
                    </a:lnTo>
                    <a:lnTo>
                      <a:pt x="107" y="32"/>
                    </a:lnTo>
                    <a:lnTo>
                      <a:pt x="97" y="38"/>
                    </a:lnTo>
                    <a:lnTo>
                      <a:pt x="86" y="45"/>
                    </a:lnTo>
                    <a:lnTo>
                      <a:pt x="72" y="50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2" name="Freeform 80"/>
              <p:cNvSpPr>
                <a:spLocks/>
              </p:cNvSpPr>
              <p:nvPr/>
            </p:nvSpPr>
            <p:spPr bwMode="auto">
              <a:xfrm>
                <a:off x="7770" y="11029"/>
                <a:ext cx="20" cy="16"/>
              </a:xfrm>
              <a:custGeom>
                <a:avLst/>
                <a:gdLst/>
                <a:ahLst/>
                <a:cxnLst>
                  <a:cxn ang="0">
                    <a:pos x="13" y="16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2" y="9"/>
                  </a:cxn>
                  <a:cxn ang="0">
                    <a:pos x="5" y="6"/>
                  </a:cxn>
                  <a:cxn ang="0">
                    <a:pos x="7" y="3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0" y="2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13" y="16"/>
                  </a:cxn>
                </a:cxnLst>
                <a:rect l="0" t="0" r="r" b="b"/>
                <a:pathLst>
                  <a:path w="20" h="16">
                    <a:moveTo>
                      <a:pt x="13" y="16"/>
                    </a:moveTo>
                    <a:lnTo>
                      <a:pt x="9" y="16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0" y="7"/>
                    </a:lnTo>
                    <a:lnTo>
                      <a:pt x="17" y="12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C1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3" name="Freeform 81"/>
              <p:cNvSpPr>
                <a:spLocks/>
              </p:cNvSpPr>
              <p:nvPr/>
            </p:nvSpPr>
            <p:spPr bwMode="auto">
              <a:xfrm>
                <a:off x="7766" y="11056"/>
                <a:ext cx="71" cy="204"/>
              </a:xfrm>
              <a:custGeom>
                <a:avLst/>
                <a:gdLst/>
                <a:ahLst/>
                <a:cxnLst>
                  <a:cxn ang="0">
                    <a:pos x="71" y="204"/>
                  </a:cxn>
                  <a:cxn ang="0">
                    <a:pos x="69" y="204"/>
                  </a:cxn>
                  <a:cxn ang="0">
                    <a:pos x="66" y="203"/>
                  </a:cxn>
                  <a:cxn ang="0">
                    <a:pos x="63" y="203"/>
                  </a:cxn>
                  <a:cxn ang="0">
                    <a:pos x="61" y="202"/>
                  </a:cxn>
                  <a:cxn ang="0">
                    <a:pos x="59" y="195"/>
                  </a:cxn>
                  <a:cxn ang="0">
                    <a:pos x="52" y="176"/>
                  </a:cxn>
                  <a:cxn ang="0">
                    <a:pos x="44" y="150"/>
                  </a:cxn>
                  <a:cxn ang="0">
                    <a:pos x="34" y="118"/>
                  </a:cxn>
                  <a:cxn ang="0">
                    <a:pos x="23" y="87"/>
                  </a:cxn>
                  <a:cxn ang="0">
                    <a:pos x="14" y="59"/>
                  </a:cxn>
                  <a:cxn ang="0">
                    <a:pos x="7" y="39"/>
                  </a:cxn>
                  <a:cxn ang="0">
                    <a:pos x="4" y="31"/>
                  </a:cxn>
                  <a:cxn ang="0">
                    <a:pos x="3" y="26"/>
                  </a:cxn>
                  <a:cxn ang="0">
                    <a:pos x="2" y="22"/>
                  </a:cxn>
                  <a:cxn ang="0">
                    <a:pos x="2" y="18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4"/>
                  </a:cxn>
                  <a:cxn ang="0">
                    <a:pos x="9" y="7"/>
                  </a:cxn>
                  <a:cxn ang="0">
                    <a:pos x="9" y="10"/>
                  </a:cxn>
                  <a:cxn ang="0">
                    <a:pos x="11" y="13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1" y="25"/>
                  </a:cxn>
                  <a:cxn ang="0">
                    <a:pos x="12" y="29"/>
                  </a:cxn>
                  <a:cxn ang="0">
                    <a:pos x="15" y="38"/>
                  </a:cxn>
                  <a:cxn ang="0">
                    <a:pos x="22" y="58"/>
                  </a:cxn>
                  <a:cxn ang="0">
                    <a:pos x="32" y="86"/>
                  </a:cxn>
                  <a:cxn ang="0">
                    <a:pos x="43" y="118"/>
                  </a:cxn>
                  <a:cxn ang="0">
                    <a:pos x="53" y="150"/>
                  </a:cxn>
                  <a:cxn ang="0">
                    <a:pos x="62" y="177"/>
                  </a:cxn>
                  <a:cxn ang="0">
                    <a:pos x="69" y="197"/>
                  </a:cxn>
                  <a:cxn ang="0">
                    <a:pos x="71" y="204"/>
                  </a:cxn>
                </a:cxnLst>
                <a:rect l="0" t="0" r="r" b="b"/>
                <a:pathLst>
                  <a:path w="71" h="204">
                    <a:moveTo>
                      <a:pt x="71" y="204"/>
                    </a:moveTo>
                    <a:lnTo>
                      <a:pt x="69" y="204"/>
                    </a:lnTo>
                    <a:lnTo>
                      <a:pt x="66" y="203"/>
                    </a:lnTo>
                    <a:lnTo>
                      <a:pt x="63" y="203"/>
                    </a:lnTo>
                    <a:lnTo>
                      <a:pt x="61" y="202"/>
                    </a:lnTo>
                    <a:lnTo>
                      <a:pt x="59" y="195"/>
                    </a:lnTo>
                    <a:lnTo>
                      <a:pt x="52" y="176"/>
                    </a:lnTo>
                    <a:lnTo>
                      <a:pt x="44" y="150"/>
                    </a:lnTo>
                    <a:lnTo>
                      <a:pt x="34" y="118"/>
                    </a:lnTo>
                    <a:lnTo>
                      <a:pt x="23" y="87"/>
                    </a:lnTo>
                    <a:lnTo>
                      <a:pt x="14" y="59"/>
                    </a:lnTo>
                    <a:lnTo>
                      <a:pt x="7" y="39"/>
                    </a:lnTo>
                    <a:lnTo>
                      <a:pt x="4" y="31"/>
                    </a:lnTo>
                    <a:lnTo>
                      <a:pt x="3" y="26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1" y="25"/>
                    </a:lnTo>
                    <a:lnTo>
                      <a:pt x="12" y="29"/>
                    </a:lnTo>
                    <a:lnTo>
                      <a:pt x="15" y="38"/>
                    </a:lnTo>
                    <a:lnTo>
                      <a:pt x="22" y="58"/>
                    </a:lnTo>
                    <a:lnTo>
                      <a:pt x="32" y="86"/>
                    </a:lnTo>
                    <a:lnTo>
                      <a:pt x="43" y="118"/>
                    </a:lnTo>
                    <a:lnTo>
                      <a:pt x="53" y="150"/>
                    </a:lnTo>
                    <a:lnTo>
                      <a:pt x="62" y="177"/>
                    </a:lnTo>
                    <a:lnTo>
                      <a:pt x="69" y="197"/>
                    </a:lnTo>
                    <a:lnTo>
                      <a:pt x="71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4" name="Freeform 82"/>
              <p:cNvSpPr>
                <a:spLocks/>
              </p:cNvSpPr>
              <p:nvPr/>
            </p:nvSpPr>
            <p:spPr bwMode="auto">
              <a:xfrm>
                <a:off x="7747" y="11054"/>
                <a:ext cx="76" cy="2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3" y="12"/>
                  </a:cxn>
                  <a:cxn ang="0">
                    <a:pos x="5" y="15"/>
                  </a:cxn>
                  <a:cxn ang="0">
                    <a:pos x="3" y="18"/>
                  </a:cxn>
                  <a:cxn ang="0">
                    <a:pos x="2" y="23"/>
                  </a:cxn>
                  <a:cxn ang="0">
                    <a:pos x="4" y="28"/>
                  </a:cxn>
                  <a:cxn ang="0">
                    <a:pos x="5" y="32"/>
                  </a:cxn>
                  <a:cxn ang="0">
                    <a:pos x="8" y="41"/>
                  </a:cxn>
                  <a:cxn ang="0">
                    <a:pos x="14" y="59"/>
                  </a:cxn>
                  <a:cxn ang="0">
                    <a:pos x="22" y="83"/>
                  </a:cxn>
                  <a:cxn ang="0">
                    <a:pos x="32" y="110"/>
                  </a:cxn>
                  <a:cxn ang="0">
                    <a:pos x="41" y="138"/>
                  </a:cxn>
                  <a:cxn ang="0">
                    <a:pos x="49" y="162"/>
                  </a:cxn>
                  <a:cxn ang="0">
                    <a:pos x="54" y="178"/>
                  </a:cxn>
                  <a:cxn ang="0">
                    <a:pos x="56" y="185"/>
                  </a:cxn>
                  <a:cxn ang="0">
                    <a:pos x="58" y="187"/>
                  </a:cxn>
                  <a:cxn ang="0">
                    <a:pos x="61" y="190"/>
                  </a:cxn>
                  <a:cxn ang="0">
                    <a:pos x="63" y="192"/>
                  </a:cxn>
                  <a:cxn ang="0">
                    <a:pos x="65" y="194"/>
                  </a:cxn>
                  <a:cxn ang="0">
                    <a:pos x="68" y="195"/>
                  </a:cxn>
                  <a:cxn ang="0">
                    <a:pos x="71" y="197"/>
                  </a:cxn>
                  <a:cxn ang="0">
                    <a:pos x="73" y="199"/>
                  </a:cxn>
                  <a:cxn ang="0">
                    <a:pos x="76" y="200"/>
                  </a:cxn>
                  <a:cxn ang="0">
                    <a:pos x="18" y="31"/>
                  </a:cxn>
                  <a:cxn ang="0">
                    <a:pos x="17" y="27"/>
                  </a:cxn>
                  <a:cxn ang="0">
                    <a:pos x="17" y="23"/>
                  </a:cxn>
                  <a:cxn ang="0">
                    <a:pos x="17" y="19"/>
                  </a:cxn>
                  <a:cxn ang="0">
                    <a:pos x="18" y="16"/>
                  </a:cxn>
                  <a:cxn ang="0">
                    <a:pos x="15" y="13"/>
                  </a:cxn>
                  <a:cxn ang="0">
                    <a:pos x="14" y="10"/>
                  </a:cxn>
                  <a:cxn ang="0">
                    <a:pos x="13" y="6"/>
                  </a:cxn>
                  <a:cxn ang="0">
                    <a:pos x="14" y="3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4" y="1"/>
                  </a:cxn>
                  <a:cxn ang="0">
                    <a:pos x="1" y="0"/>
                  </a:cxn>
                </a:cxnLst>
                <a:rect l="0" t="0" r="r" b="b"/>
                <a:pathLst>
                  <a:path w="76" h="200">
                    <a:moveTo>
                      <a:pt x="1" y="0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3" y="18"/>
                    </a:lnTo>
                    <a:lnTo>
                      <a:pt x="2" y="23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8" y="41"/>
                    </a:lnTo>
                    <a:lnTo>
                      <a:pt x="14" y="59"/>
                    </a:lnTo>
                    <a:lnTo>
                      <a:pt x="22" y="83"/>
                    </a:lnTo>
                    <a:lnTo>
                      <a:pt x="32" y="110"/>
                    </a:lnTo>
                    <a:lnTo>
                      <a:pt x="41" y="138"/>
                    </a:lnTo>
                    <a:lnTo>
                      <a:pt x="49" y="162"/>
                    </a:lnTo>
                    <a:lnTo>
                      <a:pt x="54" y="178"/>
                    </a:lnTo>
                    <a:lnTo>
                      <a:pt x="56" y="185"/>
                    </a:lnTo>
                    <a:lnTo>
                      <a:pt x="58" y="187"/>
                    </a:lnTo>
                    <a:lnTo>
                      <a:pt x="61" y="190"/>
                    </a:lnTo>
                    <a:lnTo>
                      <a:pt x="63" y="192"/>
                    </a:lnTo>
                    <a:lnTo>
                      <a:pt x="65" y="194"/>
                    </a:lnTo>
                    <a:lnTo>
                      <a:pt x="68" y="195"/>
                    </a:lnTo>
                    <a:lnTo>
                      <a:pt x="71" y="197"/>
                    </a:lnTo>
                    <a:lnTo>
                      <a:pt x="73" y="199"/>
                    </a:lnTo>
                    <a:lnTo>
                      <a:pt x="76" y="200"/>
                    </a:lnTo>
                    <a:lnTo>
                      <a:pt x="18" y="31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17" y="19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BA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5" name="Freeform 83"/>
              <p:cNvSpPr>
                <a:spLocks/>
              </p:cNvSpPr>
              <p:nvPr/>
            </p:nvSpPr>
            <p:spPr bwMode="auto">
              <a:xfrm>
                <a:off x="7862" y="11035"/>
                <a:ext cx="67" cy="190"/>
              </a:xfrm>
              <a:custGeom>
                <a:avLst/>
                <a:gdLst/>
                <a:ahLst/>
                <a:cxnLst>
                  <a:cxn ang="0">
                    <a:pos x="60" y="190"/>
                  </a:cxn>
                  <a:cxn ang="0">
                    <a:pos x="63" y="185"/>
                  </a:cxn>
                  <a:cxn ang="0">
                    <a:pos x="65" y="179"/>
                  </a:cxn>
                  <a:cxn ang="0">
                    <a:pos x="67" y="173"/>
                  </a:cxn>
                  <a:cxn ang="0">
                    <a:pos x="67" y="167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60" y="190"/>
                  </a:cxn>
                </a:cxnLst>
                <a:rect l="0" t="0" r="r" b="b"/>
                <a:pathLst>
                  <a:path w="67" h="190">
                    <a:moveTo>
                      <a:pt x="60" y="190"/>
                    </a:moveTo>
                    <a:lnTo>
                      <a:pt x="63" y="185"/>
                    </a:lnTo>
                    <a:lnTo>
                      <a:pt x="65" y="179"/>
                    </a:lnTo>
                    <a:lnTo>
                      <a:pt x="67" y="173"/>
                    </a:lnTo>
                    <a:lnTo>
                      <a:pt x="67" y="167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60" y="190"/>
                    </a:lnTo>
                    <a:close/>
                  </a:path>
                </a:pathLst>
              </a:custGeom>
              <a:solidFill>
                <a:srgbClr val="5BA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6" name="Freeform 84"/>
              <p:cNvSpPr>
                <a:spLocks/>
              </p:cNvSpPr>
              <p:nvPr/>
            </p:nvSpPr>
            <p:spPr bwMode="auto">
              <a:xfrm>
                <a:off x="7776" y="11047"/>
                <a:ext cx="125" cy="213"/>
              </a:xfrm>
              <a:custGeom>
                <a:avLst/>
                <a:gdLst/>
                <a:ahLst/>
                <a:cxnLst>
                  <a:cxn ang="0">
                    <a:pos x="62" y="212"/>
                  </a:cxn>
                  <a:cxn ang="0">
                    <a:pos x="60" y="205"/>
                  </a:cxn>
                  <a:cxn ang="0">
                    <a:pos x="53" y="186"/>
                  </a:cxn>
                  <a:cxn ang="0">
                    <a:pos x="44" y="159"/>
                  </a:cxn>
                  <a:cxn ang="0">
                    <a:pos x="34" y="127"/>
                  </a:cxn>
                  <a:cxn ang="0">
                    <a:pos x="23" y="95"/>
                  </a:cxn>
                  <a:cxn ang="0">
                    <a:pos x="13" y="67"/>
                  </a:cxn>
                  <a:cxn ang="0">
                    <a:pos x="7" y="47"/>
                  </a:cxn>
                  <a:cxn ang="0">
                    <a:pos x="4" y="38"/>
                  </a:cxn>
                  <a:cxn ang="0">
                    <a:pos x="2" y="35"/>
                  </a:cxn>
                  <a:cxn ang="0">
                    <a:pos x="2" y="30"/>
                  </a:cxn>
                  <a:cxn ang="0">
                    <a:pos x="2" y="25"/>
                  </a:cxn>
                  <a:cxn ang="0">
                    <a:pos x="3" y="22"/>
                  </a:cxn>
                  <a:cxn ang="0">
                    <a:pos x="1" y="19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7" y="10"/>
                  </a:cxn>
                  <a:cxn ang="0">
                    <a:pos x="13" y="9"/>
                  </a:cxn>
                  <a:cxn ang="0">
                    <a:pos x="20" y="8"/>
                  </a:cxn>
                  <a:cxn ang="0">
                    <a:pos x="26" y="7"/>
                  </a:cxn>
                  <a:cxn ang="0">
                    <a:pos x="32" y="5"/>
                  </a:cxn>
                  <a:cxn ang="0">
                    <a:pos x="39" y="4"/>
                  </a:cxn>
                  <a:cxn ang="0">
                    <a:pos x="43" y="2"/>
                  </a:cxn>
                  <a:cxn ang="0">
                    <a:pos x="48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60" y="4"/>
                  </a:cxn>
                  <a:cxn ang="0">
                    <a:pos x="63" y="6"/>
                  </a:cxn>
                  <a:cxn ang="0">
                    <a:pos x="60" y="7"/>
                  </a:cxn>
                  <a:cxn ang="0">
                    <a:pos x="56" y="8"/>
                  </a:cxn>
                  <a:cxn ang="0">
                    <a:pos x="52" y="10"/>
                  </a:cxn>
                  <a:cxn ang="0">
                    <a:pos x="49" y="12"/>
                  </a:cxn>
                  <a:cxn ang="0">
                    <a:pos x="47" y="13"/>
                  </a:cxn>
                  <a:cxn ang="0">
                    <a:pos x="47" y="14"/>
                  </a:cxn>
                  <a:cxn ang="0">
                    <a:pos x="49" y="15"/>
                  </a:cxn>
                  <a:cxn ang="0">
                    <a:pos x="52" y="14"/>
                  </a:cxn>
                  <a:cxn ang="0">
                    <a:pos x="54" y="13"/>
                  </a:cxn>
                  <a:cxn ang="0">
                    <a:pos x="58" y="11"/>
                  </a:cxn>
                  <a:cxn ang="0">
                    <a:pos x="62" y="10"/>
                  </a:cxn>
                  <a:cxn ang="0">
                    <a:pos x="65" y="8"/>
                  </a:cxn>
                  <a:cxn ang="0">
                    <a:pos x="125" y="199"/>
                  </a:cxn>
                  <a:cxn ang="0">
                    <a:pos x="118" y="203"/>
                  </a:cxn>
                  <a:cxn ang="0">
                    <a:pos x="111" y="206"/>
                  </a:cxn>
                  <a:cxn ang="0">
                    <a:pos x="103" y="209"/>
                  </a:cxn>
                  <a:cxn ang="0">
                    <a:pos x="95" y="211"/>
                  </a:cxn>
                  <a:cxn ang="0">
                    <a:pos x="87" y="213"/>
                  </a:cxn>
                  <a:cxn ang="0">
                    <a:pos x="78" y="213"/>
                  </a:cxn>
                  <a:cxn ang="0">
                    <a:pos x="70" y="213"/>
                  </a:cxn>
                  <a:cxn ang="0">
                    <a:pos x="62" y="212"/>
                  </a:cxn>
                </a:cxnLst>
                <a:rect l="0" t="0" r="r" b="b"/>
                <a:pathLst>
                  <a:path w="125" h="213">
                    <a:moveTo>
                      <a:pt x="62" y="212"/>
                    </a:moveTo>
                    <a:lnTo>
                      <a:pt x="60" y="205"/>
                    </a:lnTo>
                    <a:lnTo>
                      <a:pt x="53" y="186"/>
                    </a:lnTo>
                    <a:lnTo>
                      <a:pt x="44" y="159"/>
                    </a:lnTo>
                    <a:lnTo>
                      <a:pt x="34" y="127"/>
                    </a:lnTo>
                    <a:lnTo>
                      <a:pt x="23" y="95"/>
                    </a:lnTo>
                    <a:lnTo>
                      <a:pt x="13" y="67"/>
                    </a:lnTo>
                    <a:lnTo>
                      <a:pt x="7" y="47"/>
                    </a:lnTo>
                    <a:lnTo>
                      <a:pt x="4" y="38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2" y="25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7" y="10"/>
                    </a:lnTo>
                    <a:lnTo>
                      <a:pt x="13" y="9"/>
                    </a:lnTo>
                    <a:lnTo>
                      <a:pt x="20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9" y="4"/>
                    </a:lnTo>
                    <a:lnTo>
                      <a:pt x="43" y="2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60" y="4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6" y="8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9" y="15"/>
                    </a:lnTo>
                    <a:lnTo>
                      <a:pt x="52" y="14"/>
                    </a:lnTo>
                    <a:lnTo>
                      <a:pt x="54" y="13"/>
                    </a:lnTo>
                    <a:lnTo>
                      <a:pt x="58" y="11"/>
                    </a:lnTo>
                    <a:lnTo>
                      <a:pt x="62" y="10"/>
                    </a:lnTo>
                    <a:lnTo>
                      <a:pt x="65" y="8"/>
                    </a:lnTo>
                    <a:lnTo>
                      <a:pt x="125" y="199"/>
                    </a:lnTo>
                    <a:lnTo>
                      <a:pt x="118" y="203"/>
                    </a:lnTo>
                    <a:lnTo>
                      <a:pt x="111" y="206"/>
                    </a:lnTo>
                    <a:lnTo>
                      <a:pt x="103" y="209"/>
                    </a:lnTo>
                    <a:lnTo>
                      <a:pt x="95" y="211"/>
                    </a:lnTo>
                    <a:lnTo>
                      <a:pt x="87" y="213"/>
                    </a:lnTo>
                    <a:lnTo>
                      <a:pt x="78" y="213"/>
                    </a:lnTo>
                    <a:lnTo>
                      <a:pt x="70" y="213"/>
                    </a:lnTo>
                    <a:lnTo>
                      <a:pt x="62" y="212"/>
                    </a:lnTo>
                    <a:close/>
                  </a:path>
                </a:pathLst>
              </a:custGeom>
              <a:solidFill>
                <a:srgbClr val="5BA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7" name="Freeform 85"/>
              <p:cNvSpPr>
                <a:spLocks/>
              </p:cNvSpPr>
              <p:nvPr/>
            </p:nvSpPr>
            <p:spPr bwMode="auto">
              <a:xfrm>
                <a:off x="7749" y="11014"/>
                <a:ext cx="19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15"/>
                  </a:cxn>
                  <a:cxn ang="0">
                    <a:pos x="5" y="9"/>
                  </a:cxn>
                  <a:cxn ang="0">
                    <a:pos x="11" y="4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14" y="6"/>
                  </a:cxn>
                  <a:cxn ang="0">
                    <a:pos x="11" y="8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3" y="15"/>
                  </a:cxn>
                  <a:cxn ang="0">
                    <a:pos x="1" y="17"/>
                  </a:cxn>
                  <a:cxn ang="0">
                    <a:pos x="0" y="19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2" y="15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8" name="Freeform 86"/>
              <p:cNvSpPr>
                <a:spLocks/>
              </p:cNvSpPr>
              <p:nvPr/>
            </p:nvSpPr>
            <p:spPr bwMode="auto">
              <a:xfrm>
                <a:off x="7829" y="10997"/>
                <a:ext cx="23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20" y="4"/>
                  </a:cxn>
                  <a:cxn ang="0">
                    <a:pos x="22" y="5"/>
                  </a:cxn>
                  <a:cxn ang="0">
                    <a:pos x="23" y="7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9" y="7"/>
                  </a:cxn>
                  <a:cxn ang="0">
                    <a:pos x="16" y="6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23" h="9">
                    <a:moveTo>
                      <a:pt x="3" y="0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59" name="Rectangle 87"/>
              <p:cNvSpPr>
                <a:spLocks noChangeArrowheads="1"/>
              </p:cNvSpPr>
              <p:nvPr/>
            </p:nvSpPr>
            <p:spPr bwMode="auto">
              <a:xfrm>
                <a:off x="8871" y="10508"/>
                <a:ext cx="59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Textiles</a:t>
                </a:r>
                <a:endParaRPr lang="es-ES"/>
              </a:p>
            </p:txBody>
          </p:sp>
          <p:sp>
            <p:nvSpPr>
              <p:cNvPr id="412760" name="Freeform 88"/>
              <p:cNvSpPr>
                <a:spLocks/>
              </p:cNvSpPr>
              <p:nvPr/>
            </p:nvSpPr>
            <p:spPr bwMode="auto">
              <a:xfrm>
                <a:off x="10102" y="11248"/>
                <a:ext cx="129" cy="104"/>
              </a:xfrm>
              <a:custGeom>
                <a:avLst/>
                <a:gdLst/>
                <a:ahLst/>
                <a:cxnLst>
                  <a:cxn ang="0">
                    <a:pos x="129" y="104"/>
                  </a:cxn>
                  <a:cxn ang="0">
                    <a:pos x="127" y="104"/>
                  </a:cxn>
                  <a:cxn ang="0">
                    <a:pos x="123" y="104"/>
                  </a:cxn>
                  <a:cxn ang="0">
                    <a:pos x="115" y="104"/>
                  </a:cxn>
                  <a:cxn ang="0">
                    <a:pos x="107" y="104"/>
                  </a:cxn>
                  <a:cxn ang="0">
                    <a:pos x="97" y="104"/>
                  </a:cxn>
                  <a:cxn ang="0">
                    <a:pos x="86" y="104"/>
                  </a:cxn>
                  <a:cxn ang="0">
                    <a:pos x="76" y="104"/>
                  </a:cxn>
                  <a:cxn ang="0">
                    <a:pos x="66" y="104"/>
                  </a:cxn>
                  <a:cxn ang="0">
                    <a:pos x="50" y="102"/>
                  </a:cxn>
                  <a:cxn ang="0">
                    <a:pos x="34" y="97"/>
                  </a:cxn>
                  <a:cxn ang="0">
                    <a:pos x="21" y="87"/>
                  </a:cxn>
                  <a:cxn ang="0">
                    <a:pos x="10" y="75"/>
                  </a:cxn>
                  <a:cxn ang="0">
                    <a:pos x="3" y="60"/>
                  </a:cxn>
                  <a:cxn ang="0">
                    <a:pos x="0" y="42"/>
                  </a:cxn>
                  <a:cxn ang="0">
                    <a:pos x="3" y="22"/>
                  </a:cxn>
                  <a:cxn ang="0">
                    <a:pos x="11" y="0"/>
                  </a:cxn>
                  <a:cxn ang="0">
                    <a:pos x="129" y="0"/>
                  </a:cxn>
                  <a:cxn ang="0">
                    <a:pos x="129" y="104"/>
                  </a:cxn>
                </a:cxnLst>
                <a:rect l="0" t="0" r="r" b="b"/>
                <a:pathLst>
                  <a:path w="129" h="104">
                    <a:moveTo>
                      <a:pt x="129" y="104"/>
                    </a:moveTo>
                    <a:lnTo>
                      <a:pt x="127" y="104"/>
                    </a:lnTo>
                    <a:lnTo>
                      <a:pt x="123" y="104"/>
                    </a:lnTo>
                    <a:lnTo>
                      <a:pt x="115" y="104"/>
                    </a:lnTo>
                    <a:lnTo>
                      <a:pt x="107" y="104"/>
                    </a:lnTo>
                    <a:lnTo>
                      <a:pt x="97" y="104"/>
                    </a:lnTo>
                    <a:lnTo>
                      <a:pt x="86" y="104"/>
                    </a:lnTo>
                    <a:lnTo>
                      <a:pt x="76" y="104"/>
                    </a:lnTo>
                    <a:lnTo>
                      <a:pt x="66" y="104"/>
                    </a:lnTo>
                    <a:lnTo>
                      <a:pt x="50" y="102"/>
                    </a:lnTo>
                    <a:lnTo>
                      <a:pt x="34" y="97"/>
                    </a:lnTo>
                    <a:lnTo>
                      <a:pt x="21" y="87"/>
                    </a:lnTo>
                    <a:lnTo>
                      <a:pt x="10" y="75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2"/>
                    </a:lnTo>
                    <a:lnTo>
                      <a:pt x="11" y="0"/>
                    </a:lnTo>
                    <a:lnTo>
                      <a:pt x="129" y="0"/>
                    </a:lnTo>
                    <a:lnTo>
                      <a:pt x="129" y="1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1" name="Freeform 89"/>
              <p:cNvSpPr>
                <a:spLocks/>
              </p:cNvSpPr>
              <p:nvPr/>
            </p:nvSpPr>
            <p:spPr bwMode="auto">
              <a:xfrm>
                <a:off x="10448" y="11104"/>
                <a:ext cx="133" cy="14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"/>
                  </a:cxn>
                  <a:cxn ang="0">
                    <a:pos x="97" y="6"/>
                  </a:cxn>
                  <a:cxn ang="0">
                    <a:pos x="101" y="12"/>
                  </a:cxn>
                  <a:cxn ang="0">
                    <a:pos x="104" y="19"/>
                  </a:cxn>
                  <a:cxn ang="0">
                    <a:pos x="109" y="27"/>
                  </a:cxn>
                  <a:cxn ang="0">
                    <a:pos x="115" y="36"/>
                  </a:cxn>
                  <a:cxn ang="0">
                    <a:pos x="120" y="44"/>
                  </a:cxn>
                  <a:cxn ang="0">
                    <a:pos x="124" y="52"/>
                  </a:cxn>
                  <a:cxn ang="0">
                    <a:pos x="130" y="67"/>
                  </a:cxn>
                  <a:cxn ang="0">
                    <a:pos x="133" y="82"/>
                  </a:cxn>
                  <a:cxn ang="0">
                    <a:pos x="131" y="98"/>
                  </a:cxn>
                  <a:cxn ang="0">
                    <a:pos x="125" y="112"/>
                  </a:cxn>
                  <a:cxn ang="0">
                    <a:pos x="115" y="125"/>
                  </a:cxn>
                  <a:cxn ang="0">
                    <a:pos x="101" y="136"/>
                  </a:cxn>
                  <a:cxn ang="0">
                    <a:pos x="81" y="145"/>
                  </a:cxn>
                  <a:cxn ang="0">
                    <a:pos x="58" y="148"/>
                  </a:cxn>
                  <a:cxn ang="0">
                    <a:pos x="0" y="50"/>
                  </a:cxn>
                  <a:cxn ang="0">
                    <a:pos x="94" y="0"/>
                  </a:cxn>
                </a:cxnLst>
                <a:rect l="0" t="0" r="r" b="b"/>
                <a:pathLst>
                  <a:path w="133" h="148">
                    <a:moveTo>
                      <a:pt x="94" y="0"/>
                    </a:moveTo>
                    <a:lnTo>
                      <a:pt x="94" y="2"/>
                    </a:lnTo>
                    <a:lnTo>
                      <a:pt x="97" y="6"/>
                    </a:lnTo>
                    <a:lnTo>
                      <a:pt x="101" y="12"/>
                    </a:lnTo>
                    <a:lnTo>
                      <a:pt x="104" y="19"/>
                    </a:lnTo>
                    <a:lnTo>
                      <a:pt x="109" y="27"/>
                    </a:lnTo>
                    <a:lnTo>
                      <a:pt x="115" y="36"/>
                    </a:lnTo>
                    <a:lnTo>
                      <a:pt x="120" y="44"/>
                    </a:lnTo>
                    <a:lnTo>
                      <a:pt x="124" y="52"/>
                    </a:lnTo>
                    <a:lnTo>
                      <a:pt x="130" y="67"/>
                    </a:lnTo>
                    <a:lnTo>
                      <a:pt x="133" y="82"/>
                    </a:lnTo>
                    <a:lnTo>
                      <a:pt x="131" y="98"/>
                    </a:lnTo>
                    <a:lnTo>
                      <a:pt x="125" y="112"/>
                    </a:lnTo>
                    <a:lnTo>
                      <a:pt x="115" y="125"/>
                    </a:lnTo>
                    <a:lnTo>
                      <a:pt x="101" y="136"/>
                    </a:lnTo>
                    <a:lnTo>
                      <a:pt x="81" y="145"/>
                    </a:lnTo>
                    <a:lnTo>
                      <a:pt x="58" y="148"/>
                    </a:lnTo>
                    <a:lnTo>
                      <a:pt x="0" y="5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2" name="Freeform 90"/>
              <p:cNvSpPr>
                <a:spLocks/>
              </p:cNvSpPr>
              <p:nvPr/>
            </p:nvSpPr>
            <p:spPr bwMode="auto">
              <a:xfrm>
                <a:off x="10157" y="10889"/>
                <a:ext cx="158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" y="83"/>
                  </a:cxn>
                  <a:cxn ang="0">
                    <a:pos x="4" y="79"/>
                  </a:cxn>
                  <a:cxn ang="0">
                    <a:pos x="8" y="73"/>
                  </a:cxn>
                  <a:cxn ang="0">
                    <a:pos x="12" y="66"/>
                  </a:cxn>
                  <a:cxn ang="0">
                    <a:pos x="18" y="58"/>
                  </a:cxn>
                  <a:cxn ang="0">
                    <a:pos x="24" y="49"/>
                  </a:cxn>
                  <a:cxn ang="0">
                    <a:pos x="28" y="40"/>
                  </a:cxn>
                  <a:cxn ang="0">
                    <a:pos x="34" y="32"/>
                  </a:cxn>
                  <a:cxn ang="0">
                    <a:pos x="39" y="25"/>
                  </a:cxn>
                  <a:cxn ang="0">
                    <a:pos x="44" y="19"/>
                  </a:cxn>
                  <a:cxn ang="0">
                    <a:pos x="51" y="13"/>
                  </a:cxn>
                  <a:cxn ang="0">
                    <a:pos x="57" y="9"/>
                  </a:cxn>
                  <a:cxn ang="0">
                    <a:pos x="65" y="5"/>
                  </a:cxn>
                  <a:cxn ang="0">
                    <a:pos x="73" y="3"/>
                  </a:cxn>
                  <a:cxn ang="0">
                    <a:pos x="82" y="1"/>
                  </a:cxn>
                  <a:cxn ang="0">
                    <a:pos x="90" y="0"/>
                  </a:cxn>
                  <a:cxn ang="0">
                    <a:pos x="99" y="1"/>
                  </a:cxn>
                  <a:cxn ang="0">
                    <a:pos x="108" y="2"/>
                  </a:cxn>
                  <a:cxn ang="0">
                    <a:pos x="116" y="5"/>
                  </a:cxn>
                  <a:cxn ang="0">
                    <a:pos x="125" y="10"/>
                  </a:cxn>
                  <a:cxn ang="0">
                    <a:pos x="134" y="14"/>
                  </a:cxn>
                  <a:cxn ang="0">
                    <a:pos x="142" y="22"/>
                  </a:cxn>
                  <a:cxn ang="0">
                    <a:pos x="150" y="30"/>
                  </a:cxn>
                  <a:cxn ang="0">
                    <a:pos x="158" y="40"/>
                  </a:cxn>
                  <a:cxn ang="0">
                    <a:pos x="96" y="138"/>
                  </a:cxn>
                  <a:cxn ang="0">
                    <a:pos x="0" y="84"/>
                  </a:cxn>
                </a:cxnLst>
                <a:rect l="0" t="0" r="r" b="b"/>
                <a:pathLst>
                  <a:path w="158" h="138">
                    <a:moveTo>
                      <a:pt x="0" y="84"/>
                    </a:moveTo>
                    <a:lnTo>
                      <a:pt x="2" y="83"/>
                    </a:lnTo>
                    <a:lnTo>
                      <a:pt x="4" y="79"/>
                    </a:lnTo>
                    <a:lnTo>
                      <a:pt x="8" y="73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4" y="49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39" y="25"/>
                    </a:lnTo>
                    <a:lnTo>
                      <a:pt x="44" y="19"/>
                    </a:lnTo>
                    <a:lnTo>
                      <a:pt x="51" y="13"/>
                    </a:lnTo>
                    <a:lnTo>
                      <a:pt x="57" y="9"/>
                    </a:lnTo>
                    <a:lnTo>
                      <a:pt x="65" y="5"/>
                    </a:lnTo>
                    <a:lnTo>
                      <a:pt x="73" y="3"/>
                    </a:lnTo>
                    <a:lnTo>
                      <a:pt x="82" y="1"/>
                    </a:lnTo>
                    <a:lnTo>
                      <a:pt x="90" y="0"/>
                    </a:lnTo>
                    <a:lnTo>
                      <a:pt x="99" y="1"/>
                    </a:lnTo>
                    <a:lnTo>
                      <a:pt x="108" y="2"/>
                    </a:lnTo>
                    <a:lnTo>
                      <a:pt x="116" y="5"/>
                    </a:lnTo>
                    <a:lnTo>
                      <a:pt x="125" y="10"/>
                    </a:lnTo>
                    <a:lnTo>
                      <a:pt x="134" y="14"/>
                    </a:lnTo>
                    <a:lnTo>
                      <a:pt x="142" y="22"/>
                    </a:lnTo>
                    <a:lnTo>
                      <a:pt x="150" y="30"/>
                    </a:lnTo>
                    <a:lnTo>
                      <a:pt x="158" y="40"/>
                    </a:lnTo>
                    <a:lnTo>
                      <a:pt x="96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3" name="Freeform 91"/>
              <p:cNvSpPr>
                <a:spLocks/>
              </p:cNvSpPr>
              <p:nvPr/>
            </p:nvSpPr>
            <p:spPr bwMode="auto">
              <a:xfrm>
                <a:off x="10114" y="10956"/>
                <a:ext cx="396" cy="375"/>
              </a:xfrm>
              <a:custGeom>
                <a:avLst/>
                <a:gdLst/>
                <a:ahLst/>
                <a:cxnLst>
                  <a:cxn ang="0">
                    <a:pos x="56" y="319"/>
                  </a:cxn>
                  <a:cxn ang="0">
                    <a:pos x="60" y="322"/>
                  </a:cxn>
                  <a:cxn ang="0">
                    <a:pos x="69" y="330"/>
                  </a:cxn>
                  <a:cxn ang="0">
                    <a:pos x="85" y="341"/>
                  </a:cxn>
                  <a:cxn ang="0">
                    <a:pos x="101" y="351"/>
                  </a:cxn>
                  <a:cxn ang="0">
                    <a:pos x="118" y="360"/>
                  </a:cxn>
                  <a:cxn ang="0">
                    <a:pos x="129" y="363"/>
                  </a:cxn>
                  <a:cxn ang="0">
                    <a:pos x="133" y="365"/>
                  </a:cxn>
                  <a:cxn ang="0">
                    <a:pos x="142" y="368"/>
                  </a:cxn>
                  <a:cxn ang="0">
                    <a:pos x="158" y="372"/>
                  </a:cxn>
                  <a:cxn ang="0">
                    <a:pos x="174" y="374"/>
                  </a:cxn>
                  <a:cxn ang="0">
                    <a:pos x="189" y="375"/>
                  </a:cxn>
                  <a:cxn ang="0">
                    <a:pos x="209" y="375"/>
                  </a:cxn>
                  <a:cxn ang="0">
                    <a:pos x="231" y="373"/>
                  </a:cxn>
                  <a:cxn ang="0">
                    <a:pos x="252" y="368"/>
                  </a:cxn>
                  <a:cxn ang="0">
                    <a:pos x="272" y="361"/>
                  </a:cxn>
                  <a:cxn ang="0">
                    <a:pos x="295" y="351"/>
                  </a:cxn>
                  <a:cxn ang="0">
                    <a:pos x="318" y="337"/>
                  </a:cxn>
                  <a:cxn ang="0">
                    <a:pos x="338" y="320"/>
                  </a:cxn>
                  <a:cxn ang="0">
                    <a:pos x="356" y="300"/>
                  </a:cxn>
                  <a:cxn ang="0">
                    <a:pos x="371" y="278"/>
                  </a:cxn>
                  <a:cxn ang="0">
                    <a:pos x="383" y="254"/>
                  </a:cxn>
                  <a:cxn ang="0">
                    <a:pos x="391" y="229"/>
                  </a:cxn>
                  <a:cxn ang="0">
                    <a:pos x="395" y="202"/>
                  </a:cxn>
                  <a:cxn ang="0">
                    <a:pos x="395" y="177"/>
                  </a:cxn>
                  <a:cxn ang="0">
                    <a:pos x="392" y="156"/>
                  </a:cxn>
                  <a:cxn ang="0">
                    <a:pos x="387" y="136"/>
                  </a:cxn>
                  <a:cxn ang="0">
                    <a:pos x="380" y="116"/>
                  </a:cxn>
                  <a:cxn ang="0">
                    <a:pos x="370" y="96"/>
                  </a:cxn>
                  <a:cxn ang="0">
                    <a:pos x="355" y="75"/>
                  </a:cxn>
                  <a:cxn ang="0">
                    <a:pos x="338" y="55"/>
                  </a:cxn>
                  <a:cxn ang="0">
                    <a:pos x="318" y="39"/>
                  </a:cxn>
                  <a:cxn ang="0">
                    <a:pos x="297" y="26"/>
                  </a:cxn>
                  <a:cxn ang="0">
                    <a:pos x="279" y="16"/>
                  </a:cxn>
                  <a:cxn ang="0">
                    <a:pos x="258" y="9"/>
                  </a:cxn>
                  <a:cxn ang="0">
                    <a:pos x="236" y="3"/>
                  </a:cxn>
                  <a:cxn ang="0">
                    <a:pos x="222" y="1"/>
                  </a:cxn>
                  <a:cxn ang="0">
                    <a:pos x="215" y="0"/>
                  </a:cxn>
                  <a:cxn ang="0">
                    <a:pos x="209" y="0"/>
                  </a:cxn>
                  <a:cxn ang="0">
                    <a:pos x="201" y="0"/>
                  </a:cxn>
                  <a:cxn ang="0">
                    <a:pos x="178" y="1"/>
                  </a:cxn>
                  <a:cxn ang="0">
                    <a:pos x="139" y="9"/>
                  </a:cxn>
                  <a:cxn ang="0">
                    <a:pos x="103" y="23"/>
                  </a:cxn>
                  <a:cxn ang="0">
                    <a:pos x="72" y="42"/>
                  </a:cxn>
                  <a:cxn ang="0">
                    <a:pos x="45" y="68"/>
                  </a:cxn>
                  <a:cxn ang="0">
                    <a:pos x="24" y="98"/>
                  </a:cxn>
                  <a:cxn ang="0">
                    <a:pos x="9" y="132"/>
                  </a:cxn>
                  <a:cxn ang="0">
                    <a:pos x="2" y="169"/>
                  </a:cxn>
                  <a:cxn ang="0">
                    <a:pos x="2" y="206"/>
                  </a:cxn>
                  <a:cxn ang="0">
                    <a:pos x="9" y="242"/>
                  </a:cxn>
                  <a:cxn ang="0">
                    <a:pos x="22" y="274"/>
                  </a:cxn>
                  <a:cxn ang="0">
                    <a:pos x="42" y="304"/>
                  </a:cxn>
                </a:cxnLst>
                <a:rect l="0" t="0" r="r" b="b"/>
                <a:pathLst>
                  <a:path w="396" h="375">
                    <a:moveTo>
                      <a:pt x="54" y="316"/>
                    </a:moveTo>
                    <a:lnTo>
                      <a:pt x="56" y="319"/>
                    </a:lnTo>
                    <a:lnTo>
                      <a:pt x="58" y="320"/>
                    </a:lnTo>
                    <a:lnTo>
                      <a:pt x="60" y="322"/>
                    </a:lnTo>
                    <a:lnTo>
                      <a:pt x="63" y="324"/>
                    </a:lnTo>
                    <a:lnTo>
                      <a:pt x="69" y="330"/>
                    </a:lnTo>
                    <a:lnTo>
                      <a:pt x="77" y="336"/>
                    </a:lnTo>
                    <a:lnTo>
                      <a:pt x="85" y="341"/>
                    </a:lnTo>
                    <a:lnTo>
                      <a:pt x="93" y="347"/>
                    </a:lnTo>
                    <a:lnTo>
                      <a:pt x="101" y="351"/>
                    </a:lnTo>
                    <a:lnTo>
                      <a:pt x="110" y="355"/>
                    </a:lnTo>
                    <a:lnTo>
                      <a:pt x="118" y="360"/>
                    </a:lnTo>
                    <a:lnTo>
                      <a:pt x="127" y="363"/>
                    </a:lnTo>
                    <a:lnTo>
                      <a:pt x="129" y="363"/>
                    </a:lnTo>
                    <a:lnTo>
                      <a:pt x="131" y="364"/>
                    </a:lnTo>
                    <a:lnTo>
                      <a:pt x="133" y="365"/>
                    </a:lnTo>
                    <a:lnTo>
                      <a:pt x="135" y="365"/>
                    </a:lnTo>
                    <a:lnTo>
                      <a:pt x="142" y="368"/>
                    </a:lnTo>
                    <a:lnTo>
                      <a:pt x="150" y="369"/>
                    </a:lnTo>
                    <a:lnTo>
                      <a:pt x="158" y="372"/>
                    </a:lnTo>
                    <a:lnTo>
                      <a:pt x="165" y="373"/>
                    </a:lnTo>
                    <a:lnTo>
                      <a:pt x="174" y="374"/>
                    </a:lnTo>
                    <a:lnTo>
                      <a:pt x="181" y="375"/>
                    </a:lnTo>
                    <a:lnTo>
                      <a:pt x="189" y="375"/>
                    </a:lnTo>
                    <a:lnTo>
                      <a:pt x="198" y="375"/>
                    </a:lnTo>
                    <a:lnTo>
                      <a:pt x="209" y="375"/>
                    </a:lnTo>
                    <a:lnTo>
                      <a:pt x="220" y="374"/>
                    </a:lnTo>
                    <a:lnTo>
                      <a:pt x="231" y="373"/>
                    </a:lnTo>
                    <a:lnTo>
                      <a:pt x="242" y="370"/>
                    </a:lnTo>
                    <a:lnTo>
                      <a:pt x="252" y="368"/>
                    </a:lnTo>
                    <a:lnTo>
                      <a:pt x="262" y="365"/>
                    </a:lnTo>
                    <a:lnTo>
                      <a:pt x="272" y="361"/>
                    </a:lnTo>
                    <a:lnTo>
                      <a:pt x="282" y="357"/>
                    </a:lnTo>
                    <a:lnTo>
                      <a:pt x="295" y="351"/>
                    </a:lnTo>
                    <a:lnTo>
                      <a:pt x="306" y="344"/>
                    </a:lnTo>
                    <a:lnTo>
                      <a:pt x="318" y="337"/>
                    </a:lnTo>
                    <a:lnTo>
                      <a:pt x="328" y="328"/>
                    </a:lnTo>
                    <a:lnTo>
                      <a:pt x="338" y="320"/>
                    </a:lnTo>
                    <a:lnTo>
                      <a:pt x="348" y="310"/>
                    </a:lnTo>
                    <a:lnTo>
                      <a:pt x="356" y="300"/>
                    </a:lnTo>
                    <a:lnTo>
                      <a:pt x="364" y="289"/>
                    </a:lnTo>
                    <a:lnTo>
                      <a:pt x="371" y="278"/>
                    </a:lnTo>
                    <a:lnTo>
                      <a:pt x="377" y="266"/>
                    </a:lnTo>
                    <a:lnTo>
                      <a:pt x="383" y="254"/>
                    </a:lnTo>
                    <a:lnTo>
                      <a:pt x="387" y="242"/>
                    </a:lnTo>
                    <a:lnTo>
                      <a:pt x="391" y="229"/>
                    </a:lnTo>
                    <a:lnTo>
                      <a:pt x="393" y="215"/>
                    </a:lnTo>
                    <a:lnTo>
                      <a:pt x="395" y="202"/>
                    </a:lnTo>
                    <a:lnTo>
                      <a:pt x="396" y="188"/>
                    </a:lnTo>
                    <a:lnTo>
                      <a:pt x="395" y="177"/>
                    </a:lnTo>
                    <a:lnTo>
                      <a:pt x="394" y="167"/>
                    </a:lnTo>
                    <a:lnTo>
                      <a:pt x="392" y="156"/>
                    </a:lnTo>
                    <a:lnTo>
                      <a:pt x="390" y="146"/>
                    </a:lnTo>
                    <a:lnTo>
                      <a:pt x="387" y="136"/>
                    </a:lnTo>
                    <a:lnTo>
                      <a:pt x="385" y="126"/>
                    </a:lnTo>
                    <a:lnTo>
                      <a:pt x="380" y="116"/>
                    </a:lnTo>
                    <a:lnTo>
                      <a:pt x="376" y="107"/>
                    </a:lnTo>
                    <a:lnTo>
                      <a:pt x="370" y="96"/>
                    </a:lnTo>
                    <a:lnTo>
                      <a:pt x="363" y="85"/>
                    </a:lnTo>
                    <a:lnTo>
                      <a:pt x="355" y="75"/>
                    </a:lnTo>
                    <a:lnTo>
                      <a:pt x="347" y="65"/>
                    </a:lnTo>
                    <a:lnTo>
                      <a:pt x="338" y="55"/>
                    </a:lnTo>
                    <a:lnTo>
                      <a:pt x="328" y="47"/>
                    </a:lnTo>
                    <a:lnTo>
                      <a:pt x="318" y="39"/>
                    </a:lnTo>
                    <a:lnTo>
                      <a:pt x="307" y="31"/>
                    </a:lnTo>
                    <a:lnTo>
                      <a:pt x="297" y="26"/>
                    </a:lnTo>
                    <a:lnTo>
                      <a:pt x="288" y="21"/>
                    </a:lnTo>
                    <a:lnTo>
                      <a:pt x="279" y="16"/>
                    </a:lnTo>
                    <a:lnTo>
                      <a:pt x="268" y="12"/>
                    </a:lnTo>
                    <a:lnTo>
                      <a:pt x="258" y="9"/>
                    </a:lnTo>
                    <a:lnTo>
                      <a:pt x="247" y="6"/>
                    </a:lnTo>
                    <a:lnTo>
                      <a:pt x="236" y="3"/>
                    </a:lnTo>
                    <a:lnTo>
                      <a:pt x="225" y="2"/>
                    </a:lnTo>
                    <a:lnTo>
                      <a:pt x="222" y="1"/>
                    </a:lnTo>
                    <a:lnTo>
                      <a:pt x="219" y="1"/>
                    </a:lnTo>
                    <a:lnTo>
                      <a:pt x="215" y="0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5" y="0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78" y="1"/>
                    </a:lnTo>
                    <a:lnTo>
                      <a:pt x="158" y="3"/>
                    </a:lnTo>
                    <a:lnTo>
                      <a:pt x="139" y="9"/>
                    </a:lnTo>
                    <a:lnTo>
                      <a:pt x="121" y="14"/>
                    </a:lnTo>
                    <a:lnTo>
                      <a:pt x="103" y="23"/>
                    </a:lnTo>
                    <a:lnTo>
                      <a:pt x="88" y="32"/>
                    </a:lnTo>
                    <a:lnTo>
                      <a:pt x="72" y="42"/>
                    </a:lnTo>
                    <a:lnTo>
                      <a:pt x="58" y="54"/>
                    </a:lnTo>
                    <a:lnTo>
                      <a:pt x="45" y="68"/>
                    </a:lnTo>
                    <a:lnTo>
                      <a:pt x="34" y="83"/>
                    </a:lnTo>
                    <a:lnTo>
                      <a:pt x="24" y="98"/>
                    </a:lnTo>
                    <a:lnTo>
                      <a:pt x="16" y="115"/>
                    </a:lnTo>
                    <a:lnTo>
                      <a:pt x="9" y="132"/>
                    </a:lnTo>
                    <a:lnTo>
                      <a:pt x="4" y="150"/>
                    </a:lnTo>
                    <a:lnTo>
                      <a:pt x="2" y="169"/>
                    </a:lnTo>
                    <a:lnTo>
                      <a:pt x="0" y="188"/>
                    </a:lnTo>
                    <a:lnTo>
                      <a:pt x="2" y="206"/>
                    </a:lnTo>
                    <a:lnTo>
                      <a:pt x="4" y="224"/>
                    </a:lnTo>
                    <a:lnTo>
                      <a:pt x="9" y="242"/>
                    </a:lnTo>
                    <a:lnTo>
                      <a:pt x="14" y="258"/>
                    </a:lnTo>
                    <a:lnTo>
                      <a:pt x="22" y="274"/>
                    </a:lnTo>
                    <a:lnTo>
                      <a:pt x="32" y="289"/>
                    </a:lnTo>
                    <a:lnTo>
                      <a:pt x="42" y="304"/>
                    </a:lnTo>
                    <a:lnTo>
                      <a:pt x="54" y="316"/>
                    </a:lnTo>
                    <a:close/>
                  </a:path>
                </a:pathLst>
              </a:custGeom>
              <a:solidFill>
                <a:srgbClr val="007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4" name="Freeform 92"/>
              <p:cNvSpPr>
                <a:spLocks/>
              </p:cNvSpPr>
              <p:nvPr/>
            </p:nvSpPr>
            <p:spPr bwMode="auto">
              <a:xfrm>
                <a:off x="10315" y="11056"/>
                <a:ext cx="195" cy="257"/>
              </a:xfrm>
              <a:custGeom>
                <a:avLst/>
                <a:gdLst/>
                <a:ahLst/>
                <a:cxnLst>
                  <a:cxn ang="0">
                    <a:pos x="118" y="237"/>
                  </a:cxn>
                  <a:cxn ang="0">
                    <a:pos x="155" y="199"/>
                  </a:cxn>
                  <a:cxn ang="0">
                    <a:pos x="182" y="153"/>
                  </a:cxn>
                  <a:cxn ang="0">
                    <a:pos x="194" y="100"/>
                  </a:cxn>
                  <a:cxn ang="0">
                    <a:pos x="191" y="55"/>
                  </a:cxn>
                  <a:cxn ang="0">
                    <a:pos x="180" y="14"/>
                  </a:cxn>
                  <a:cxn ang="0">
                    <a:pos x="168" y="12"/>
                  </a:cxn>
                  <a:cxn ang="0">
                    <a:pos x="167" y="24"/>
                  </a:cxn>
                  <a:cxn ang="0">
                    <a:pos x="161" y="29"/>
                  </a:cxn>
                  <a:cxn ang="0">
                    <a:pos x="151" y="26"/>
                  </a:cxn>
                  <a:cxn ang="0">
                    <a:pos x="142" y="24"/>
                  </a:cxn>
                  <a:cxn ang="0">
                    <a:pos x="127" y="18"/>
                  </a:cxn>
                  <a:cxn ang="0">
                    <a:pos x="121" y="9"/>
                  </a:cxn>
                  <a:cxn ang="0">
                    <a:pos x="115" y="2"/>
                  </a:cxn>
                  <a:cxn ang="0">
                    <a:pos x="104" y="0"/>
                  </a:cxn>
                  <a:cxn ang="0">
                    <a:pos x="102" y="12"/>
                  </a:cxn>
                  <a:cxn ang="0">
                    <a:pos x="91" y="15"/>
                  </a:cxn>
                  <a:cxn ang="0">
                    <a:pos x="82" y="21"/>
                  </a:cxn>
                  <a:cxn ang="0">
                    <a:pos x="79" y="28"/>
                  </a:cxn>
                  <a:cxn ang="0">
                    <a:pos x="76" y="30"/>
                  </a:cxn>
                  <a:cxn ang="0">
                    <a:pos x="63" y="47"/>
                  </a:cxn>
                  <a:cxn ang="0">
                    <a:pos x="50" y="58"/>
                  </a:cxn>
                  <a:cxn ang="0">
                    <a:pos x="38" y="62"/>
                  </a:cxn>
                  <a:cxn ang="0">
                    <a:pos x="43" y="69"/>
                  </a:cxn>
                  <a:cxn ang="0">
                    <a:pos x="46" y="71"/>
                  </a:cxn>
                  <a:cxn ang="0">
                    <a:pos x="45" y="77"/>
                  </a:cxn>
                  <a:cxn ang="0">
                    <a:pos x="65" y="88"/>
                  </a:cxn>
                  <a:cxn ang="0">
                    <a:pos x="78" y="95"/>
                  </a:cxn>
                  <a:cxn ang="0">
                    <a:pos x="81" y="103"/>
                  </a:cxn>
                  <a:cxn ang="0">
                    <a:pos x="92" y="110"/>
                  </a:cxn>
                  <a:cxn ang="0">
                    <a:pos x="93" y="113"/>
                  </a:cxn>
                  <a:cxn ang="0">
                    <a:pos x="91" y="115"/>
                  </a:cxn>
                  <a:cxn ang="0">
                    <a:pos x="100" y="140"/>
                  </a:cxn>
                  <a:cxn ang="0">
                    <a:pos x="113" y="158"/>
                  </a:cxn>
                  <a:cxn ang="0">
                    <a:pos x="120" y="171"/>
                  </a:cxn>
                  <a:cxn ang="0">
                    <a:pos x="110" y="182"/>
                  </a:cxn>
                  <a:cxn ang="0">
                    <a:pos x="91" y="200"/>
                  </a:cxn>
                  <a:cxn ang="0">
                    <a:pos x="67" y="210"/>
                  </a:cxn>
                  <a:cxn ang="0">
                    <a:pos x="35" y="218"/>
                  </a:cxn>
                  <a:cxn ang="0">
                    <a:pos x="31" y="223"/>
                  </a:cxn>
                  <a:cxn ang="0">
                    <a:pos x="26" y="223"/>
                  </a:cxn>
                  <a:cxn ang="0">
                    <a:pos x="14" y="221"/>
                  </a:cxn>
                  <a:cxn ang="0">
                    <a:pos x="2" y="223"/>
                  </a:cxn>
                  <a:cxn ang="0">
                    <a:pos x="13" y="229"/>
                  </a:cxn>
                  <a:cxn ang="0">
                    <a:pos x="33" y="232"/>
                  </a:cxn>
                  <a:cxn ang="0">
                    <a:pos x="53" y="228"/>
                  </a:cxn>
                  <a:cxn ang="0">
                    <a:pos x="65" y="224"/>
                  </a:cxn>
                  <a:cxn ang="0">
                    <a:pos x="74" y="224"/>
                  </a:cxn>
                  <a:cxn ang="0">
                    <a:pos x="77" y="227"/>
                  </a:cxn>
                  <a:cxn ang="0">
                    <a:pos x="84" y="215"/>
                  </a:cxn>
                  <a:cxn ang="0">
                    <a:pos x="91" y="221"/>
                  </a:cxn>
                  <a:cxn ang="0">
                    <a:pos x="90" y="229"/>
                  </a:cxn>
                  <a:cxn ang="0">
                    <a:pos x="84" y="236"/>
                  </a:cxn>
                  <a:cxn ang="0">
                    <a:pos x="84" y="245"/>
                  </a:cxn>
                  <a:cxn ang="0">
                    <a:pos x="82" y="254"/>
                  </a:cxn>
                </a:cxnLst>
                <a:rect l="0" t="0" r="r" b="b"/>
                <a:pathLst>
                  <a:path w="195" h="257">
                    <a:moveTo>
                      <a:pt x="82" y="257"/>
                    </a:moveTo>
                    <a:lnTo>
                      <a:pt x="95" y="251"/>
                    </a:lnTo>
                    <a:lnTo>
                      <a:pt x="106" y="244"/>
                    </a:lnTo>
                    <a:lnTo>
                      <a:pt x="118" y="237"/>
                    </a:lnTo>
                    <a:lnTo>
                      <a:pt x="127" y="228"/>
                    </a:lnTo>
                    <a:lnTo>
                      <a:pt x="138" y="219"/>
                    </a:lnTo>
                    <a:lnTo>
                      <a:pt x="147" y="209"/>
                    </a:lnTo>
                    <a:lnTo>
                      <a:pt x="155" y="199"/>
                    </a:lnTo>
                    <a:lnTo>
                      <a:pt x="163" y="188"/>
                    </a:lnTo>
                    <a:lnTo>
                      <a:pt x="170" y="177"/>
                    </a:lnTo>
                    <a:lnTo>
                      <a:pt x="176" y="165"/>
                    </a:lnTo>
                    <a:lnTo>
                      <a:pt x="182" y="153"/>
                    </a:lnTo>
                    <a:lnTo>
                      <a:pt x="186" y="141"/>
                    </a:lnTo>
                    <a:lnTo>
                      <a:pt x="190" y="128"/>
                    </a:lnTo>
                    <a:lnTo>
                      <a:pt x="192" y="114"/>
                    </a:lnTo>
                    <a:lnTo>
                      <a:pt x="194" y="100"/>
                    </a:lnTo>
                    <a:lnTo>
                      <a:pt x="195" y="87"/>
                    </a:lnTo>
                    <a:lnTo>
                      <a:pt x="194" y="76"/>
                    </a:lnTo>
                    <a:lnTo>
                      <a:pt x="193" y="65"/>
                    </a:lnTo>
                    <a:lnTo>
                      <a:pt x="191" y="55"/>
                    </a:lnTo>
                    <a:lnTo>
                      <a:pt x="189" y="44"/>
                    </a:lnTo>
                    <a:lnTo>
                      <a:pt x="186" y="34"/>
                    </a:lnTo>
                    <a:lnTo>
                      <a:pt x="184" y="24"/>
                    </a:lnTo>
                    <a:lnTo>
                      <a:pt x="180" y="14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70" y="9"/>
                    </a:lnTo>
                    <a:lnTo>
                      <a:pt x="168" y="12"/>
                    </a:lnTo>
                    <a:lnTo>
                      <a:pt x="168" y="15"/>
                    </a:lnTo>
                    <a:lnTo>
                      <a:pt x="168" y="18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3" y="28"/>
                    </a:lnTo>
                    <a:lnTo>
                      <a:pt x="161" y="29"/>
                    </a:lnTo>
                    <a:lnTo>
                      <a:pt x="160" y="29"/>
                    </a:lnTo>
                    <a:lnTo>
                      <a:pt x="157" y="28"/>
                    </a:lnTo>
                    <a:lnTo>
                      <a:pt x="154" y="27"/>
                    </a:lnTo>
                    <a:lnTo>
                      <a:pt x="151" y="26"/>
                    </a:lnTo>
                    <a:lnTo>
                      <a:pt x="148" y="24"/>
                    </a:lnTo>
                    <a:lnTo>
                      <a:pt x="146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0" y="25"/>
                    </a:lnTo>
                    <a:lnTo>
                      <a:pt x="135" y="23"/>
                    </a:lnTo>
                    <a:lnTo>
                      <a:pt x="130" y="21"/>
                    </a:lnTo>
                    <a:lnTo>
                      <a:pt x="127" y="18"/>
                    </a:lnTo>
                    <a:lnTo>
                      <a:pt x="125" y="16"/>
                    </a:lnTo>
                    <a:lnTo>
                      <a:pt x="124" y="14"/>
                    </a:lnTo>
                    <a:lnTo>
                      <a:pt x="122" y="12"/>
                    </a:lnTo>
                    <a:lnTo>
                      <a:pt x="121" y="9"/>
                    </a:lnTo>
                    <a:lnTo>
                      <a:pt x="119" y="6"/>
                    </a:lnTo>
                    <a:lnTo>
                      <a:pt x="118" y="5"/>
                    </a:lnTo>
                    <a:lnTo>
                      <a:pt x="116" y="3"/>
                    </a:lnTo>
                    <a:lnTo>
                      <a:pt x="115" y="2"/>
                    </a:lnTo>
                    <a:lnTo>
                      <a:pt x="113" y="1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100" y="1"/>
                    </a:lnTo>
                    <a:lnTo>
                      <a:pt x="102" y="4"/>
                    </a:lnTo>
                    <a:lnTo>
                      <a:pt x="103" y="8"/>
                    </a:lnTo>
                    <a:lnTo>
                      <a:pt x="102" y="12"/>
                    </a:lnTo>
                    <a:lnTo>
                      <a:pt x="99" y="16"/>
                    </a:lnTo>
                    <a:lnTo>
                      <a:pt x="96" y="16"/>
                    </a:lnTo>
                    <a:lnTo>
                      <a:pt x="93" y="16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7" y="18"/>
                    </a:lnTo>
                    <a:lnTo>
                      <a:pt x="85" y="19"/>
                    </a:lnTo>
                    <a:lnTo>
                      <a:pt x="82" y="21"/>
                    </a:lnTo>
                    <a:lnTo>
                      <a:pt x="80" y="22"/>
                    </a:lnTo>
                    <a:lnTo>
                      <a:pt x="80" y="24"/>
                    </a:lnTo>
                    <a:lnTo>
                      <a:pt x="80" y="26"/>
                    </a:lnTo>
                    <a:lnTo>
                      <a:pt x="79" y="28"/>
                    </a:lnTo>
                    <a:lnTo>
                      <a:pt x="79" y="29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30"/>
                    </a:lnTo>
                    <a:lnTo>
                      <a:pt x="75" y="30"/>
                    </a:lnTo>
                    <a:lnTo>
                      <a:pt x="72" y="34"/>
                    </a:lnTo>
                    <a:lnTo>
                      <a:pt x="67" y="41"/>
                    </a:lnTo>
                    <a:lnTo>
                      <a:pt x="63" y="47"/>
                    </a:lnTo>
                    <a:lnTo>
                      <a:pt x="59" y="53"/>
                    </a:lnTo>
                    <a:lnTo>
                      <a:pt x="56" y="55"/>
                    </a:lnTo>
                    <a:lnTo>
                      <a:pt x="53" y="57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8" y="62"/>
                    </a:lnTo>
                    <a:lnTo>
                      <a:pt x="37" y="64"/>
                    </a:lnTo>
                    <a:lnTo>
                      <a:pt x="39" y="65"/>
                    </a:lnTo>
                    <a:lnTo>
                      <a:pt x="42" y="68"/>
                    </a:lnTo>
                    <a:lnTo>
                      <a:pt x="43" y="69"/>
                    </a:lnTo>
                    <a:lnTo>
                      <a:pt x="44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6" y="71"/>
                    </a:lnTo>
                    <a:lnTo>
                      <a:pt x="46" y="72"/>
                    </a:lnTo>
                    <a:lnTo>
                      <a:pt x="46" y="73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9" y="86"/>
                    </a:lnTo>
                    <a:lnTo>
                      <a:pt x="65" y="88"/>
                    </a:lnTo>
                    <a:lnTo>
                      <a:pt x="69" y="90"/>
                    </a:lnTo>
                    <a:lnTo>
                      <a:pt x="74" y="92"/>
                    </a:lnTo>
                    <a:lnTo>
                      <a:pt x="77" y="93"/>
                    </a:lnTo>
                    <a:lnTo>
                      <a:pt x="78" y="95"/>
                    </a:lnTo>
                    <a:lnTo>
                      <a:pt x="79" y="96"/>
                    </a:lnTo>
                    <a:lnTo>
                      <a:pt x="79" y="99"/>
                    </a:lnTo>
                    <a:lnTo>
                      <a:pt x="80" y="101"/>
                    </a:lnTo>
                    <a:lnTo>
                      <a:pt x="81" y="103"/>
                    </a:lnTo>
                    <a:lnTo>
                      <a:pt x="84" y="104"/>
                    </a:lnTo>
                    <a:lnTo>
                      <a:pt x="86" y="106"/>
                    </a:lnTo>
                    <a:lnTo>
                      <a:pt x="90" y="109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92" y="111"/>
                    </a:lnTo>
                    <a:lnTo>
                      <a:pt x="93" y="112"/>
                    </a:lnTo>
                    <a:lnTo>
                      <a:pt x="93" y="113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90" y="114"/>
                    </a:lnTo>
                    <a:lnTo>
                      <a:pt x="91" y="115"/>
                    </a:lnTo>
                    <a:lnTo>
                      <a:pt x="93" y="118"/>
                    </a:lnTo>
                    <a:lnTo>
                      <a:pt x="97" y="125"/>
                    </a:lnTo>
                    <a:lnTo>
                      <a:pt x="100" y="133"/>
                    </a:lnTo>
                    <a:lnTo>
                      <a:pt x="100" y="140"/>
                    </a:lnTo>
                    <a:lnTo>
                      <a:pt x="103" y="139"/>
                    </a:lnTo>
                    <a:lnTo>
                      <a:pt x="106" y="145"/>
                    </a:lnTo>
                    <a:lnTo>
                      <a:pt x="110" y="152"/>
                    </a:lnTo>
                    <a:lnTo>
                      <a:pt x="113" y="158"/>
                    </a:lnTo>
                    <a:lnTo>
                      <a:pt x="115" y="163"/>
                    </a:lnTo>
                    <a:lnTo>
                      <a:pt x="117" y="165"/>
                    </a:lnTo>
                    <a:lnTo>
                      <a:pt x="119" y="168"/>
                    </a:lnTo>
                    <a:lnTo>
                      <a:pt x="120" y="171"/>
                    </a:lnTo>
                    <a:lnTo>
                      <a:pt x="120" y="173"/>
                    </a:lnTo>
                    <a:lnTo>
                      <a:pt x="118" y="174"/>
                    </a:lnTo>
                    <a:lnTo>
                      <a:pt x="115" y="178"/>
                    </a:lnTo>
                    <a:lnTo>
                      <a:pt x="110" y="182"/>
                    </a:lnTo>
                    <a:lnTo>
                      <a:pt x="105" y="187"/>
                    </a:lnTo>
                    <a:lnTo>
                      <a:pt x="99" y="192"/>
                    </a:lnTo>
                    <a:lnTo>
                      <a:pt x="94" y="196"/>
                    </a:lnTo>
                    <a:lnTo>
                      <a:pt x="91" y="200"/>
                    </a:lnTo>
                    <a:lnTo>
                      <a:pt x="88" y="203"/>
                    </a:lnTo>
                    <a:lnTo>
                      <a:pt x="82" y="206"/>
                    </a:lnTo>
                    <a:lnTo>
                      <a:pt x="76" y="208"/>
                    </a:lnTo>
                    <a:lnTo>
                      <a:pt x="67" y="210"/>
                    </a:lnTo>
                    <a:lnTo>
                      <a:pt x="60" y="213"/>
                    </a:lnTo>
                    <a:lnTo>
                      <a:pt x="51" y="215"/>
                    </a:lnTo>
                    <a:lnTo>
                      <a:pt x="43" y="217"/>
                    </a:lnTo>
                    <a:lnTo>
                      <a:pt x="35" y="218"/>
                    </a:lnTo>
                    <a:lnTo>
                      <a:pt x="29" y="218"/>
                    </a:lnTo>
                    <a:lnTo>
                      <a:pt x="30" y="220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31" y="223"/>
                    </a:lnTo>
                    <a:lnTo>
                      <a:pt x="30" y="223"/>
                    </a:lnTo>
                    <a:lnTo>
                      <a:pt x="28" y="223"/>
                    </a:lnTo>
                    <a:lnTo>
                      <a:pt x="26" y="223"/>
                    </a:lnTo>
                    <a:lnTo>
                      <a:pt x="23" y="221"/>
                    </a:lnTo>
                    <a:lnTo>
                      <a:pt x="20" y="221"/>
                    </a:lnTo>
                    <a:lnTo>
                      <a:pt x="17" y="221"/>
                    </a:lnTo>
                    <a:lnTo>
                      <a:pt x="14" y="221"/>
                    </a:lnTo>
                    <a:lnTo>
                      <a:pt x="10" y="221"/>
                    </a:lnTo>
                    <a:lnTo>
                      <a:pt x="7" y="222"/>
                    </a:lnTo>
                    <a:lnTo>
                      <a:pt x="5" y="223"/>
                    </a:lnTo>
                    <a:lnTo>
                      <a:pt x="2" y="223"/>
                    </a:lnTo>
                    <a:lnTo>
                      <a:pt x="0" y="223"/>
                    </a:lnTo>
                    <a:lnTo>
                      <a:pt x="4" y="226"/>
                    </a:lnTo>
                    <a:lnTo>
                      <a:pt x="9" y="228"/>
                    </a:lnTo>
                    <a:lnTo>
                      <a:pt x="13" y="229"/>
                    </a:lnTo>
                    <a:lnTo>
                      <a:pt x="17" y="231"/>
                    </a:lnTo>
                    <a:lnTo>
                      <a:pt x="22" y="232"/>
                    </a:lnTo>
                    <a:lnTo>
                      <a:pt x="28" y="232"/>
                    </a:lnTo>
                    <a:lnTo>
                      <a:pt x="33" y="232"/>
                    </a:lnTo>
                    <a:lnTo>
                      <a:pt x="38" y="232"/>
                    </a:lnTo>
                    <a:lnTo>
                      <a:pt x="44" y="231"/>
                    </a:lnTo>
                    <a:lnTo>
                      <a:pt x="49" y="229"/>
                    </a:lnTo>
                    <a:lnTo>
                      <a:pt x="53" y="228"/>
                    </a:lnTo>
                    <a:lnTo>
                      <a:pt x="57" y="227"/>
                    </a:lnTo>
                    <a:lnTo>
                      <a:pt x="61" y="226"/>
                    </a:lnTo>
                    <a:lnTo>
                      <a:pt x="64" y="225"/>
                    </a:lnTo>
                    <a:lnTo>
                      <a:pt x="65" y="224"/>
                    </a:lnTo>
                    <a:lnTo>
                      <a:pt x="66" y="223"/>
                    </a:lnTo>
                    <a:lnTo>
                      <a:pt x="69" y="222"/>
                    </a:lnTo>
                    <a:lnTo>
                      <a:pt x="72" y="222"/>
                    </a:lnTo>
                    <a:lnTo>
                      <a:pt x="74" y="224"/>
                    </a:lnTo>
                    <a:lnTo>
                      <a:pt x="75" y="228"/>
                    </a:lnTo>
                    <a:lnTo>
                      <a:pt x="75" y="228"/>
                    </a:lnTo>
                    <a:lnTo>
                      <a:pt x="76" y="228"/>
                    </a:lnTo>
                    <a:lnTo>
                      <a:pt x="77" y="227"/>
                    </a:lnTo>
                    <a:lnTo>
                      <a:pt x="79" y="225"/>
                    </a:lnTo>
                    <a:lnTo>
                      <a:pt x="80" y="222"/>
                    </a:lnTo>
                    <a:lnTo>
                      <a:pt x="81" y="218"/>
                    </a:lnTo>
                    <a:lnTo>
                      <a:pt x="84" y="215"/>
                    </a:lnTo>
                    <a:lnTo>
                      <a:pt x="86" y="215"/>
                    </a:lnTo>
                    <a:lnTo>
                      <a:pt x="88" y="217"/>
                    </a:lnTo>
                    <a:lnTo>
                      <a:pt x="91" y="218"/>
                    </a:lnTo>
                    <a:lnTo>
                      <a:pt x="91" y="221"/>
                    </a:lnTo>
                    <a:lnTo>
                      <a:pt x="91" y="224"/>
                    </a:lnTo>
                    <a:lnTo>
                      <a:pt x="91" y="226"/>
                    </a:lnTo>
                    <a:lnTo>
                      <a:pt x="90" y="228"/>
                    </a:lnTo>
                    <a:lnTo>
                      <a:pt x="90" y="229"/>
                    </a:lnTo>
                    <a:lnTo>
                      <a:pt x="88" y="231"/>
                    </a:lnTo>
                    <a:lnTo>
                      <a:pt x="86" y="232"/>
                    </a:lnTo>
                    <a:lnTo>
                      <a:pt x="85" y="234"/>
                    </a:lnTo>
                    <a:lnTo>
                      <a:pt x="84" y="236"/>
                    </a:lnTo>
                    <a:lnTo>
                      <a:pt x="83" y="238"/>
                    </a:lnTo>
                    <a:lnTo>
                      <a:pt x="84" y="240"/>
                    </a:lnTo>
                    <a:lnTo>
                      <a:pt x="85" y="242"/>
                    </a:lnTo>
                    <a:lnTo>
                      <a:pt x="84" y="245"/>
                    </a:lnTo>
                    <a:lnTo>
                      <a:pt x="83" y="247"/>
                    </a:lnTo>
                    <a:lnTo>
                      <a:pt x="82" y="249"/>
                    </a:lnTo>
                    <a:lnTo>
                      <a:pt x="82" y="251"/>
                    </a:lnTo>
                    <a:lnTo>
                      <a:pt x="82" y="254"/>
                    </a:lnTo>
                    <a:lnTo>
                      <a:pt x="82" y="257"/>
                    </a:lnTo>
                    <a:close/>
                  </a:path>
                </a:pathLst>
              </a:custGeom>
              <a:solidFill>
                <a:srgbClr val="3F9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5" name="Freeform 93"/>
              <p:cNvSpPr>
                <a:spLocks/>
              </p:cNvSpPr>
              <p:nvPr/>
            </p:nvSpPr>
            <p:spPr bwMode="auto">
              <a:xfrm>
                <a:off x="10157" y="11052"/>
                <a:ext cx="189" cy="219"/>
              </a:xfrm>
              <a:custGeom>
                <a:avLst/>
                <a:gdLst/>
                <a:ahLst/>
                <a:cxnLst>
                  <a:cxn ang="0">
                    <a:pos x="3" y="59"/>
                  </a:cxn>
                  <a:cxn ang="0">
                    <a:pos x="12" y="48"/>
                  </a:cxn>
                  <a:cxn ang="0">
                    <a:pos x="25" y="41"/>
                  </a:cxn>
                  <a:cxn ang="0">
                    <a:pos x="43" y="39"/>
                  </a:cxn>
                  <a:cxn ang="0">
                    <a:pos x="63" y="42"/>
                  </a:cxn>
                  <a:cxn ang="0">
                    <a:pos x="76" y="50"/>
                  </a:cxn>
                  <a:cxn ang="0">
                    <a:pos x="84" y="52"/>
                  </a:cxn>
                  <a:cxn ang="0">
                    <a:pos x="89" y="48"/>
                  </a:cxn>
                  <a:cxn ang="0">
                    <a:pos x="99" y="47"/>
                  </a:cxn>
                  <a:cxn ang="0">
                    <a:pos x="111" y="51"/>
                  </a:cxn>
                  <a:cxn ang="0">
                    <a:pos x="120" y="56"/>
                  </a:cxn>
                  <a:cxn ang="0">
                    <a:pos x="133" y="65"/>
                  </a:cxn>
                  <a:cxn ang="0">
                    <a:pos x="137" y="60"/>
                  </a:cxn>
                  <a:cxn ang="0">
                    <a:pos x="129" y="48"/>
                  </a:cxn>
                  <a:cxn ang="0">
                    <a:pos x="116" y="36"/>
                  </a:cxn>
                  <a:cxn ang="0">
                    <a:pos x="98" y="25"/>
                  </a:cxn>
                  <a:cxn ang="0">
                    <a:pos x="81" y="15"/>
                  </a:cxn>
                  <a:cxn ang="0">
                    <a:pos x="78" y="7"/>
                  </a:cxn>
                  <a:cxn ang="0">
                    <a:pos x="85" y="2"/>
                  </a:cxn>
                  <a:cxn ang="0">
                    <a:pos x="94" y="0"/>
                  </a:cxn>
                  <a:cxn ang="0">
                    <a:pos x="100" y="1"/>
                  </a:cxn>
                  <a:cxn ang="0">
                    <a:pos x="108" y="5"/>
                  </a:cxn>
                  <a:cxn ang="0">
                    <a:pos x="114" y="11"/>
                  </a:cxn>
                  <a:cxn ang="0">
                    <a:pos x="124" y="18"/>
                  </a:cxn>
                  <a:cxn ang="0">
                    <a:pos x="134" y="28"/>
                  </a:cxn>
                  <a:cxn ang="0">
                    <a:pos x="141" y="46"/>
                  </a:cxn>
                  <a:cxn ang="0">
                    <a:pos x="147" y="57"/>
                  </a:cxn>
                  <a:cxn ang="0">
                    <a:pos x="159" y="75"/>
                  </a:cxn>
                  <a:cxn ang="0">
                    <a:pos x="167" y="82"/>
                  </a:cxn>
                  <a:cxn ang="0">
                    <a:pos x="178" y="91"/>
                  </a:cxn>
                  <a:cxn ang="0">
                    <a:pos x="189" y="108"/>
                  </a:cxn>
                  <a:cxn ang="0">
                    <a:pos x="176" y="117"/>
                  </a:cxn>
                  <a:cxn ang="0">
                    <a:pos x="175" y="147"/>
                  </a:cxn>
                  <a:cxn ang="0">
                    <a:pos x="174" y="172"/>
                  </a:cxn>
                  <a:cxn ang="0">
                    <a:pos x="161" y="184"/>
                  </a:cxn>
                  <a:cxn ang="0">
                    <a:pos x="145" y="197"/>
                  </a:cxn>
                  <a:cxn ang="0">
                    <a:pos x="136" y="203"/>
                  </a:cxn>
                  <a:cxn ang="0">
                    <a:pos x="128" y="205"/>
                  </a:cxn>
                  <a:cxn ang="0">
                    <a:pos x="122" y="199"/>
                  </a:cxn>
                  <a:cxn ang="0">
                    <a:pos x="116" y="176"/>
                  </a:cxn>
                  <a:cxn ang="0">
                    <a:pos x="107" y="181"/>
                  </a:cxn>
                  <a:cxn ang="0">
                    <a:pos x="106" y="202"/>
                  </a:cxn>
                  <a:cxn ang="0">
                    <a:pos x="101" y="219"/>
                  </a:cxn>
                  <a:cxn ang="0">
                    <a:pos x="81" y="197"/>
                  </a:cxn>
                  <a:cxn ang="0">
                    <a:pos x="53" y="164"/>
                  </a:cxn>
                  <a:cxn ang="0">
                    <a:pos x="34" y="142"/>
                  </a:cxn>
                  <a:cxn ang="0">
                    <a:pos x="16" y="118"/>
                  </a:cxn>
                  <a:cxn ang="0">
                    <a:pos x="6" y="91"/>
                  </a:cxn>
                  <a:cxn ang="0">
                    <a:pos x="7" y="68"/>
                  </a:cxn>
                </a:cxnLst>
                <a:rect l="0" t="0" r="r" b="b"/>
                <a:pathLst>
                  <a:path w="189" h="219">
                    <a:moveTo>
                      <a:pt x="0" y="66"/>
                    </a:moveTo>
                    <a:lnTo>
                      <a:pt x="2" y="63"/>
                    </a:lnTo>
                    <a:lnTo>
                      <a:pt x="3" y="59"/>
                    </a:lnTo>
                    <a:lnTo>
                      <a:pt x="6" y="55"/>
                    </a:lnTo>
                    <a:lnTo>
                      <a:pt x="9" y="52"/>
                    </a:lnTo>
                    <a:lnTo>
                      <a:pt x="12" y="48"/>
                    </a:lnTo>
                    <a:lnTo>
                      <a:pt x="16" y="45"/>
                    </a:lnTo>
                    <a:lnTo>
                      <a:pt x="20" y="42"/>
                    </a:lnTo>
                    <a:lnTo>
                      <a:pt x="25" y="41"/>
                    </a:lnTo>
                    <a:lnTo>
                      <a:pt x="31" y="40"/>
                    </a:lnTo>
                    <a:lnTo>
                      <a:pt x="37" y="39"/>
                    </a:lnTo>
                    <a:lnTo>
                      <a:pt x="43" y="39"/>
                    </a:lnTo>
                    <a:lnTo>
                      <a:pt x="50" y="40"/>
                    </a:lnTo>
                    <a:lnTo>
                      <a:pt x="56" y="41"/>
                    </a:lnTo>
                    <a:lnTo>
                      <a:pt x="63" y="42"/>
                    </a:lnTo>
                    <a:lnTo>
                      <a:pt x="68" y="45"/>
                    </a:lnTo>
                    <a:lnTo>
                      <a:pt x="72" y="47"/>
                    </a:lnTo>
                    <a:lnTo>
                      <a:pt x="76" y="50"/>
                    </a:lnTo>
                    <a:lnTo>
                      <a:pt x="79" y="51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9" y="48"/>
                    </a:lnTo>
                    <a:lnTo>
                      <a:pt x="90" y="45"/>
                    </a:lnTo>
                    <a:lnTo>
                      <a:pt x="95" y="46"/>
                    </a:lnTo>
                    <a:lnTo>
                      <a:pt x="99" y="47"/>
                    </a:lnTo>
                    <a:lnTo>
                      <a:pt x="103" y="48"/>
                    </a:lnTo>
                    <a:lnTo>
                      <a:pt x="107" y="50"/>
                    </a:lnTo>
                    <a:lnTo>
                      <a:pt x="111" y="51"/>
                    </a:lnTo>
                    <a:lnTo>
                      <a:pt x="114" y="53"/>
                    </a:lnTo>
                    <a:lnTo>
                      <a:pt x="117" y="54"/>
                    </a:lnTo>
                    <a:lnTo>
                      <a:pt x="120" y="56"/>
                    </a:lnTo>
                    <a:lnTo>
                      <a:pt x="125" y="60"/>
                    </a:lnTo>
                    <a:lnTo>
                      <a:pt x="129" y="64"/>
                    </a:lnTo>
                    <a:lnTo>
                      <a:pt x="133" y="65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5" y="56"/>
                    </a:lnTo>
                    <a:lnTo>
                      <a:pt x="133" y="52"/>
                    </a:lnTo>
                    <a:lnTo>
                      <a:pt x="129" y="48"/>
                    </a:lnTo>
                    <a:lnTo>
                      <a:pt x="125" y="44"/>
                    </a:lnTo>
                    <a:lnTo>
                      <a:pt x="121" y="40"/>
                    </a:lnTo>
                    <a:lnTo>
                      <a:pt x="116" y="36"/>
                    </a:lnTo>
                    <a:lnTo>
                      <a:pt x="110" y="32"/>
                    </a:lnTo>
                    <a:lnTo>
                      <a:pt x="105" y="28"/>
                    </a:lnTo>
                    <a:lnTo>
                      <a:pt x="98" y="25"/>
                    </a:lnTo>
                    <a:lnTo>
                      <a:pt x="91" y="21"/>
                    </a:lnTo>
                    <a:lnTo>
                      <a:pt x="86" y="18"/>
                    </a:lnTo>
                    <a:lnTo>
                      <a:pt x="81" y="15"/>
                    </a:lnTo>
                    <a:lnTo>
                      <a:pt x="77" y="12"/>
                    </a:lnTo>
                    <a:lnTo>
                      <a:pt x="76" y="10"/>
                    </a:lnTo>
                    <a:lnTo>
                      <a:pt x="78" y="7"/>
                    </a:lnTo>
                    <a:lnTo>
                      <a:pt x="80" y="5"/>
                    </a:lnTo>
                    <a:lnTo>
                      <a:pt x="82" y="3"/>
                    </a:lnTo>
                    <a:lnTo>
                      <a:pt x="85" y="2"/>
                    </a:lnTo>
                    <a:lnTo>
                      <a:pt x="88" y="1"/>
                    </a:lnTo>
                    <a:lnTo>
                      <a:pt x="91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2" y="1"/>
                    </a:lnTo>
                    <a:lnTo>
                      <a:pt x="105" y="3"/>
                    </a:lnTo>
                    <a:lnTo>
                      <a:pt x="108" y="5"/>
                    </a:lnTo>
                    <a:lnTo>
                      <a:pt x="110" y="7"/>
                    </a:lnTo>
                    <a:lnTo>
                      <a:pt x="111" y="9"/>
                    </a:lnTo>
                    <a:lnTo>
                      <a:pt x="114" y="11"/>
                    </a:lnTo>
                    <a:lnTo>
                      <a:pt x="117" y="15"/>
                    </a:lnTo>
                    <a:lnTo>
                      <a:pt x="120" y="18"/>
                    </a:lnTo>
                    <a:lnTo>
                      <a:pt x="124" y="18"/>
                    </a:lnTo>
                    <a:lnTo>
                      <a:pt x="130" y="13"/>
                    </a:lnTo>
                    <a:lnTo>
                      <a:pt x="131" y="21"/>
                    </a:lnTo>
                    <a:lnTo>
                      <a:pt x="134" y="28"/>
                    </a:lnTo>
                    <a:lnTo>
                      <a:pt x="136" y="35"/>
                    </a:lnTo>
                    <a:lnTo>
                      <a:pt x="138" y="41"/>
                    </a:lnTo>
                    <a:lnTo>
                      <a:pt x="141" y="46"/>
                    </a:lnTo>
                    <a:lnTo>
                      <a:pt x="143" y="51"/>
                    </a:lnTo>
                    <a:lnTo>
                      <a:pt x="146" y="54"/>
                    </a:lnTo>
                    <a:lnTo>
                      <a:pt x="147" y="57"/>
                    </a:lnTo>
                    <a:lnTo>
                      <a:pt x="151" y="63"/>
                    </a:lnTo>
                    <a:lnTo>
                      <a:pt x="156" y="69"/>
                    </a:lnTo>
                    <a:lnTo>
                      <a:pt x="159" y="75"/>
                    </a:lnTo>
                    <a:lnTo>
                      <a:pt x="163" y="79"/>
                    </a:lnTo>
                    <a:lnTo>
                      <a:pt x="165" y="80"/>
                    </a:lnTo>
                    <a:lnTo>
                      <a:pt x="167" y="82"/>
                    </a:lnTo>
                    <a:lnTo>
                      <a:pt x="170" y="84"/>
                    </a:lnTo>
                    <a:lnTo>
                      <a:pt x="174" y="87"/>
                    </a:lnTo>
                    <a:lnTo>
                      <a:pt x="178" y="91"/>
                    </a:lnTo>
                    <a:lnTo>
                      <a:pt x="182" y="96"/>
                    </a:lnTo>
                    <a:lnTo>
                      <a:pt x="186" y="101"/>
                    </a:lnTo>
                    <a:lnTo>
                      <a:pt x="189" y="108"/>
                    </a:lnTo>
                    <a:lnTo>
                      <a:pt x="184" y="110"/>
                    </a:lnTo>
                    <a:lnTo>
                      <a:pt x="179" y="114"/>
                    </a:lnTo>
                    <a:lnTo>
                      <a:pt x="176" y="117"/>
                    </a:lnTo>
                    <a:lnTo>
                      <a:pt x="174" y="119"/>
                    </a:lnTo>
                    <a:lnTo>
                      <a:pt x="174" y="131"/>
                    </a:lnTo>
                    <a:lnTo>
                      <a:pt x="175" y="147"/>
                    </a:lnTo>
                    <a:lnTo>
                      <a:pt x="176" y="161"/>
                    </a:lnTo>
                    <a:lnTo>
                      <a:pt x="176" y="170"/>
                    </a:lnTo>
                    <a:lnTo>
                      <a:pt x="174" y="172"/>
                    </a:lnTo>
                    <a:lnTo>
                      <a:pt x="171" y="175"/>
                    </a:lnTo>
                    <a:lnTo>
                      <a:pt x="167" y="179"/>
                    </a:lnTo>
                    <a:lnTo>
                      <a:pt x="161" y="184"/>
                    </a:lnTo>
                    <a:lnTo>
                      <a:pt x="156" y="189"/>
                    </a:lnTo>
                    <a:lnTo>
                      <a:pt x="150" y="193"/>
                    </a:lnTo>
                    <a:lnTo>
                      <a:pt x="145" y="197"/>
                    </a:lnTo>
                    <a:lnTo>
                      <a:pt x="141" y="200"/>
                    </a:lnTo>
                    <a:lnTo>
                      <a:pt x="138" y="201"/>
                    </a:lnTo>
                    <a:lnTo>
                      <a:pt x="136" y="203"/>
                    </a:lnTo>
                    <a:lnTo>
                      <a:pt x="133" y="204"/>
                    </a:lnTo>
                    <a:lnTo>
                      <a:pt x="130" y="205"/>
                    </a:lnTo>
                    <a:lnTo>
                      <a:pt x="128" y="205"/>
                    </a:lnTo>
                    <a:lnTo>
                      <a:pt x="126" y="204"/>
                    </a:lnTo>
                    <a:lnTo>
                      <a:pt x="124" y="202"/>
                    </a:lnTo>
                    <a:lnTo>
                      <a:pt x="122" y="199"/>
                    </a:lnTo>
                    <a:lnTo>
                      <a:pt x="120" y="191"/>
                    </a:lnTo>
                    <a:lnTo>
                      <a:pt x="118" y="183"/>
                    </a:lnTo>
                    <a:lnTo>
                      <a:pt x="116" y="176"/>
                    </a:lnTo>
                    <a:lnTo>
                      <a:pt x="112" y="173"/>
                    </a:lnTo>
                    <a:lnTo>
                      <a:pt x="109" y="175"/>
                    </a:lnTo>
                    <a:lnTo>
                      <a:pt x="107" y="181"/>
                    </a:lnTo>
                    <a:lnTo>
                      <a:pt x="106" y="189"/>
                    </a:lnTo>
                    <a:lnTo>
                      <a:pt x="106" y="196"/>
                    </a:lnTo>
                    <a:lnTo>
                      <a:pt x="106" y="202"/>
                    </a:lnTo>
                    <a:lnTo>
                      <a:pt x="105" y="209"/>
                    </a:lnTo>
                    <a:lnTo>
                      <a:pt x="104" y="215"/>
                    </a:lnTo>
                    <a:lnTo>
                      <a:pt x="101" y="219"/>
                    </a:lnTo>
                    <a:lnTo>
                      <a:pt x="96" y="214"/>
                    </a:lnTo>
                    <a:lnTo>
                      <a:pt x="89" y="206"/>
                    </a:lnTo>
                    <a:lnTo>
                      <a:pt x="81" y="197"/>
                    </a:lnTo>
                    <a:lnTo>
                      <a:pt x="71" y="186"/>
                    </a:lnTo>
                    <a:lnTo>
                      <a:pt x="61" y="174"/>
                    </a:lnTo>
                    <a:lnTo>
                      <a:pt x="53" y="164"/>
                    </a:lnTo>
                    <a:lnTo>
                      <a:pt x="45" y="155"/>
                    </a:lnTo>
                    <a:lnTo>
                      <a:pt x="39" y="148"/>
                    </a:lnTo>
                    <a:lnTo>
                      <a:pt x="34" y="142"/>
                    </a:lnTo>
                    <a:lnTo>
                      <a:pt x="28" y="134"/>
                    </a:lnTo>
                    <a:lnTo>
                      <a:pt x="22" y="126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8" y="100"/>
                    </a:lnTo>
                    <a:lnTo>
                      <a:pt x="6" y="91"/>
                    </a:lnTo>
                    <a:lnTo>
                      <a:pt x="7" y="83"/>
                    </a:lnTo>
                    <a:lnTo>
                      <a:pt x="8" y="73"/>
                    </a:lnTo>
                    <a:lnTo>
                      <a:pt x="7" y="68"/>
                    </a:lnTo>
                    <a:lnTo>
                      <a:pt x="4" y="6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F9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6" name="Freeform 94"/>
              <p:cNvSpPr>
                <a:spLocks/>
              </p:cNvSpPr>
              <p:nvPr/>
            </p:nvSpPr>
            <p:spPr bwMode="auto">
              <a:xfrm>
                <a:off x="10260" y="10958"/>
                <a:ext cx="176" cy="334"/>
              </a:xfrm>
              <a:custGeom>
                <a:avLst/>
                <a:gdLst/>
                <a:ahLst/>
                <a:cxnLst>
                  <a:cxn ang="0">
                    <a:pos x="63" y="319"/>
                  </a:cxn>
                  <a:cxn ang="0">
                    <a:pos x="79" y="320"/>
                  </a:cxn>
                  <a:cxn ang="0">
                    <a:pos x="84" y="319"/>
                  </a:cxn>
                  <a:cxn ang="0">
                    <a:pos x="105" y="312"/>
                  </a:cxn>
                  <a:cxn ang="0">
                    <a:pos x="143" y="301"/>
                  </a:cxn>
                  <a:cxn ang="0">
                    <a:pos x="166" y="280"/>
                  </a:cxn>
                  <a:cxn ang="0">
                    <a:pos x="175" y="266"/>
                  </a:cxn>
                  <a:cxn ang="0">
                    <a:pos x="162" y="243"/>
                  </a:cxn>
                  <a:cxn ang="0">
                    <a:pos x="148" y="216"/>
                  </a:cxn>
                  <a:cxn ang="0">
                    <a:pos x="148" y="211"/>
                  </a:cxn>
                  <a:cxn ang="0">
                    <a:pos x="145" y="207"/>
                  </a:cxn>
                  <a:cxn ang="0">
                    <a:pos x="134" y="197"/>
                  </a:cxn>
                  <a:cxn ang="0">
                    <a:pos x="124" y="189"/>
                  </a:cxn>
                  <a:cxn ang="0">
                    <a:pos x="98" y="176"/>
                  </a:cxn>
                  <a:cxn ang="0">
                    <a:pos x="99" y="169"/>
                  </a:cxn>
                  <a:cxn ang="0">
                    <a:pos x="93" y="164"/>
                  </a:cxn>
                  <a:cxn ang="0">
                    <a:pos x="99" y="157"/>
                  </a:cxn>
                  <a:cxn ang="0">
                    <a:pos x="117" y="146"/>
                  </a:cxn>
                  <a:cxn ang="0">
                    <a:pos x="131" y="128"/>
                  </a:cxn>
                  <a:cxn ang="0">
                    <a:pos x="135" y="123"/>
                  </a:cxn>
                  <a:cxn ang="0">
                    <a:pos x="145" y="114"/>
                  </a:cxn>
                  <a:cxn ang="0">
                    <a:pos x="157" y="112"/>
                  </a:cxn>
                  <a:cxn ang="0">
                    <a:pos x="149" y="91"/>
                  </a:cxn>
                  <a:cxn ang="0">
                    <a:pos x="157" y="81"/>
                  </a:cxn>
                  <a:cxn ang="0">
                    <a:pos x="168" y="45"/>
                  </a:cxn>
                  <a:cxn ang="0">
                    <a:pos x="164" y="36"/>
                  </a:cxn>
                  <a:cxn ang="0">
                    <a:pos x="143" y="19"/>
                  </a:cxn>
                  <a:cxn ang="0">
                    <a:pos x="90" y="1"/>
                  </a:cxn>
                  <a:cxn ang="0">
                    <a:pos x="93" y="10"/>
                  </a:cxn>
                  <a:cxn ang="0">
                    <a:pos x="111" y="24"/>
                  </a:cxn>
                  <a:cxn ang="0">
                    <a:pos x="90" y="37"/>
                  </a:cxn>
                  <a:cxn ang="0">
                    <a:pos x="71" y="25"/>
                  </a:cxn>
                  <a:cxn ang="0">
                    <a:pos x="57" y="19"/>
                  </a:cxn>
                  <a:cxn ang="0">
                    <a:pos x="47" y="14"/>
                  </a:cxn>
                  <a:cxn ang="0">
                    <a:pos x="40" y="9"/>
                  </a:cxn>
                  <a:cxn ang="0">
                    <a:pos x="32" y="19"/>
                  </a:cxn>
                  <a:cxn ang="0">
                    <a:pos x="24" y="13"/>
                  </a:cxn>
                  <a:cxn ang="0">
                    <a:pos x="12" y="11"/>
                  </a:cxn>
                  <a:cxn ang="0">
                    <a:pos x="7" y="12"/>
                  </a:cxn>
                  <a:cxn ang="0">
                    <a:pos x="14" y="27"/>
                  </a:cxn>
                  <a:cxn ang="0">
                    <a:pos x="7" y="41"/>
                  </a:cxn>
                  <a:cxn ang="0">
                    <a:pos x="26" y="46"/>
                  </a:cxn>
                  <a:cxn ang="0">
                    <a:pos x="37" y="53"/>
                  </a:cxn>
                  <a:cxn ang="0">
                    <a:pos x="36" y="72"/>
                  </a:cxn>
                  <a:cxn ang="0">
                    <a:pos x="25" y="108"/>
                  </a:cxn>
                  <a:cxn ang="0">
                    <a:pos x="37" y="141"/>
                  </a:cxn>
                  <a:cxn ang="0">
                    <a:pos x="52" y="163"/>
                  </a:cxn>
                  <a:cxn ang="0">
                    <a:pos x="66" y="178"/>
                  </a:cxn>
                  <a:cxn ang="0">
                    <a:pos x="85" y="202"/>
                  </a:cxn>
                  <a:cxn ang="0">
                    <a:pos x="70" y="225"/>
                  </a:cxn>
                  <a:cxn ang="0">
                    <a:pos x="67" y="269"/>
                  </a:cxn>
                  <a:cxn ang="0">
                    <a:pos x="41" y="291"/>
                  </a:cxn>
                  <a:cxn ang="0">
                    <a:pos x="23" y="308"/>
                  </a:cxn>
                  <a:cxn ang="0">
                    <a:pos x="21" y="332"/>
                  </a:cxn>
                  <a:cxn ang="0">
                    <a:pos x="29" y="332"/>
                  </a:cxn>
                  <a:cxn ang="0">
                    <a:pos x="46" y="321"/>
                  </a:cxn>
                </a:cxnLst>
                <a:rect l="0" t="0" r="r" b="b"/>
                <a:pathLst>
                  <a:path w="176" h="334">
                    <a:moveTo>
                      <a:pt x="53" y="320"/>
                    </a:moveTo>
                    <a:lnTo>
                      <a:pt x="55" y="320"/>
                    </a:lnTo>
                    <a:lnTo>
                      <a:pt x="57" y="320"/>
                    </a:lnTo>
                    <a:lnTo>
                      <a:pt x="60" y="319"/>
                    </a:lnTo>
                    <a:lnTo>
                      <a:pt x="63" y="319"/>
                    </a:lnTo>
                    <a:lnTo>
                      <a:pt x="66" y="319"/>
                    </a:lnTo>
                    <a:lnTo>
                      <a:pt x="70" y="318"/>
                    </a:lnTo>
                    <a:lnTo>
                      <a:pt x="73" y="318"/>
                    </a:lnTo>
                    <a:lnTo>
                      <a:pt x="77" y="318"/>
                    </a:lnTo>
                    <a:lnTo>
                      <a:pt x="79" y="320"/>
                    </a:lnTo>
                    <a:lnTo>
                      <a:pt x="81" y="320"/>
                    </a:lnTo>
                    <a:lnTo>
                      <a:pt x="83" y="320"/>
                    </a:lnTo>
                    <a:lnTo>
                      <a:pt x="85" y="320"/>
                    </a:lnTo>
                    <a:lnTo>
                      <a:pt x="85" y="320"/>
                    </a:lnTo>
                    <a:lnTo>
                      <a:pt x="84" y="319"/>
                    </a:lnTo>
                    <a:lnTo>
                      <a:pt x="83" y="317"/>
                    </a:lnTo>
                    <a:lnTo>
                      <a:pt x="82" y="316"/>
                    </a:lnTo>
                    <a:lnTo>
                      <a:pt x="89" y="315"/>
                    </a:lnTo>
                    <a:lnTo>
                      <a:pt x="96" y="314"/>
                    </a:lnTo>
                    <a:lnTo>
                      <a:pt x="105" y="312"/>
                    </a:lnTo>
                    <a:lnTo>
                      <a:pt x="114" y="310"/>
                    </a:lnTo>
                    <a:lnTo>
                      <a:pt x="122" y="308"/>
                    </a:lnTo>
                    <a:lnTo>
                      <a:pt x="130" y="306"/>
                    </a:lnTo>
                    <a:lnTo>
                      <a:pt x="137" y="303"/>
                    </a:lnTo>
                    <a:lnTo>
                      <a:pt x="143" y="301"/>
                    </a:lnTo>
                    <a:lnTo>
                      <a:pt x="146" y="297"/>
                    </a:lnTo>
                    <a:lnTo>
                      <a:pt x="149" y="294"/>
                    </a:lnTo>
                    <a:lnTo>
                      <a:pt x="155" y="290"/>
                    </a:lnTo>
                    <a:lnTo>
                      <a:pt x="160" y="284"/>
                    </a:lnTo>
                    <a:lnTo>
                      <a:pt x="166" y="280"/>
                    </a:lnTo>
                    <a:lnTo>
                      <a:pt x="171" y="276"/>
                    </a:lnTo>
                    <a:lnTo>
                      <a:pt x="174" y="272"/>
                    </a:lnTo>
                    <a:lnTo>
                      <a:pt x="176" y="270"/>
                    </a:lnTo>
                    <a:lnTo>
                      <a:pt x="176" y="268"/>
                    </a:lnTo>
                    <a:lnTo>
                      <a:pt x="175" y="266"/>
                    </a:lnTo>
                    <a:lnTo>
                      <a:pt x="173" y="263"/>
                    </a:lnTo>
                    <a:lnTo>
                      <a:pt x="171" y="261"/>
                    </a:lnTo>
                    <a:lnTo>
                      <a:pt x="169" y="256"/>
                    </a:lnTo>
                    <a:lnTo>
                      <a:pt x="165" y="250"/>
                    </a:lnTo>
                    <a:lnTo>
                      <a:pt x="162" y="243"/>
                    </a:lnTo>
                    <a:lnTo>
                      <a:pt x="158" y="237"/>
                    </a:lnTo>
                    <a:lnTo>
                      <a:pt x="156" y="238"/>
                    </a:lnTo>
                    <a:lnTo>
                      <a:pt x="156" y="231"/>
                    </a:lnTo>
                    <a:lnTo>
                      <a:pt x="152" y="223"/>
                    </a:lnTo>
                    <a:lnTo>
                      <a:pt x="148" y="216"/>
                    </a:lnTo>
                    <a:lnTo>
                      <a:pt x="146" y="213"/>
                    </a:lnTo>
                    <a:lnTo>
                      <a:pt x="145" y="212"/>
                    </a:lnTo>
                    <a:lnTo>
                      <a:pt x="146" y="211"/>
                    </a:lnTo>
                    <a:lnTo>
                      <a:pt x="147" y="211"/>
                    </a:lnTo>
                    <a:lnTo>
                      <a:pt x="148" y="211"/>
                    </a:lnTo>
                    <a:lnTo>
                      <a:pt x="148" y="210"/>
                    </a:lnTo>
                    <a:lnTo>
                      <a:pt x="147" y="210"/>
                    </a:lnTo>
                    <a:lnTo>
                      <a:pt x="147" y="209"/>
                    </a:lnTo>
                    <a:lnTo>
                      <a:pt x="147" y="208"/>
                    </a:lnTo>
                    <a:lnTo>
                      <a:pt x="145" y="207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6" y="202"/>
                    </a:lnTo>
                    <a:lnTo>
                      <a:pt x="135" y="200"/>
                    </a:lnTo>
                    <a:lnTo>
                      <a:pt x="134" y="197"/>
                    </a:lnTo>
                    <a:lnTo>
                      <a:pt x="134" y="195"/>
                    </a:lnTo>
                    <a:lnTo>
                      <a:pt x="132" y="193"/>
                    </a:lnTo>
                    <a:lnTo>
                      <a:pt x="131" y="192"/>
                    </a:lnTo>
                    <a:lnTo>
                      <a:pt x="129" y="191"/>
                    </a:lnTo>
                    <a:lnTo>
                      <a:pt x="124" y="189"/>
                    </a:lnTo>
                    <a:lnTo>
                      <a:pt x="119" y="187"/>
                    </a:lnTo>
                    <a:lnTo>
                      <a:pt x="113" y="184"/>
                    </a:lnTo>
                    <a:lnTo>
                      <a:pt x="107" y="182"/>
                    </a:lnTo>
                    <a:lnTo>
                      <a:pt x="103" y="179"/>
                    </a:lnTo>
                    <a:lnTo>
                      <a:pt x="98" y="176"/>
                    </a:lnTo>
                    <a:lnTo>
                      <a:pt x="99" y="174"/>
                    </a:lnTo>
                    <a:lnTo>
                      <a:pt x="99" y="171"/>
                    </a:lnTo>
                    <a:lnTo>
                      <a:pt x="99" y="170"/>
                    </a:lnTo>
                    <a:lnTo>
                      <a:pt x="99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9"/>
                    </a:lnTo>
                    <a:lnTo>
                      <a:pt x="96" y="168"/>
                    </a:lnTo>
                    <a:lnTo>
                      <a:pt x="95" y="167"/>
                    </a:lnTo>
                    <a:lnTo>
                      <a:pt x="93" y="164"/>
                    </a:lnTo>
                    <a:lnTo>
                      <a:pt x="91" y="163"/>
                    </a:lnTo>
                    <a:lnTo>
                      <a:pt x="92" y="161"/>
                    </a:lnTo>
                    <a:lnTo>
                      <a:pt x="93" y="160"/>
                    </a:lnTo>
                    <a:lnTo>
                      <a:pt x="95" y="157"/>
                    </a:lnTo>
                    <a:lnTo>
                      <a:pt x="99" y="157"/>
                    </a:lnTo>
                    <a:lnTo>
                      <a:pt x="104" y="157"/>
                    </a:lnTo>
                    <a:lnTo>
                      <a:pt x="107" y="156"/>
                    </a:lnTo>
                    <a:lnTo>
                      <a:pt x="110" y="154"/>
                    </a:lnTo>
                    <a:lnTo>
                      <a:pt x="113" y="152"/>
                    </a:lnTo>
                    <a:lnTo>
                      <a:pt x="117" y="146"/>
                    </a:lnTo>
                    <a:lnTo>
                      <a:pt x="121" y="140"/>
                    </a:lnTo>
                    <a:lnTo>
                      <a:pt x="126" y="133"/>
                    </a:lnTo>
                    <a:lnTo>
                      <a:pt x="130" y="129"/>
                    </a:lnTo>
                    <a:lnTo>
                      <a:pt x="130" y="129"/>
                    </a:lnTo>
                    <a:lnTo>
                      <a:pt x="131" y="128"/>
                    </a:lnTo>
                    <a:lnTo>
                      <a:pt x="132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5" y="125"/>
                    </a:lnTo>
                    <a:lnTo>
                      <a:pt x="135" y="123"/>
                    </a:lnTo>
                    <a:lnTo>
                      <a:pt x="135" y="122"/>
                    </a:lnTo>
                    <a:lnTo>
                      <a:pt x="137" y="120"/>
                    </a:lnTo>
                    <a:lnTo>
                      <a:pt x="140" y="119"/>
                    </a:lnTo>
                    <a:lnTo>
                      <a:pt x="142" y="117"/>
                    </a:lnTo>
                    <a:lnTo>
                      <a:pt x="145" y="114"/>
                    </a:lnTo>
                    <a:lnTo>
                      <a:pt x="146" y="114"/>
                    </a:lnTo>
                    <a:lnTo>
                      <a:pt x="148" y="115"/>
                    </a:lnTo>
                    <a:lnTo>
                      <a:pt x="151" y="115"/>
                    </a:lnTo>
                    <a:lnTo>
                      <a:pt x="154" y="116"/>
                    </a:lnTo>
                    <a:lnTo>
                      <a:pt x="157" y="112"/>
                    </a:lnTo>
                    <a:lnTo>
                      <a:pt x="158" y="107"/>
                    </a:lnTo>
                    <a:lnTo>
                      <a:pt x="157" y="104"/>
                    </a:lnTo>
                    <a:lnTo>
                      <a:pt x="155" y="100"/>
                    </a:lnTo>
                    <a:lnTo>
                      <a:pt x="152" y="95"/>
                    </a:lnTo>
                    <a:lnTo>
                      <a:pt x="149" y="91"/>
                    </a:lnTo>
                    <a:lnTo>
                      <a:pt x="146" y="86"/>
                    </a:lnTo>
                    <a:lnTo>
                      <a:pt x="145" y="82"/>
                    </a:lnTo>
                    <a:lnTo>
                      <a:pt x="148" y="82"/>
                    </a:lnTo>
                    <a:lnTo>
                      <a:pt x="153" y="81"/>
                    </a:lnTo>
                    <a:lnTo>
                      <a:pt x="157" y="81"/>
                    </a:lnTo>
                    <a:lnTo>
                      <a:pt x="161" y="79"/>
                    </a:lnTo>
                    <a:lnTo>
                      <a:pt x="160" y="67"/>
                    </a:lnTo>
                    <a:lnTo>
                      <a:pt x="162" y="57"/>
                    </a:lnTo>
                    <a:lnTo>
                      <a:pt x="166" y="49"/>
                    </a:lnTo>
                    <a:lnTo>
                      <a:pt x="168" y="45"/>
                    </a:lnTo>
                    <a:lnTo>
                      <a:pt x="169" y="44"/>
                    </a:lnTo>
                    <a:lnTo>
                      <a:pt x="169" y="42"/>
                    </a:lnTo>
                    <a:lnTo>
                      <a:pt x="168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3" y="34"/>
                    </a:lnTo>
                    <a:lnTo>
                      <a:pt x="162" y="32"/>
                    </a:lnTo>
                    <a:lnTo>
                      <a:pt x="162" y="29"/>
                    </a:lnTo>
                    <a:lnTo>
                      <a:pt x="153" y="24"/>
                    </a:lnTo>
                    <a:lnTo>
                      <a:pt x="143" y="19"/>
                    </a:lnTo>
                    <a:lnTo>
                      <a:pt x="134" y="14"/>
                    </a:lnTo>
                    <a:lnTo>
                      <a:pt x="123" y="10"/>
                    </a:lnTo>
                    <a:lnTo>
                      <a:pt x="113" y="7"/>
                    </a:lnTo>
                    <a:lnTo>
                      <a:pt x="101" y="4"/>
                    </a:lnTo>
                    <a:lnTo>
                      <a:pt x="90" y="1"/>
                    </a:lnTo>
                    <a:lnTo>
                      <a:pt x="79" y="0"/>
                    </a:lnTo>
                    <a:lnTo>
                      <a:pt x="82" y="3"/>
                    </a:lnTo>
                    <a:lnTo>
                      <a:pt x="85" y="6"/>
                    </a:lnTo>
                    <a:lnTo>
                      <a:pt x="89" y="8"/>
                    </a:lnTo>
                    <a:lnTo>
                      <a:pt x="93" y="10"/>
                    </a:lnTo>
                    <a:lnTo>
                      <a:pt x="97" y="13"/>
                    </a:lnTo>
                    <a:lnTo>
                      <a:pt x="102" y="14"/>
                    </a:lnTo>
                    <a:lnTo>
                      <a:pt x="107" y="16"/>
                    </a:lnTo>
                    <a:lnTo>
                      <a:pt x="113" y="18"/>
                    </a:lnTo>
                    <a:lnTo>
                      <a:pt x="111" y="24"/>
                    </a:lnTo>
                    <a:lnTo>
                      <a:pt x="106" y="28"/>
                    </a:lnTo>
                    <a:lnTo>
                      <a:pt x="102" y="34"/>
                    </a:lnTo>
                    <a:lnTo>
                      <a:pt x="98" y="36"/>
                    </a:lnTo>
                    <a:lnTo>
                      <a:pt x="94" y="37"/>
                    </a:lnTo>
                    <a:lnTo>
                      <a:pt x="90" y="37"/>
                    </a:lnTo>
                    <a:lnTo>
                      <a:pt x="86" y="36"/>
                    </a:lnTo>
                    <a:lnTo>
                      <a:pt x="82" y="33"/>
                    </a:lnTo>
                    <a:lnTo>
                      <a:pt x="78" y="30"/>
                    </a:lnTo>
                    <a:lnTo>
                      <a:pt x="74" y="27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5" y="22"/>
                    </a:lnTo>
                    <a:lnTo>
                      <a:pt x="63" y="21"/>
                    </a:lnTo>
                    <a:lnTo>
                      <a:pt x="60" y="20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5" y="10"/>
                    </a:lnTo>
                    <a:lnTo>
                      <a:pt x="44" y="9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7" y="9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3" y="16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5" y="14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7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4" y="27"/>
                    </a:lnTo>
                    <a:lnTo>
                      <a:pt x="13" y="31"/>
                    </a:lnTo>
                    <a:lnTo>
                      <a:pt x="11" y="34"/>
                    </a:lnTo>
                    <a:lnTo>
                      <a:pt x="10" y="36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11" y="42"/>
                    </a:lnTo>
                    <a:lnTo>
                      <a:pt x="14" y="42"/>
                    </a:lnTo>
                    <a:lnTo>
                      <a:pt x="18" y="43"/>
                    </a:lnTo>
                    <a:lnTo>
                      <a:pt x="22" y="44"/>
                    </a:lnTo>
                    <a:lnTo>
                      <a:pt x="26" y="46"/>
                    </a:lnTo>
                    <a:lnTo>
                      <a:pt x="29" y="47"/>
                    </a:lnTo>
                    <a:lnTo>
                      <a:pt x="32" y="48"/>
                    </a:lnTo>
                    <a:lnTo>
                      <a:pt x="33" y="49"/>
                    </a:lnTo>
                    <a:lnTo>
                      <a:pt x="36" y="51"/>
                    </a:lnTo>
                    <a:lnTo>
                      <a:pt x="37" y="53"/>
                    </a:lnTo>
                    <a:lnTo>
                      <a:pt x="38" y="57"/>
                    </a:lnTo>
                    <a:lnTo>
                      <a:pt x="38" y="61"/>
                    </a:lnTo>
                    <a:lnTo>
                      <a:pt x="38" y="64"/>
                    </a:lnTo>
                    <a:lnTo>
                      <a:pt x="37" y="68"/>
                    </a:lnTo>
                    <a:lnTo>
                      <a:pt x="36" y="72"/>
                    </a:lnTo>
                    <a:lnTo>
                      <a:pt x="34" y="76"/>
                    </a:lnTo>
                    <a:lnTo>
                      <a:pt x="32" y="81"/>
                    </a:lnTo>
                    <a:lnTo>
                      <a:pt x="30" y="90"/>
                    </a:lnTo>
                    <a:lnTo>
                      <a:pt x="28" y="99"/>
                    </a:lnTo>
                    <a:lnTo>
                      <a:pt x="25" y="108"/>
                    </a:lnTo>
                    <a:lnTo>
                      <a:pt x="27" y="116"/>
                    </a:lnTo>
                    <a:lnTo>
                      <a:pt x="29" y="123"/>
                    </a:lnTo>
                    <a:lnTo>
                      <a:pt x="32" y="129"/>
                    </a:lnTo>
                    <a:lnTo>
                      <a:pt x="34" y="135"/>
                    </a:lnTo>
                    <a:lnTo>
                      <a:pt x="37" y="141"/>
                    </a:lnTo>
                    <a:lnTo>
                      <a:pt x="39" y="145"/>
                    </a:lnTo>
                    <a:lnTo>
                      <a:pt x="41" y="149"/>
                    </a:lnTo>
                    <a:lnTo>
                      <a:pt x="43" y="152"/>
                    </a:lnTo>
                    <a:lnTo>
                      <a:pt x="47" y="157"/>
                    </a:lnTo>
                    <a:lnTo>
                      <a:pt x="52" y="163"/>
                    </a:lnTo>
                    <a:lnTo>
                      <a:pt x="55" y="169"/>
                    </a:lnTo>
                    <a:lnTo>
                      <a:pt x="59" y="173"/>
                    </a:lnTo>
                    <a:lnTo>
                      <a:pt x="61" y="175"/>
                    </a:lnTo>
                    <a:lnTo>
                      <a:pt x="64" y="176"/>
                    </a:lnTo>
                    <a:lnTo>
                      <a:pt x="66" y="178"/>
                    </a:lnTo>
                    <a:lnTo>
                      <a:pt x="70" y="182"/>
                    </a:lnTo>
                    <a:lnTo>
                      <a:pt x="74" y="185"/>
                    </a:lnTo>
                    <a:lnTo>
                      <a:pt x="78" y="190"/>
                    </a:lnTo>
                    <a:lnTo>
                      <a:pt x="82" y="196"/>
                    </a:lnTo>
                    <a:lnTo>
                      <a:pt x="85" y="202"/>
                    </a:lnTo>
                    <a:lnTo>
                      <a:pt x="80" y="205"/>
                    </a:lnTo>
                    <a:lnTo>
                      <a:pt x="75" y="208"/>
                    </a:lnTo>
                    <a:lnTo>
                      <a:pt x="72" y="211"/>
                    </a:lnTo>
                    <a:lnTo>
                      <a:pt x="70" y="213"/>
                    </a:lnTo>
                    <a:lnTo>
                      <a:pt x="70" y="225"/>
                    </a:lnTo>
                    <a:lnTo>
                      <a:pt x="71" y="241"/>
                    </a:lnTo>
                    <a:lnTo>
                      <a:pt x="72" y="255"/>
                    </a:lnTo>
                    <a:lnTo>
                      <a:pt x="72" y="264"/>
                    </a:lnTo>
                    <a:lnTo>
                      <a:pt x="70" y="266"/>
                    </a:lnTo>
                    <a:lnTo>
                      <a:pt x="67" y="269"/>
                    </a:lnTo>
                    <a:lnTo>
                      <a:pt x="63" y="274"/>
                    </a:lnTo>
                    <a:lnTo>
                      <a:pt x="57" y="278"/>
                    </a:lnTo>
                    <a:lnTo>
                      <a:pt x="52" y="283"/>
                    </a:lnTo>
                    <a:lnTo>
                      <a:pt x="46" y="288"/>
                    </a:lnTo>
                    <a:lnTo>
                      <a:pt x="41" y="291"/>
                    </a:lnTo>
                    <a:lnTo>
                      <a:pt x="37" y="294"/>
                    </a:lnTo>
                    <a:lnTo>
                      <a:pt x="34" y="296"/>
                    </a:lnTo>
                    <a:lnTo>
                      <a:pt x="31" y="299"/>
                    </a:lnTo>
                    <a:lnTo>
                      <a:pt x="27" y="304"/>
                    </a:lnTo>
                    <a:lnTo>
                      <a:pt x="23" y="308"/>
                    </a:lnTo>
                    <a:lnTo>
                      <a:pt x="19" y="312"/>
                    </a:lnTo>
                    <a:lnTo>
                      <a:pt x="17" y="319"/>
                    </a:lnTo>
                    <a:lnTo>
                      <a:pt x="16" y="324"/>
                    </a:lnTo>
                    <a:lnTo>
                      <a:pt x="18" y="330"/>
                    </a:lnTo>
                    <a:lnTo>
                      <a:pt x="21" y="332"/>
                    </a:lnTo>
                    <a:lnTo>
                      <a:pt x="23" y="333"/>
                    </a:lnTo>
                    <a:lnTo>
                      <a:pt x="25" y="334"/>
                    </a:lnTo>
                    <a:lnTo>
                      <a:pt x="27" y="334"/>
                    </a:lnTo>
                    <a:lnTo>
                      <a:pt x="28" y="333"/>
                    </a:lnTo>
                    <a:lnTo>
                      <a:pt x="29" y="332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5" y="325"/>
                    </a:lnTo>
                    <a:lnTo>
                      <a:pt x="39" y="323"/>
                    </a:lnTo>
                    <a:lnTo>
                      <a:pt x="46" y="321"/>
                    </a:lnTo>
                    <a:lnTo>
                      <a:pt x="53" y="320"/>
                    </a:lnTo>
                    <a:close/>
                  </a:path>
                </a:pathLst>
              </a:custGeom>
              <a:solidFill>
                <a:srgbClr val="A5D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7" name="Freeform 95"/>
              <p:cNvSpPr>
                <a:spLocks/>
              </p:cNvSpPr>
              <p:nvPr/>
            </p:nvSpPr>
            <p:spPr bwMode="auto">
              <a:xfrm>
                <a:off x="10307" y="11294"/>
                <a:ext cx="8" cy="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4" y="8"/>
                  </a:cxn>
                  <a:cxn ang="0">
                    <a:pos x="1" y="7"/>
                  </a:cxn>
                </a:cxnLst>
                <a:rect l="0" t="0" r="r" b="b"/>
                <a:pathLst>
                  <a:path w="8" h="8">
                    <a:moveTo>
                      <a:pt x="1" y="7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8" name="Freeform 96"/>
              <p:cNvSpPr>
                <a:spLocks/>
              </p:cNvSpPr>
              <p:nvPr/>
            </p:nvSpPr>
            <p:spPr bwMode="auto">
              <a:xfrm>
                <a:off x="10428" y="11020"/>
                <a:ext cx="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lnTo>
                      <a:pt x="5" y="2"/>
                    </a:lnTo>
                    <a:lnTo>
                      <a:pt x="6" y="4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69" name="Freeform 97"/>
              <p:cNvSpPr>
                <a:spLocks/>
              </p:cNvSpPr>
              <p:nvPr/>
            </p:nvSpPr>
            <p:spPr bwMode="auto">
              <a:xfrm>
                <a:off x="10278" y="11008"/>
                <a:ext cx="11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2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10" y="6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4"/>
                  </a:cxn>
                </a:cxnLst>
                <a:rect l="0" t="0" r="r" b="b"/>
                <a:pathLst>
                  <a:path w="11" h="10">
                    <a:moveTo>
                      <a:pt x="0" y="4"/>
                    </a:moveTo>
                    <a:lnTo>
                      <a:pt x="2" y="2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0" name="Freeform 98"/>
              <p:cNvSpPr>
                <a:spLocks/>
              </p:cNvSpPr>
              <p:nvPr/>
            </p:nvSpPr>
            <p:spPr bwMode="auto">
              <a:xfrm>
                <a:off x="10364" y="11119"/>
                <a:ext cx="27" cy="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5" y="8"/>
                  </a:cxn>
                  <a:cxn ang="0">
                    <a:pos x="17" y="9"/>
                  </a:cxn>
                  <a:cxn ang="0">
                    <a:pos x="21" y="10"/>
                  </a:cxn>
                  <a:cxn ang="0">
                    <a:pos x="25" y="11"/>
                  </a:cxn>
                  <a:cxn ang="0">
                    <a:pos x="27" y="12"/>
                  </a:cxn>
                  <a:cxn ang="0">
                    <a:pos x="27" y="14"/>
                  </a:cxn>
                  <a:cxn ang="0">
                    <a:pos x="27" y="18"/>
                  </a:cxn>
                  <a:cxn ang="0">
                    <a:pos x="27" y="22"/>
                  </a:cxn>
                  <a:cxn ang="0">
                    <a:pos x="27" y="25"/>
                  </a:cxn>
                  <a:cxn ang="0">
                    <a:pos x="25" y="22"/>
                  </a:cxn>
                  <a:cxn ang="0">
                    <a:pos x="24" y="20"/>
                  </a:cxn>
                  <a:cxn ang="0">
                    <a:pos x="23" y="18"/>
                  </a:cxn>
                  <a:cxn ang="0">
                    <a:pos x="22" y="17"/>
                  </a:cxn>
                  <a:cxn ang="0">
                    <a:pos x="20" y="15"/>
                  </a:cxn>
                  <a:cxn ang="0">
                    <a:pos x="18" y="14"/>
                  </a:cxn>
                  <a:cxn ang="0">
                    <a:pos x="17" y="12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0" y="5"/>
                  </a:cxn>
                </a:cxnLst>
                <a:rect l="0" t="0" r="r" b="b"/>
                <a:pathLst>
                  <a:path w="27" h="25">
                    <a:moveTo>
                      <a:pt x="0" y="5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5" y="11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5" y="22"/>
                    </a:lnTo>
                    <a:lnTo>
                      <a:pt x="24" y="20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0" y="15"/>
                    </a:lnTo>
                    <a:lnTo>
                      <a:pt x="18" y="14"/>
                    </a:lnTo>
                    <a:lnTo>
                      <a:pt x="17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1" name="Freeform 99"/>
              <p:cNvSpPr>
                <a:spLocks/>
              </p:cNvSpPr>
              <p:nvPr/>
            </p:nvSpPr>
            <p:spPr bwMode="auto">
              <a:xfrm>
                <a:off x="10284" y="11156"/>
                <a:ext cx="146" cy="127"/>
              </a:xfrm>
              <a:custGeom>
                <a:avLst/>
                <a:gdLst/>
                <a:ahLst/>
                <a:cxnLst>
                  <a:cxn ang="0">
                    <a:pos x="1" y="124"/>
                  </a:cxn>
                  <a:cxn ang="0">
                    <a:pos x="6" y="117"/>
                  </a:cxn>
                  <a:cxn ang="0">
                    <a:pos x="15" y="109"/>
                  </a:cxn>
                  <a:cxn ang="0">
                    <a:pos x="25" y="101"/>
                  </a:cxn>
                  <a:cxn ang="0">
                    <a:pos x="35" y="93"/>
                  </a:cxn>
                  <a:cxn ang="0">
                    <a:pos x="44" y="85"/>
                  </a:cxn>
                  <a:cxn ang="0">
                    <a:pos x="51" y="78"/>
                  </a:cxn>
                  <a:cxn ang="0">
                    <a:pos x="60" y="67"/>
                  </a:cxn>
                  <a:cxn ang="0">
                    <a:pos x="61" y="61"/>
                  </a:cxn>
                  <a:cxn ang="0">
                    <a:pos x="60" y="57"/>
                  </a:cxn>
                  <a:cxn ang="0">
                    <a:pos x="59" y="53"/>
                  </a:cxn>
                  <a:cxn ang="0">
                    <a:pos x="57" y="44"/>
                  </a:cxn>
                  <a:cxn ang="0">
                    <a:pos x="54" y="37"/>
                  </a:cxn>
                  <a:cxn ang="0">
                    <a:pos x="53" y="30"/>
                  </a:cxn>
                  <a:cxn ang="0">
                    <a:pos x="55" y="26"/>
                  </a:cxn>
                  <a:cxn ang="0">
                    <a:pos x="56" y="21"/>
                  </a:cxn>
                  <a:cxn ang="0">
                    <a:pos x="59" y="18"/>
                  </a:cxn>
                  <a:cxn ang="0">
                    <a:pos x="66" y="12"/>
                  </a:cxn>
                  <a:cxn ang="0">
                    <a:pos x="74" y="5"/>
                  </a:cxn>
                  <a:cxn ang="0">
                    <a:pos x="82" y="0"/>
                  </a:cxn>
                  <a:cxn ang="0">
                    <a:pos x="89" y="1"/>
                  </a:cxn>
                  <a:cxn ang="0">
                    <a:pos x="97" y="6"/>
                  </a:cxn>
                  <a:cxn ang="0">
                    <a:pos x="106" y="15"/>
                  </a:cxn>
                  <a:cxn ang="0">
                    <a:pos x="114" y="23"/>
                  </a:cxn>
                  <a:cxn ang="0">
                    <a:pos x="121" y="27"/>
                  </a:cxn>
                  <a:cxn ang="0">
                    <a:pos x="125" y="32"/>
                  </a:cxn>
                  <a:cxn ang="0">
                    <a:pos x="125" y="39"/>
                  </a:cxn>
                  <a:cxn ang="0">
                    <a:pos x="124" y="45"/>
                  </a:cxn>
                  <a:cxn ang="0">
                    <a:pos x="129" y="52"/>
                  </a:cxn>
                  <a:cxn ang="0">
                    <a:pos x="136" y="58"/>
                  </a:cxn>
                  <a:cxn ang="0">
                    <a:pos x="141" y="63"/>
                  </a:cxn>
                  <a:cxn ang="0">
                    <a:pos x="145" y="68"/>
                  </a:cxn>
                  <a:cxn ang="0">
                    <a:pos x="142" y="71"/>
                  </a:cxn>
                  <a:cxn ang="0">
                    <a:pos x="136" y="76"/>
                  </a:cxn>
                  <a:cxn ang="0">
                    <a:pos x="131" y="80"/>
                  </a:cxn>
                  <a:cxn ang="0">
                    <a:pos x="127" y="83"/>
                  </a:cxn>
                  <a:cxn ang="0">
                    <a:pos x="124" y="88"/>
                  </a:cxn>
                  <a:cxn ang="0">
                    <a:pos x="118" y="94"/>
                  </a:cxn>
                  <a:cxn ang="0">
                    <a:pos x="112" y="97"/>
                  </a:cxn>
                  <a:cxn ang="0">
                    <a:pos x="106" y="99"/>
                  </a:cxn>
                  <a:cxn ang="0">
                    <a:pos x="99" y="102"/>
                  </a:cxn>
                  <a:cxn ang="0">
                    <a:pos x="89" y="105"/>
                  </a:cxn>
                  <a:cxn ang="0">
                    <a:pos x="80" y="106"/>
                  </a:cxn>
                  <a:cxn ang="0">
                    <a:pos x="75" y="106"/>
                  </a:cxn>
                  <a:cxn ang="0">
                    <a:pos x="68" y="108"/>
                  </a:cxn>
                  <a:cxn ang="0">
                    <a:pos x="61" y="111"/>
                  </a:cxn>
                  <a:cxn ang="0">
                    <a:pos x="57" y="110"/>
                  </a:cxn>
                  <a:cxn ang="0">
                    <a:pos x="55" y="108"/>
                  </a:cxn>
                  <a:cxn ang="0">
                    <a:pos x="52" y="110"/>
                  </a:cxn>
                  <a:cxn ang="0">
                    <a:pos x="48" y="114"/>
                  </a:cxn>
                  <a:cxn ang="0">
                    <a:pos x="44" y="115"/>
                  </a:cxn>
                  <a:cxn ang="0">
                    <a:pos x="39" y="113"/>
                  </a:cxn>
                  <a:cxn ang="0">
                    <a:pos x="30" y="113"/>
                  </a:cxn>
                  <a:cxn ang="0">
                    <a:pos x="21" y="118"/>
                  </a:cxn>
                  <a:cxn ang="0">
                    <a:pos x="18" y="120"/>
                  </a:cxn>
                  <a:cxn ang="0">
                    <a:pos x="15" y="119"/>
                  </a:cxn>
                  <a:cxn ang="0">
                    <a:pos x="11" y="120"/>
                  </a:cxn>
                  <a:cxn ang="0">
                    <a:pos x="11" y="122"/>
                  </a:cxn>
                  <a:cxn ang="0">
                    <a:pos x="9" y="125"/>
                  </a:cxn>
                  <a:cxn ang="0">
                    <a:pos x="2" y="126"/>
                  </a:cxn>
                </a:cxnLst>
                <a:rect l="0" t="0" r="r" b="b"/>
                <a:pathLst>
                  <a:path w="146" h="127">
                    <a:moveTo>
                      <a:pt x="0" y="127"/>
                    </a:moveTo>
                    <a:lnTo>
                      <a:pt x="1" y="124"/>
                    </a:lnTo>
                    <a:lnTo>
                      <a:pt x="3" y="121"/>
                    </a:lnTo>
                    <a:lnTo>
                      <a:pt x="6" y="117"/>
                    </a:lnTo>
                    <a:lnTo>
                      <a:pt x="11" y="112"/>
                    </a:lnTo>
                    <a:lnTo>
                      <a:pt x="15" y="109"/>
                    </a:lnTo>
                    <a:lnTo>
                      <a:pt x="20" y="106"/>
                    </a:lnTo>
                    <a:lnTo>
                      <a:pt x="25" y="101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40" y="88"/>
                    </a:lnTo>
                    <a:lnTo>
                      <a:pt x="44" y="85"/>
                    </a:lnTo>
                    <a:lnTo>
                      <a:pt x="46" y="82"/>
                    </a:lnTo>
                    <a:lnTo>
                      <a:pt x="51" y="78"/>
                    </a:lnTo>
                    <a:lnTo>
                      <a:pt x="56" y="71"/>
                    </a:lnTo>
                    <a:lnTo>
                      <a:pt x="60" y="67"/>
                    </a:lnTo>
                    <a:lnTo>
                      <a:pt x="62" y="64"/>
                    </a:lnTo>
                    <a:lnTo>
                      <a:pt x="61" y="61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59" y="53"/>
                    </a:lnTo>
                    <a:lnTo>
                      <a:pt x="59" y="49"/>
                    </a:lnTo>
                    <a:lnTo>
                      <a:pt x="57" y="44"/>
                    </a:lnTo>
                    <a:lnTo>
                      <a:pt x="54" y="40"/>
                    </a:lnTo>
                    <a:lnTo>
                      <a:pt x="54" y="37"/>
                    </a:lnTo>
                    <a:lnTo>
                      <a:pt x="53" y="33"/>
                    </a:lnTo>
                    <a:lnTo>
                      <a:pt x="53" y="30"/>
                    </a:lnTo>
                    <a:lnTo>
                      <a:pt x="54" y="28"/>
                    </a:lnTo>
                    <a:lnTo>
                      <a:pt x="55" y="26"/>
                    </a:lnTo>
                    <a:lnTo>
                      <a:pt x="55" y="24"/>
                    </a:lnTo>
                    <a:lnTo>
                      <a:pt x="56" y="21"/>
                    </a:lnTo>
                    <a:lnTo>
                      <a:pt x="57" y="20"/>
                    </a:lnTo>
                    <a:lnTo>
                      <a:pt x="59" y="18"/>
                    </a:lnTo>
                    <a:lnTo>
                      <a:pt x="62" y="15"/>
                    </a:lnTo>
                    <a:lnTo>
                      <a:pt x="66" y="12"/>
                    </a:lnTo>
                    <a:lnTo>
                      <a:pt x="70" y="9"/>
                    </a:lnTo>
                    <a:lnTo>
                      <a:pt x="74" y="5"/>
                    </a:lnTo>
                    <a:lnTo>
                      <a:pt x="78" y="2"/>
                    </a:lnTo>
                    <a:lnTo>
                      <a:pt x="82" y="0"/>
                    </a:lnTo>
                    <a:lnTo>
                      <a:pt x="85" y="0"/>
                    </a:lnTo>
                    <a:lnTo>
                      <a:pt x="89" y="1"/>
                    </a:lnTo>
                    <a:lnTo>
                      <a:pt x="93" y="3"/>
                    </a:lnTo>
                    <a:lnTo>
                      <a:pt x="97" y="6"/>
                    </a:lnTo>
                    <a:lnTo>
                      <a:pt x="102" y="10"/>
                    </a:lnTo>
                    <a:lnTo>
                      <a:pt x="106" y="15"/>
                    </a:lnTo>
                    <a:lnTo>
                      <a:pt x="110" y="19"/>
                    </a:lnTo>
                    <a:lnTo>
                      <a:pt x="114" y="23"/>
                    </a:lnTo>
                    <a:lnTo>
                      <a:pt x="117" y="25"/>
                    </a:lnTo>
                    <a:lnTo>
                      <a:pt x="121" y="27"/>
                    </a:lnTo>
                    <a:lnTo>
                      <a:pt x="123" y="30"/>
                    </a:lnTo>
                    <a:lnTo>
                      <a:pt x="125" y="32"/>
                    </a:lnTo>
                    <a:lnTo>
                      <a:pt x="126" y="36"/>
                    </a:lnTo>
                    <a:lnTo>
                      <a:pt x="125" y="39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6" y="48"/>
                    </a:lnTo>
                    <a:lnTo>
                      <a:pt x="129" y="52"/>
                    </a:lnTo>
                    <a:lnTo>
                      <a:pt x="132" y="55"/>
                    </a:lnTo>
                    <a:lnTo>
                      <a:pt x="136" y="58"/>
                    </a:lnTo>
                    <a:lnTo>
                      <a:pt x="139" y="60"/>
                    </a:lnTo>
                    <a:lnTo>
                      <a:pt x="141" y="63"/>
                    </a:lnTo>
                    <a:lnTo>
                      <a:pt x="143" y="65"/>
                    </a:lnTo>
                    <a:lnTo>
                      <a:pt x="145" y="68"/>
                    </a:lnTo>
                    <a:lnTo>
                      <a:pt x="146" y="70"/>
                    </a:lnTo>
                    <a:lnTo>
                      <a:pt x="142" y="71"/>
                    </a:lnTo>
                    <a:lnTo>
                      <a:pt x="139" y="73"/>
                    </a:lnTo>
                    <a:lnTo>
                      <a:pt x="136" y="76"/>
                    </a:lnTo>
                    <a:lnTo>
                      <a:pt x="134" y="78"/>
                    </a:lnTo>
                    <a:lnTo>
                      <a:pt x="131" y="80"/>
                    </a:lnTo>
                    <a:lnTo>
                      <a:pt x="129" y="82"/>
                    </a:lnTo>
                    <a:lnTo>
                      <a:pt x="127" y="83"/>
                    </a:lnTo>
                    <a:lnTo>
                      <a:pt x="126" y="85"/>
                    </a:lnTo>
                    <a:lnTo>
                      <a:pt x="124" y="88"/>
                    </a:lnTo>
                    <a:lnTo>
                      <a:pt x="121" y="91"/>
                    </a:lnTo>
                    <a:lnTo>
                      <a:pt x="118" y="94"/>
                    </a:lnTo>
                    <a:lnTo>
                      <a:pt x="115" y="96"/>
                    </a:lnTo>
                    <a:lnTo>
                      <a:pt x="112" y="97"/>
                    </a:lnTo>
                    <a:lnTo>
                      <a:pt x="110" y="98"/>
                    </a:lnTo>
                    <a:lnTo>
                      <a:pt x="106" y="99"/>
                    </a:lnTo>
                    <a:lnTo>
                      <a:pt x="103" y="101"/>
                    </a:lnTo>
                    <a:lnTo>
                      <a:pt x="99" y="102"/>
                    </a:lnTo>
                    <a:lnTo>
                      <a:pt x="94" y="104"/>
                    </a:lnTo>
                    <a:lnTo>
                      <a:pt x="89" y="105"/>
                    </a:lnTo>
                    <a:lnTo>
                      <a:pt x="83" y="105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5" y="106"/>
                    </a:lnTo>
                    <a:lnTo>
                      <a:pt x="72" y="107"/>
                    </a:lnTo>
                    <a:lnTo>
                      <a:pt x="68" y="108"/>
                    </a:lnTo>
                    <a:lnTo>
                      <a:pt x="65" y="110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0"/>
                    </a:lnTo>
                    <a:lnTo>
                      <a:pt x="56" y="109"/>
                    </a:lnTo>
                    <a:lnTo>
                      <a:pt x="55" y="108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50" y="112"/>
                    </a:lnTo>
                    <a:lnTo>
                      <a:pt x="48" y="114"/>
                    </a:lnTo>
                    <a:lnTo>
                      <a:pt x="46" y="115"/>
                    </a:lnTo>
                    <a:lnTo>
                      <a:pt x="44" y="115"/>
                    </a:lnTo>
                    <a:lnTo>
                      <a:pt x="41" y="114"/>
                    </a:lnTo>
                    <a:lnTo>
                      <a:pt x="39" y="113"/>
                    </a:lnTo>
                    <a:lnTo>
                      <a:pt x="35" y="113"/>
                    </a:lnTo>
                    <a:lnTo>
                      <a:pt x="30" y="113"/>
                    </a:lnTo>
                    <a:lnTo>
                      <a:pt x="25" y="115"/>
                    </a:lnTo>
                    <a:lnTo>
                      <a:pt x="21" y="118"/>
                    </a:lnTo>
                    <a:lnTo>
                      <a:pt x="19" y="120"/>
                    </a:lnTo>
                    <a:lnTo>
                      <a:pt x="18" y="120"/>
                    </a:lnTo>
                    <a:lnTo>
                      <a:pt x="16" y="119"/>
                    </a:lnTo>
                    <a:lnTo>
                      <a:pt x="15" y="119"/>
                    </a:lnTo>
                    <a:lnTo>
                      <a:pt x="13" y="119"/>
                    </a:lnTo>
                    <a:lnTo>
                      <a:pt x="11" y="120"/>
                    </a:lnTo>
                    <a:lnTo>
                      <a:pt x="11" y="121"/>
                    </a:lnTo>
                    <a:lnTo>
                      <a:pt x="11" y="122"/>
                    </a:lnTo>
                    <a:lnTo>
                      <a:pt x="11" y="124"/>
                    </a:lnTo>
                    <a:lnTo>
                      <a:pt x="9" y="125"/>
                    </a:lnTo>
                    <a:lnTo>
                      <a:pt x="5" y="125"/>
                    </a:lnTo>
                    <a:lnTo>
                      <a:pt x="2" y="126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2" name="Freeform 100"/>
              <p:cNvSpPr>
                <a:spLocks/>
              </p:cNvSpPr>
              <p:nvPr/>
            </p:nvSpPr>
            <p:spPr bwMode="auto">
              <a:xfrm>
                <a:off x="10280" y="10981"/>
                <a:ext cx="125" cy="173"/>
              </a:xfrm>
              <a:custGeom>
                <a:avLst/>
                <a:gdLst/>
                <a:ahLst/>
                <a:cxnLst>
                  <a:cxn ang="0">
                    <a:pos x="67" y="168"/>
                  </a:cxn>
                  <a:cxn ang="0">
                    <a:pos x="66" y="159"/>
                  </a:cxn>
                  <a:cxn ang="0">
                    <a:pos x="58" y="155"/>
                  </a:cxn>
                  <a:cxn ang="0">
                    <a:pos x="50" y="147"/>
                  </a:cxn>
                  <a:cxn ang="0">
                    <a:pos x="40" y="137"/>
                  </a:cxn>
                  <a:cxn ang="0">
                    <a:pos x="31" y="129"/>
                  </a:cxn>
                  <a:cxn ang="0">
                    <a:pos x="30" y="119"/>
                  </a:cxn>
                  <a:cxn ang="0">
                    <a:pos x="25" y="104"/>
                  </a:cxn>
                  <a:cxn ang="0">
                    <a:pos x="22" y="108"/>
                  </a:cxn>
                  <a:cxn ang="0">
                    <a:pos x="19" y="106"/>
                  </a:cxn>
                  <a:cxn ang="0">
                    <a:pos x="18" y="97"/>
                  </a:cxn>
                  <a:cxn ang="0">
                    <a:pos x="19" y="90"/>
                  </a:cxn>
                  <a:cxn ang="0">
                    <a:pos x="15" y="78"/>
                  </a:cxn>
                  <a:cxn ang="0">
                    <a:pos x="26" y="60"/>
                  </a:cxn>
                  <a:cxn ang="0">
                    <a:pos x="29" y="46"/>
                  </a:cxn>
                  <a:cxn ang="0">
                    <a:pos x="33" y="39"/>
                  </a:cxn>
                  <a:cxn ang="0">
                    <a:pos x="26" y="26"/>
                  </a:cxn>
                  <a:cxn ang="0">
                    <a:pos x="19" y="18"/>
                  </a:cxn>
                  <a:cxn ang="0">
                    <a:pos x="7" y="15"/>
                  </a:cxn>
                  <a:cxn ang="0">
                    <a:pos x="6" y="6"/>
                  </a:cxn>
                  <a:cxn ang="0">
                    <a:pos x="13" y="8"/>
                  </a:cxn>
                  <a:cxn ang="0">
                    <a:pos x="18" y="2"/>
                  </a:cxn>
                  <a:cxn ang="0">
                    <a:pos x="28" y="4"/>
                  </a:cxn>
                  <a:cxn ang="0">
                    <a:pos x="41" y="12"/>
                  </a:cxn>
                  <a:cxn ang="0">
                    <a:pos x="50" y="21"/>
                  </a:cxn>
                  <a:cxn ang="0">
                    <a:pos x="63" y="30"/>
                  </a:cxn>
                  <a:cxn ang="0">
                    <a:pos x="75" y="33"/>
                  </a:cxn>
                  <a:cxn ang="0">
                    <a:pos x="80" y="42"/>
                  </a:cxn>
                  <a:cxn ang="0">
                    <a:pos x="77" y="54"/>
                  </a:cxn>
                  <a:cxn ang="0">
                    <a:pos x="85" y="62"/>
                  </a:cxn>
                  <a:cxn ang="0">
                    <a:pos x="91" y="70"/>
                  </a:cxn>
                  <a:cxn ang="0">
                    <a:pos x="95" y="69"/>
                  </a:cxn>
                  <a:cxn ang="0">
                    <a:pos x="94" y="57"/>
                  </a:cxn>
                  <a:cxn ang="0">
                    <a:pos x="98" y="51"/>
                  </a:cxn>
                  <a:cxn ang="0">
                    <a:pos x="103" y="55"/>
                  </a:cxn>
                  <a:cxn ang="0">
                    <a:pos x="105" y="60"/>
                  </a:cxn>
                  <a:cxn ang="0">
                    <a:pos x="111" y="61"/>
                  </a:cxn>
                  <a:cxn ang="0">
                    <a:pos x="118" y="69"/>
                  </a:cxn>
                  <a:cxn ang="0">
                    <a:pos x="125" y="79"/>
                  </a:cxn>
                  <a:cxn ang="0">
                    <a:pos x="121" y="80"/>
                  </a:cxn>
                  <a:cxn ang="0">
                    <a:pos x="112" y="81"/>
                  </a:cxn>
                  <a:cxn ang="0">
                    <a:pos x="105" y="89"/>
                  </a:cxn>
                  <a:cxn ang="0">
                    <a:pos x="109" y="88"/>
                  </a:cxn>
                  <a:cxn ang="0">
                    <a:pos x="113" y="85"/>
                  </a:cxn>
                  <a:cxn ang="0">
                    <a:pos x="116" y="91"/>
                  </a:cxn>
                  <a:cxn ang="0">
                    <a:pos x="106" y="99"/>
                  </a:cxn>
                  <a:cxn ang="0">
                    <a:pos x="97" y="108"/>
                  </a:cxn>
                  <a:cxn ang="0">
                    <a:pos x="87" y="121"/>
                  </a:cxn>
                  <a:cxn ang="0">
                    <a:pos x="81" y="130"/>
                  </a:cxn>
                  <a:cxn ang="0">
                    <a:pos x="76" y="117"/>
                  </a:cxn>
                  <a:cxn ang="0">
                    <a:pos x="65" y="115"/>
                  </a:cxn>
                  <a:cxn ang="0">
                    <a:pos x="56" y="117"/>
                  </a:cxn>
                  <a:cxn ang="0">
                    <a:pos x="50" y="131"/>
                  </a:cxn>
                  <a:cxn ang="0">
                    <a:pos x="53" y="137"/>
                  </a:cxn>
                  <a:cxn ang="0">
                    <a:pos x="61" y="139"/>
                  </a:cxn>
                  <a:cxn ang="0">
                    <a:pos x="65" y="137"/>
                  </a:cxn>
                  <a:cxn ang="0">
                    <a:pos x="67" y="141"/>
                  </a:cxn>
                  <a:cxn ang="0">
                    <a:pos x="65" y="146"/>
                  </a:cxn>
                  <a:cxn ang="0">
                    <a:pos x="66" y="150"/>
                  </a:cxn>
                  <a:cxn ang="0">
                    <a:pos x="72" y="154"/>
                  </a:cxn>
                  <a:cxn ang="0">
                    <a:pos x="72" y="159"/>
                  </a:cxn>
                  <a:cxn ang="0">
                    <a:pos x="71" y="165"/>
                  </a:cxn>
                </a:cxnLst>
                <a:rect l="0" t="0" r="r" b="b"/>
                <a:pathLst>
                  <a:path w="125" h="173">
                    <a:moveTo>
                      <a:pt x="73" y="173"/>
                    </a:moveTo>
                    <a:lnTo>
                      <a:pt x="71" y="172"/>
                    </a:lnTo>
                    <a:lnTo>
                      <a:pt x="69" y="169"/>
                    </a:lnTo>
                    <a:lnTo>
                      <a:pt x="67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4" y="158"/>
                    </a:lnTo>
                    <a:lnTo>
                      <a:pt x="62" y="157"/>
                    </a:lnTo>
                    <a:lnTo>
                      <a:pt x="60" y="156"/>
                    </a:lnTo>
                    <a:lnTo>
                      <a:pt x="58" y="155"/>
                    </a:lnTo>
                    <a:lnTo>
                      <a:pt x="56" y="153"/>
                    </a:lnTo>
                    <a:lnTo>
                      <a:pt x="55" y="151"/>
                    </a:lnTo>
                    <a:lnTo>
                      <a:pt x="52" y="149"/>
                    </a:lnTo>
                    <a:lnTo>
                      <a:pt x="50" y="147"/>
                    </a:lnTo>
                    <a:lnTo>
                      <a:pt x="47" y="144"/>
                    </a:lnTo>
                    <a:lnTo>
                      <a:pt x="44" y="141"/>
                    </a:lnTo>
                    <a:lnTo>
                      <a:pt x="42" y="139"/>
                    </a:lnTo>
                    <a:lnTo>
                      <a:pt x="40" y="137"/>
                    </a:lnTo>
                    <a:lnTo>
                      <a:pt x="39" y="135"/>
                    </a:lnTo>
                    <a:lnTo>
                      <a:pt x="36" y="133"/>
                    </a:lnTo>
                    <a:lnTo>
                      <a:pt x="34" y="131"/>
                    </a:lnTo>
                    <a:lnTo>
                      <a:pt x="31" y="129"/>
                    </a:lnTo>
                    <a:lnTo>
                      <a:pt x="31" y="127"/>
                    </a:lnTo>
                    <a:lnTo>
                      <a:pt x="31" y="124"/>
                    </a:lnTo>
                    <a:lnTo>
                      <a:pt x="31" y="121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3" y="98"/>
                    </a:lnTo>
                    <a:lnTo>
                      <a:pt x="23" y="101"/>
                    </a:lnTo>
                    <a:lnTo>
                      <a:pt x="22" y="105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1" y="109"/>
                    </a:lnTo>
                    <a:lnTo>
                      <a:pt x="20" y="108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8" y="96"/>
                    </a:lnTo>
                    <a:lnTo>
                      <a:pt x="18" y="95"/>
                    </a:lnTo>
                    <a:lnTo>
                      <a:pt x="19" y="93"/>
                    </a:lnTo>
                    <a:lnTo>
                      <a:pt x="19" y="90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17" y="81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26" y="60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0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30" y="43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1" y="35"/>
                    </a:lnTo>
                    <a:lnTo>
                      <a:pt x="29" y="30"/>
                    </a:lnTo>
                    <a:lnTo>
                      <a:pt x="26" y="26"/>
                    </a:lnTo>
                    <a:lnTo>
                      <a:pt x="23" y="23"/>
                    </a:lnTo>
                    <a:lnTo>
                      <a:pt x="22" y="21"/>
                    </a:lnTo>
                    <a:lnTo>
                      <a:pt x="21" y="19"/>
                    </a:lnTo>
                    <a:lnTo>
                      <a:pt x="19" y="18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6" y="9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4" y="14"/>
                    </a:lnTo>
                    <a:lnTo>
                      <a:pt x="45" y="15"/>
                    </a:lnTo>
                    <a:lnTo>
                      <a:pt x="47" y="17"/>
                    </a:lnTo>
                    <a:lnTo>
                      <a:pt x="50" y="21"/>
                    </a:lnTo>
                    <a:lnTo>
                      <a:pt x="54" y="23"/>
                    </a:lnTo>
                    <a:lnTo>
                      <a:pt x="57" y="25"/>
                    </a:lnTo>
                    <a:lnTo>
                      <a:pt x="60" y="28"/>
                    </a:lnTo>
                    <a:lnTo>
                      <a:pt x="63" y="30"/>
                    </a:lnTo>
                    <a:lnTo>
                      <a:pt x="65" y="33"/>
                    </a:lnTo>
                    <a:lnTo>
                      <a:pt x="67" y="30"/>
                    </a:lnTo>
                    <a:lnTo>
                      <a:pt x="71" y="31"/>
                    </a:lnTo>
                    <a:lnTo>
                      <a:pt x="75" y="33"/>
                    </a:lnTo>
                    <a:lnTo>
                      <a:pt x="78" y="34"/>
                    </a:lnTo>
                    <a:lnTo>
                      <a:pt x="81" y="34"/>
                    </a:lnTo>
                    <a:lnTo>
                      <a:pt x="81" y="37"/>
                    </a:lnTo>
                    <a:lnTo>
                      <a:pt x="80" y="42"/>
                    </a:lnTo>
                    <a:lnTo>
                      <a:pt x="79" y="48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2" y="59"/>
                    </a:lnTo>
                    <a:lnTo>
                      <a:pt x="85" y="62"/>
                    </a:lnTo>
                    <a:lnTo>
                      <a:pt x="88" y="64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91" y="70"/>
                    </a:lnTo>
                    <a:lnTo>
                      <a:pt x="92" y="72"/>
                    </a:lnTo>
                    <a:lnTo>
                      <a:pt x="93" y="74"/>
                    </a:lnTo>
                    <a:lnTo>
                      <a:pt x="95" y="72"/>
                    </a:lnTo>
                    <a:lnTo>
                      <a:pt x="95" y="69"/>
                    </a:lnTo>
                    <a:lnTo>
                      <a:pt x="96" y="66"/>
                    </a:lnTo>
                    <a:lnTo>
                      <a:pt x="95" y="63"/>
                    </a:lnTo>
                    <a:lnTo>
                      <a:pt x="95" y="60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4" y="52"/>
                    </a:lnTo>
                    <a:lnTo>
                      <a:pt x="96" y="52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1" y="51"/>
                    </a:lnTo>
                    <a:lnTo>
                      <a:pt x="103" y="54"/>
                    </a:lnTo>
                    <a:lnTo>
                      <a:pt x="103" y="55"/>
                    </a:lnTo>
                    <a:lnTo>
                      <a:pt x="103" y="57"/>
                    </a:lnTo>
                    <a:lnTo>
                      <a:pt x="103" y="59"/>
                    </a:lnTo>
                    <a:lnTo>
                      <a:pt x="104" y="60"/>
                    </a:lnTo>
                    <a:lnTo>
                      <a:pt x="105" y="60"/>
                    </a:lnTo>
                    <a:lnTo>
                      <a:pt x="106" y="59"/>
                    </a:lnTo>
                    <a:lnTo>
                      <a:pt x="108" y="59"/>
                    </a:lnTo>
                    <a:lnTo>
                      <a:pt x="109" y="59"/>
                    </a:lnTo>
                    <a:lnTo>
                      <a:pt x="111" y="61"/>
                    </a:lnTo>
                    <a:lnTo>
                      <a:pt x="112" y="63"/>
                    </a:lnTo>
                    <a:lnTo>
                      <a:pt x="114" y="65"/>
                    </a:lnTo>
                    <a:lnTo>
                      <a:pt x="116" y="67"/>
                    </a:lnTo>
                    <a:lnTo>
                      <a:pt x="118" y="69"/>
                    </a:lnTo>
                    <a:lnTo>
                      <a:pt x="122" y="72"/>
                    </a:lnTo>
                    <a:lnTo>
                      <a:pt x="125" y="76"/>
                    </a:lnTo>
                    <a:lnTo>
                      <a:pt x="125" y="78"/>
                    </a:lnTo>
                    <a:lnTo>
                      <a:pt x="125" y="79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2" y="80"/>
                    </a:lnTo>
                    <a:lnTo>
                      <a:pt x="121" y="80"/>
                    </a:lnTo>
                    <a:lnTo>
                      <a:pt x="118" y="80"/>
                    </a:lnTo>
                    <a:lnTo>
                      <a:pt x="116" y="80"/>
                    </a:lnTo>
                    <a:lnTo>
                      <a:pt x="115" y="80"/>
                    </a:lnTo>
                    <a:lnTo>
                      <a:pt x="112" y="81"/>
                    </a:lnTo>
                    <a:lnTo>
                      <a:pt x="109" y="83"/>
                    </a:lnTo>
                    <a:lnTo>
                      <a:pt x="106" y="85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6" y="89"/>
                    </a:lnTo>
                    <a:lnTo>
                      <a:pt x="107" y="89"/>
                    </a:lnTo>
                    <a:lnTo>
                      <a:pt x="107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12" y="85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5" y="87"/>
                    </a:lnTo>
                    <a:lnTo>
                      <a:pt x="117" y="89"/>
                    </a:lnTo>
                    <a:lnTo>
                      <a:pt x="117" y="90"/>
                    </a:lnTo>
                    <a:lnTo>
                      <a:pt x="116" y="91"/>
                    </a:lnTo>
                    <a:lnTo>
                      <a:pt x="115" y="93"/>
                    </a:lnTo>
                    <a:lnTo>
                      <a:pt x="112" y="94"/>
                    </a:lnTo>
                    <a:lnTo>
                      <a:pt x="109" y="97"/>
                    </a:lnTo>
                    <a:lnTo>
                      <a:pt x="106" y="99"/>
                    </a:lnTo>
                    <a:lnTo>
                      <a:pt x="103" y="101"/>
                    </a:lnTo>
                    <a:lnTo>
                      <a:pt x="101" y="104"/>
                    </a:lnTo>
                    <a:lnTo>
                      <a:pt x="98" y="105"/>
                    </a:lnTo>
                    <a:lnTo>
                      <a:pt x="97" y="108"/>
                    </a:lnTo>
                    <a:lnTo>
                      <a:pt x="96" y="112"/>
                    </a:lnTo>
                    <a:lnTo>
                      <a:pt x="93" y="115"/>
                    </a:lnTo>
                    <a:lnTo>
                      <a:pt x="88" y="117"/>
                    </a:lnTo>
                    <a:lnTo>
                      <a:pt x="87" y="121"/>
                    </a:lnTo>
                    <a:lnTo>
                      <a:pt x="86" y="125"/>
                    </a:lnTo>
                    <a:lnTo>
                      <a:pt x="85" y="130"/>
                    </a:lnTo>
                    <a:lnTo>
                      <a:pt x="84" y="132"/>
                    </a:lnTo>
                    <a:lnTo>
                      <a:pt x="81" y="130"/>
                    </a:lnTo>
                    <a:lnTo>
                      <a:pt x="80" y="127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6" y="117"/>
                    </a:lnTo>
                    <a:lnTo>
                      <a:pt x="74" y="116"/>
                    </a:lnTo>
                    <a:lnTo>
                      <a:pt x="71" y="115"/>
                    </a:lnTo>
                    <a:lnTo>
                      <a:pt x="68" y="115"/>
                    </a:lnTo>
                    <a:lnTo>
                      <a:pt x="65" y="115"/>
                    </a:lnTo>
                    <a:lnTo>
                      <a:pt x="61" y="114"/>
                    </a:lnTo>
                    <a:lnTo>
                      <a:pt x="59" y="114"/>
                    </a:lnTo>
                    <a:lnTo>
                      <a:pt x="58" y="114"/>
                    </a:lnTo>
                    <a:lnTo>
                      <a:pt x="56" y="117"/>
                    </a:lnTo>
                    <a:lnTo>
                      <a:pt x="54" y="120"/>
                    </a:lnTo>
                    <a:lnTo>
                      <a:pt x="51" y="124"/>
                    </a:lnTo>
                    <a:lnTo>
                      <a:pt x="50" y="130"/>
                    </a:lnTo>
                    <a:lnTo>
                      <a:pt x="50" y="131"/>
                    </a:lnTo>
                    <a:lnTo>
                      <a:pt x="50" y="133"/>
                    </a:lnTo>
                    <a:lnTo>
                      <a:pt x="50" y="134"/>
                    </a:lnTo>
                    <a:lnTo>
                      <a:pt x="50" y="135"/>
                    </a:lnTo>
                    <a:lnTo>
                      <a:pt x="53" y="137"/>
                    </a:lnTo>
                    <a:lnTo>
                      <a:pt x="55" y="139"/>
                    </a:lnTo>
                    <a:lnTo>
                      <a:pt x="58" y="141"/>
                    </a:lnTo>
                    <a:lnTo>
                      <a:pt x="59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3" y="137"/>
                    </a:lnTo>
                    <a:lnTo>
                      <a:pt x="64" y="137"/>
                    </a:lnTo>
                    <a:lnTo>
                      <a:pt x="65" y="137"/>
                    </a:lnTo>
                    <a:lnTo>
                      <a:pt x="67" y="138"/>
                    </a:lnTo>
                    <a:lnTo>
                      <a:pt x="68" y="139"/>
                    </a:lnTo>
                    <a:lnTo>
                      <a:pt x="68" y="140"/>
                    </a:lnTo>
                    <a:lnTo>
                      <a:pt x="67" y="141"/>
                    </a:lnTo>
                    <a:lnTo>
                      <a:pt x="67" y="143"/>
                    </a:lnTo>
                    <a:lnTo>
                      <a:pt x="67" y="144"/>
                    </a:lnTo>
                    <a:lnTo>
                      <a:pt x="66" y="145"/>
                    </a:lnTo>
                    <a:lnTo>
                      <a:pt x="65" y="146"/>
                    </a:lnTo>
                    <a:lnTo>
                      <a:pt x="65" y="146"/>
                    </a:lnTo>
                    <a:lnTo>
                      <a:pt x="64" y="147"/>
                    </a:lnTo>
                    <a:lnTo>
                      <a:pt x="64" y="148"/>
                    </a:lnTo>
                    <a:lnTo>
                      <a:pt x="66" y="150"/>
                    </a:lnTo>
                    <a:lnTo>
                      <a:pt x="69" y="151"/>
                    </a:lnTo>
                    <a:lnTo>
                      <a:pt x="71" y="152"/>
                    </a:lnTo>
                    <a:lnTo>
                      <a:pt x="72" y="153"/>
                    </a:lnTo>
                    <a:lnTo>
                      <a:pt x="72" y="154"/>
                    </a:lnTo>
                    <a:lnTo>
                      <a:pt x="73" y="156"/>
                    </a:lnTo>
                    <a:lnTo>
                      <a:pt x="74" y="157"/>
                    </a:lnTo>
                    <a:lnTo>
                      <a:pt x="73" y="158"/>
                    </a:lnTo>
                    <a:lnTo>
                      <a:pt x="72" y="159"/>
                    </a:lnTo>
                    <a:lnTo>
                      <a:pt x="71" y="160"/>
                    </a:lnTo>
                    <a:lnTo>
                      <a:pt x="71" y="162"/>
                    </a:lnTo>
                    <a:lnTo>
                      <a:pt x="70" y="163"/>
                    </a:lnTo>
                    <a:lnTo>
                      <a:pt x="71" y="165"/>
                    </a:lnTo>
                    <a:lnTo>
                      <a:pt x="72" y="168"/>
                    </a:lnTo>
                    <a:lnTo>
                      <a:pt x="72" y="171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3" name="Freeform 101"/>
              <p:cNvSpPr>
                <a:spLocks/>
              </p:cNvSpPr>
              <p:nvPr/>
            </p:nvSpPr>
            <p:spPr bwMode="auto">
              <a:xfrm>
                <a:off x="10405" y="11062"/>
                <a:ext cx="8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0" y="3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4" name="Freeform 102"/>
              <p:cNvSpPr>
                <a:spLocks/>
              </p:cNvSpPr>
              <p:nvPr/>
            </p:nvSpPr>
            <p:spPr bwMode="auto">
              <a:xfrm>
                <a:off x="10280" y="10985"/>
                <a:ext cx="72" cy="130"/>
              </a:xfrm>
              <a:custGeom>
                <a:avLst/>
                <a:gdLst/>
                <a:ahLst/>
                <a:cxnLst>
                  <a:cxn ang="0">
                    <a:pos x="56" y="27"/>
                  </a:cxn>
                  <a:cxn ang="0">
                    <a:pos x="45" y="19"/>
                  </a:cxn>
                  <a:cxn ang="0">
                    <a:pos x="34" y="12"/>
                  </a:cxn>
                  <a:cxn ang="0">
                    <a:pos x="25" y="7"/>
                  </a:cxn>
                  <a:cxn ang="0">
                    <a:pos x="17" y="6"/>
                  </a:cxn>
                  <a:cxn ang="0">
                    <a:pos x="13" y="4"/>
                  </a:cxn>
                  <a:cxn ang="0">
                    <a:pos x="8" y="0"/>
                  </a:cxn>
                  <a:cxn ang="0">
                    <a:pos x="2" y="8"/>
                  </a:cxn>
                  <a:cxn ang="0">
                    <a:pos x="11" y="11"/>
                  </a:cxn>
                  <a:cxn ang="0">
                    <a:pos x="19" y="14"/>
                  </a:cxn>
                  <a:cxn ang="0">
                    <a:pos x="24" y="18"/>
                  </a:cxn>
                  <a:cxn ang="0">
                    <a:pos x="31" y="30"/>
                  </a:cxn>
                  <a:cxn ang="0">
                    <a:pos x="31" y="36"/>
                  </a:cxn>
                  <a:cxn ang="0">
                    <a:pos x="29" y="42"/>
                  </a:cxn>
                  <a:cxn ang="0">
                    <a:pos x="28" y="52"/>
                  </a:cxn>
                  <a:cxn ang="0">
                    <a:pos x="18" y="67"/>
                  </a:cxn>
                  <a:cxn ang="0">
                    <a:pos x="17" y="76"/>
                  </a:cxn>
                  <a:cxn ang="0">
                    <a:pos x="19" y="85"/>
                  </a:cxn>
                  <a:cxn ang="0">
                    <a:pos x="18" y="91"/>
                  </a:cxn>
                  <a:cxn ang="0">
                    <a:pos x="18" y="96"/>
                  </a:cxn>
                  <a:cxn ang="0">
                    <a:pos x="20" y="102"/>
                  </a:cxn>
                  <a:cxn ang="0">
                    <a:pos x="22" y="102"/>
                  </a:cxn>
                  <a:cxn ang="0">
                    <a:pos x="24" y="93"/>
                  </a:cxn>
                  <a:cxn ang="0">
                    <a:pos x="29" y="108"/>
                  </a:cxn>
                  <a:cxn ang="0">
                    <a:pos x="31" y="116"/>
                  </a:cxn>
                  <a:cxn ang="0">
                    <a:pos x="31" y="124"/>
                  </a:cxn>
                  <a:cxn ang="0">
                    <a:pos x="39" y="130"/>
                  </a:cxn>
                  <a:cxn ang="0">
                    <a:pos x="36" y="125"/>
                  </a:cxn>
                  <a:cxn ang="0">
                    <a:pos x="40" y="120"/>
                  </a:cxn>
                  <a:cxn ang="0">
                    <a:pos x="41" y="117"/>
                  </a:cxn>
                  <a:cxn ang="0">
                    <a:pos x="44" y="118"/>
                  </a:cxn>
                  <a:cxn ang="0">
                    <a:pos x="45" y="124"/>
                  </a:cxn>
                  <a:cxn ang="0">
                    <a:pos x="49" y="124"/>
                  </a:cxn>
                  <a:cxn ang="0">
                    <a:pos x="52" y="119"/>
                  </a:cxn>
                  <a:cxn ang="0">
                    <a:pos x="58" y="109"/>
                  </a:cxn>
                  <a:cxn ang="0">
                    <a:pos x="65" y="109"/>
                  </a:cxn>
                  <a:cxn ang="0">
                    <a:pos x="71" y="104"/>
                  </a:cxn>
                  <a:cxn ang="0">
                    <a:pos x="71" y="94"/>
                  </a:cxn>
                  <a:cxn ang="0">
                    <a:pos x="66" y="82"/>
                  </a:cxn>
                  <a:cxn ang="0">
                    <a:pos x="61" y="71"/>
                  </a:cxn>
                  <a:cxn ang="0">
                    <a:pos x="65" y="60"/>
                  </a:cxn>
                  <a:cxn ang="0">
                    <a:pos x="61" y="52"/>
                  </a:cxn>
                  <a:cxn ang="0">
                    <a:pos x="55" y="43"/>
                  </a:cxn>
                  <a:cxn ang="0">
                    <a:pos x="59" y="35"/>
                  </a:cxn>
                </a:cxnLst>
                <a:rect l="0" t="0" r="r" b="b"/>
                <a:pathLst>
                  <a:path w="72" h="130">
                    <a:moveTo>
                      <a:pt x="61" y="33"/>
                    </a:moveTo>
                    <a:lnTo>
                      <a:pt x="59" y="30"/>
                    </a:lnTo>
                    <a:lnTo>
                      <a:pt x="56" y="27"/>
                    </a:lnTo>
                    <a:lnTo>
                      <a:pt x="53" y="25"/>
                    </a:lnTo>
                    <a:lnTo>
                      <a:pt x="49" y="22"/>
                    </a:lnTo>
                    <a:lnTo>
                      <a:pt x="45" y="19"/>
                    </a:lnTo>
                    <a:lnTo>
                      <a:pt x="41" y="17"/>
                    </a:lnTo>
                    <a:lnTo>
                      <a:pt x="37" y="14"/>
                    </a:lnTo>
                    <a:lnTo>
                      <a:pt x="34" y="12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2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4"/>
                    </a:lnTo>
                    <a:lnTo>
                      <a:pt x="21" y="15"/>
                    </a:lnTo>
                    <a:lnTo>
                      <a:pt x="22" y="17"/>
                    </a:lnTo>
                    <a:lnTo>
                      <a:pt x="24" y="18"/>
                    </a:lnTo>
                    <a:lnTo>
                      <a:pt x="26" y="22"/>
                    </a:lnTo>
                    <a:lnTo>
                      <a:pt x="29" y="26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1" y="36"/>
                    </a:lnTo>
                    <a:lnTo>
                      <a:pt x="30" y="38"/>
                    </a:lnTo>
                    <a:lnTo>
                      <a:pt x="29" y="39"/>
                    </a:lnTo>
                    <a:lnTo>
                      <a:pt x="29" y="42"/>
                    </a:lnTo>
                    <a:lnTo>
                      <a:pt x="29" y="46"/>
                    </a:lnTo>
                    <a:lnTo>
                      <a:pt x="28" y="49"/>
                    </a:lnTo>
                    <a:lnTo>
                      <a:pt x="28" y="52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18" y="67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7" y="76"/>
                    </a:lnTo>
                    <a:lnTo>
                      <a:pt x="18" y="79"/>
                    </a:lnTo>
                    <a:lnTo>
                      <a:pt x="18" y="82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18" y="90"/>
                    </a:lnTo>
                    <a:lnTo>
                      <a:pt x="18" y="91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19" y="99"/>
                    </a:lnTo>
                    <a:lnTo>
                      <a:pt x="19" y="101"/>
                    </a:lnTo>
                    <a:lnTo>
                      <a:pt x="20" y="102"/>
                    </a:lnTo>
                    <a:lnTo>
                      <a:pt x="21" y="104"/>
                    </a:lnTo>
                    <a:lnTo>
                      <a:pt x="22" y="105"/>
                    </a:lnTo>
                    <a:lnTo>
                      <a:pt x="22" y="102"/>
                    </a:lnTo>
                    <a:lnTo>
                      <a:pt x="22" y="99"/>
                    </a:lnTo>
                    <a:lnTo>
                      <a:pt x="23" y="96"/>
                    </a:lnTo>
                    <a:lnTo>
                      <a:pt x="24" y="93"/>
                    </a:lnTo>
                    <a:lnTo>
                      <a:pt x="25" y="98"/>
                    </a:lnTo>
                    <a:lnTo>
                      <a:pt x="27" y="104"/>
                    </a:lnTo>
                    <a:lnTo>
                      <a:pt x="29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6"/>
                    </a:lnTo>
                    <a:lnTo>
                      <a:pt x="31" y="118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4" y="125"/>
                    </a:lnTo>
                    <a:lnTo>
                      <a:pt x="36" y="127"/>
                    </a:lnTo>
                    <a:lnTo>
                      <a:pt x="39" y="130"/>
                    </a:lnTo>
                    <a:lnTo>
                      <a:pt x="38" y="128"/>
                    </a:lnTo>
                    <a:lnTo>
                      <a:pt x="36" y="126"/>
                    </a:lnTo>
                    <a:lnTo>
                      <a:pt x="36" y="125"/>
                    </a:lnTo>
                    <a:lnTo>
                      <a:pt x="38" y="124"/>
                    </a:lnTo>
                    <a:lnTo>
                      <a:pt x="39" y="122"/>
                    </a:lnTo>
                    <a:lnTo>
                      <a:pt x="40" y="120"/>
                    </a:lnTo>
                    <a:lnTo>
                      <a:pt x="40" y="119"/>
                    </a:lnTo>
                    <a:lnTo>
                      <a:pt x="40" y="118"/>
                    </a:lnTo>
                    <a:lnTo>
                      <a:pt x="41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44" y="118"/>
                    </a:lnTo>
                    <a:lnTo>
                      <a:pt x="44" y="120"/>
                    </a:lnTo>
                    <a:lnTo>
                      <a:pt x="45" y="121"/>
                    </a:lnTo>
                    <a:lnTo>
                      <a:pt x="45" y="124"/>
                    </a:lnTo>
                    <a:lnTo>
                      <a:pt x="46" y="124"/>
                    </a:lnTo>
                    <a:lnTo>
                      <a:pt x="48" y="124"/>
                    </a:lnTo>
                    <a:lnTo>
                      <a:pt x="49" y="124"/>
                    </a:lnTo>
                    <a:lnTo>
                      <a:pt x="50" y="125"/>
                    </a:lnTo>
                    <a:lnTo>
                      <a:pt x="50" y="125"/>
                    </a:lnTo>
                    <a:lnTo>
                      <a:pt x="52" y="119"/>
                    </a:lnTo>
                    <a:lnTo>
                      <a:pt x="54" y="115"/>
                    </a:lnTo>
                    <a:lnTo>
                      <a:pt x="56" y="112"/>
                    </a:lnTo>
                    <a:lnTo>
                      <a:pt x="58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5" y="109"/>
                    </a:lnTo>
                    <a:lnTo>
                      <a:pt x="68" y="109"/>
                    </a:lnTo>
                    <a:lnTo>
                      <a:pt x="69" y="106"/>
                    </a:lnTo>
                    <a:lnTo>
                      <a:pt x="71" y="104"/>
                    </a:lnTo>
                    <a:lnTo>
                      <a:pt x="72" y="101"/>
                    </a:lnTo>
                    <a:lnTo>
                      <a:pt x="72" y="98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8" y="86"/>
                    </a:lnTo>
                    <a:lnTo>
                      <a:pt x="66" y="82"/>
                    </a:lnTo>
                    <a:lnTo>
                      <a:pt x="65" y="79"/>
                    </a:lnTo>
                    <a:lnTo>
                      <a:pt x="62" y="75"/>
                    </a:lnTo>
                    <a:lnTo>
                      <a:pt x="61" y="71"/>
                    </a:lnTo>
                    <a:lnTo>
                      <a:pt x="62" y="67"/>
                    </a:lnTo>
                    <a:lnTo>
                      <a:pt x="64" y="64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1" y="52"/>
                    </a:lnTo>
                    <a:lnTo>
                      <a:pt x="58" y="49"/>
                    </a:lnTo>
                    <a:lnTo>
                      <a:pt x="55" y="46"/>
                    </a:lnTo>
                    <a:lnTo>
                      <a:pt x="55" y="43"/>
                    </a:lnTo>
                    <a:lnTo>
                      <a:pt x="56" y="40"/>
                    </a:lnTo>
                    <a:lnTo>
                      <a:pt x="57" y="38"/>
                    </a:lnTo>
                    <a:lnTo>
                      <a:pt x="59" y="35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5" name="Freeform 103"/>
              <p:cNvSpPr>
                <a:spLocks/>
              </p:cNvSpPr>
              <p:nvPr/>
            </p:nvSpPr>
            <p:spPr bwMode="auto">
              <a:xfrm>
                <a:off x="10284" y="11165"/>
                <a:ext cx="146" cy="118"/>
              </a:xfrm>
              <a:custGeom>
                <a:avLst/>
                <a:gdLst/>
                <a:ahLst/>
                <a:cxnLst>
                  <a:cxn ang="0">
                    <a:pos x="129" y="72"/>
                  </a:cxn>
                  <a:cxn ang="0">
                    <a:pos x="136" y="66"/>
                  </a:cxn>
                  <a:cxn ang="0">
                    <a:pos x="146" y="60"/>
                  </a:cxn>
                  <a:cxn ang="0">
                    <a:pos x="141" y="53"/>
                  </a:cxn>
                  <a:cxn ang="0">
                    <a:pos x="132" y="45"/>
                  </a:cxn>
                  <a:cxn ang="0">
                    <a:pos x="124" y="35"/>
                  </a:cxn>
                  <a:cxn ang="0">
                    <a:pos x="126" y="26"/>
                  </a:cxn>
                  <a:cxn ang="0">
                    <a:pos x="121" y="17"/>
                  </a:cxn>
                  <a:cxn ang="0">
                    <a:pos x="110" y="9"/>
                  </a:cxn>
                  <a:cxn ang="0">
                    <a:pos x="102" y="2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0" y="15"/>
                  </a:cxn>
                  <a:cxn ang="0">
                    <a:pos x="105" y="18"/>
                  </a:cxn>
                  <a:cxn ang="0">
                    <a:pos x="116" y="23"/>
                  </a:cxn>
                  <a:cxn ang="0">
                    <a:pos x="122" y="32"/>
                  </a:cxn>
                  <a:cxn ang="0">
                    <a:pos x="122" y="44"/>
                  </a:cxn>
                  <a:cxn ang="0">
                    <a:pos x="117" y="54"/>
                  </a:cxn>
                  <a:cxn ang="0">
                    <a:pos x="102" y="60"/>
                  </a:cxn>
                  <a:cxn ang="0">
                    <a:pos x="100" y="39"/>
                  </a:cxn>
                  <a:cxn ang="0">
                    <a:pos x="91" y="31"/>
                  </a:cxn>
                  <a:cxn ang="0">
                    <a:pos x="81" y="33"/>
                  </a:cxn>
                  <a:cxn ang="0">
                    <a:pos x="71" y="36"/>
                  </a:cxn>
                  <a:cxn ang="0">
                    <a:pos x="77" y="45"/>
                  </a:cxn>
                  <a:cxn ang="0">
                    <a:pos x="72" y="59"/>
                  </a:cxn>
                  <a:cxn ang="0">
                    <a:pos x="64" y="68"/>
                  </a:cxn>
                  <a:cxn ang="0">
                    <a:pos x="57" y="74"/>
                  </a:cxn>
                  <a:cxn ang="0">
                    <a:pos x="50" y="82"/>
                  </a:cxn>
                  <a:cxn ang="0">
                    <a:pos x="39" y="88"/>
                  </a:cxn>
                  <a:cxn ang="0">
                    <a:pos x="25" y="96"/>
                  </a:cxn>
                  <a:cxn ang="0">
                    <a:pos x="9" y="108"/>
                  </a:cxn>
                  <a:cxn ang="0">
                    <a:pos x="2" y="117"/>
                  </a:cxn>
                  <a:cxn ang="0">
                    <a:pos x="11" y="115"/>
                  </a:cxn>
                  <a:cxn ang="0">
                    <a:pos x="11" y="111"/>
                  </a:cxn>
                  <a:cxn ang="0">
                    <a:pos x="16" y="109"/>
                  </a:cxn>
                  <a:cxn ang="0">
                    <a:pos x="21" y="108"/>
                  </a:cxn>
                  <a:cxn ang="0">
                    <a:pos x="35" y="104"/>
                  </a:cxn>
                  <a:cxn ang="0">
                    <a:pos x="44" y="106"/>
                  </a:cxn>
                  <a:cxn ang="0">
                    <a:pos x="50" y="103"/>
                  </a:cxn>
                  <a:cxn ang="0">
                    <a:pos x="55" y="99"/>
                  </a:cxn>
                  <a:cxn ang="0">
                    <a:pos x="59" y="102"/>
                  </a:cxn>
                  <a:cxn ang="0">
                    <a:pos x="68" y="99"/>
                  </a:cxn>
                  <a:cxn ang="0">
                    <a:pos x="78" y="96"/>
                  </a:cxn>
                  <a:cxn ang="0">
                    <a:pos x="81" y="94"/>
                  </a:cxn>
                  <a:cxn ang="0">
                    <a:pos x="81" y="86"/>
                  </a:cxn>
                  <a:cxn ang="0">
                    <a:pos x="89" y="74"/>
                  </a:cxn>
                  <a:cxn ang="0">
                    <a:pos x="90" y="78"/>
                  </a:cxn>
                  <a:cxn ang="0">
                    <a:pos x="95" y="84"/>
                  </a:cxn>
                  <a:cxn ang="0">
                    <a:pos x="105" y="82"/>
                  </a:cxn>
                  <a:cxn ang="0">
                    <a:pos x="115" y="75"/>
                  </a:cxn>
                  <a:cxn ang="0">
                    <a:pos x="122" y="72"/>
                  </a:cxn>
                </a:cxnLst>
                <a:rect l="0" t="0" r="r" b="b"/>
                <a:pathLst>
                  <a:path w="146" h="118">
                    <a:moveTo>
                      <a:pt x="126" y="75"/>
                    </a:moveTo>
                    <a:lnTo>
                      <a:pt x="127" y="74"/>
                    </a:lnTo>
                    <a:lnTo>
                      <a:pt x="129" y="72"/>
                    </a:lnTo>
                    <a:lnTo>
                      <a:pt x="131" y="70"/>
                    </a:lnTo>
                    <a:lnTo>
                      <a:pt x="134" y="68"/>
                    </a:lnTo>
                    <a:lnTo>
                      <a:pt x="136" y="66"/>
                    </a:lnTo>
                    <a:lnTo>
                      <a:pt x="139" y="64"/>
                    </a:lnTo>
                    <a:lnTo>
                      <a:pt x="142" y="62"/>
                    </a:lnTo>
                    <a:lnTo>
                      <a:pt x="146" y="60"/>
                    </a:lnTo>
                    <a:lnTo>
                      <a:pt x="145" y="58"/>
                    </a:lnTo>
                    <a:lnTo>
                      <a:pt x="143" y="55"/>
                    </a:lnTo>
                    <a:lnTo>
                      <a:pt x="141" y="53"/>
                    </a:lnTo>
                    <a:lnTo>
                      <a:pt x="139" y="50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9" y="42"/>
                    </a:lnTo>
                    <a:lnTo>
                      <a:pt x="126" y="38"/>
                    </a:lnTo>
                    <a:lnTo>
                      <a:pt x="124" y="35"/>
                    </a:lnTo>
                    <a:lnTo>
                      <a:pt x="125" y="32"/>
                    </a:lnTo>
                    <a:lnTo>
                      <a:pt x="125" y="29"/>
                    </a:lnTo>
                    <a:lnTo>
                      <a:pt x="126" y="26"/>
                    </a:lnTo>
                    <a:lnTo>
                      <a:pt x="125" y="22"/>
                    </a:lnTo>
                    <a:lnTo>
                      <a:pt x="123" y="20"/>
                    </a:lnTo>
                    <a:lnTo>
                      <a:pt x="121" y="17"/>
                    </a:lnTo>
                    <a:lnTo>
                      <a:pt x="117" y="15"/>
                    </a:lnTo>
                    <a:lnTo>
                      <a:pt x="114" y="12"/>
                    </a:lnTo>
                    <a:lnTo>
                      <a:pt x="110" y="9"/>
                    </a:lnTo>
                    <a:lnTo>
                      <a:pt x="106" y="4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2" y="4"/>
                    </a:lnTo>
                    <a:lnTo>
                      <a:pt x="102" y="6"/>
                    </a:lnTo>
                    <a:lnTo>
                      <a:pt x="102" y="8"/>
                    </a:lnTo>
                    <a:lnTo>
                      <a:pt x="103" y="9"/>
                    </a:lnTo>
                    <a:lnTo>
                      <a:pt x="103" y="10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100" y="14"/>
                    </a:lnTo>
                    <a:lnTo>
                      <a:pt x="100" y="15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5" y="18"/>
                    </a:lnTo>
                    <a:lnTo>
                      <a:pt x="109" y="19"/>
                    </a:lnTo>
                    <a:lnTo>
                      <a:pt x="113" y="21"/>
                    </a:lnTo>
                    <a:lnTo>
                      <a:pt x="116" y="23"/>
                    </a:lnTo>
                    <a:lnTo>
                      <a:pt x="117" y="24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22" y="37"/>
                    </a:lnTo>
                    <a:lnTo>
                      <a:pt x="122" y="41"/>
                    </a:lnTo>
                    <a:lnTo>
                      <a:pt x="122" y="44"/>
                    </a:lnTo>
                    <a:lnTo>
                      <a:pt x="121" y="47"/>
                    </a:lnTo>
                    <a:lnTo>
                      <a:pt x="120" y="51"/>
                    </a:lnTo>
                    <a:lnTo>
                      <a:pt x="117" y="54"/>
                    </a:lnTo>
                    <a:lnTo>
                      <a:pt x="113" y="56"/>
                    </a:lnTo>
                    <a:lnTo>
                      <a:pt x="109" y="59"/>
                    </a:lnTo>
                    <a:lnTo>
                      <a:pt x="102" y="60"/>
                    </a:lnTo>
                    <a:lnTo>
                      <a:pt x="102" y="54"/>
                    </a:lnTo>
                    <a:lnTo>
                      <a:pt x="102" y="46"/>
                    </a:lnTo>
                    <a:lnTo>
                      <a:pt x="100" y="39"/>
                    </a:lnTo>
                    <a:lnTo>
                      <a:pt x="97" y="35"/>
                    </a:lnTo>
                    <a:lnTo>
                      <a:pt x="95" y="33"/>
                    </a:lnTo>
                    <a:lnTo>
                      <a:pt x="91" y="31"/>
                    </a:lnTo>
                    <a:lnTo>
                      <a:pt x="86" y="31"/>
                    </a:lnTo>
                    <a:lnTo>
                      <a:pt x="84" y="31"/>
                    </a:lnTo>
                    <a:lnTo>
                      <a:pt x="81" y="33"/>
                    </a:lnTo>
                    <a:lnTo>
                      <a:pt x="78" y="35"/>
                    </a:lnTo>
                    <a:lnTo>
                      <a:pt x="75" y="37"/>
                    </a:lnTo>
                    <a:lnTo>
                      <a:pt x="71" y="36"/>
                    </a:lnTo>
                    <a:lnTo>
                      <a:pt x="71" y="40"/>
                    </a:lnTo>
                    <a:lnTo>
                      <a:pt x="75" y="42"/>
                    </a:lnTo>
                    <a:lnTo>
                      <a:pt x="77" y="45"/>
                    </a:lnTo>
                    <a:lnTo>
                      <a:pt x="78" y="50"/>
                    </a:lnTo>
                    <a:lnTo>
                      <a:pt x="76" y="54"/>
                    </a:lnTo>
                    <a:lnTo>
                      <a:pt x="72" y="59"/>
                    </a:lnTo>
                    <a:lnTo>
                      <a:pt x="70" y="61"/>
                    </a:lnTo>
                    <a:lnTo>
                      <a:pt x="67" y="64"/>
                    </a:lnTo>
                    <a:lnTo>
                      <a:pt x="64" y="68"/>
                    </a:lnTo>
                    <a:lnTo>
                      <a:pt x="62" y="70"/>
                    </a:lnTo>
                    <a:lnTo>
                      <a:pt x="60" y="72"/>
                    </a:lnTo>
                    <a:lnTo>
                      <a:pt x="57" y="74"/>
                    </a:lnTo>
                    <a:lnTo>
                      <a:pt x="55" y="77"/>
                    </a:lnTo>
                    <a:lnTo>
                      <a:pt x="52" y="79"/>
                    </a:lnTo>
                    <a:lnTo>
                      <a:pt x="50" y="82"/>
                    </a:lnTo>
                    <a:lnTo>
                      <a:pt x="48" y="84"/>
                    </a:lnTo>
                    <a:lnTo>
                      <a:pt x="45" y="86"/>
                    </a:lnTo>
                    <a:lnTo>
                      <a:pt x="39" y="88"/>
                    </a:lnTo>
                    <a:lnTo>
                      <a:pt x="35" y="90"/>
                    </a:lnTo>
                    <a:lnTo>
                      <a:pt x="30" y="93"/>
                    </a:lnTo>
                    <a:lnTo>
                      <a:pt x="25" y="96"/>
                    </a:lnTo>
                    <a:lnTo>
                      <a:pt x="19" y="99"/>
                    </a:lnTo>
                    <a:lnTo>
                      <a:pt x="13" y="104"/>
                    </a:lnTo>
                    <a:lnTo>
                      <a:pt x="9" y="108"/>
                    </a:lnTo>
                    <a:lnTo>
                      <a:pt x="4" y="113"/>
                    </a:lnTo>
                    <a:lnTo>
                      <a:pt x="0" y="118"/>
                    </a:lnTo>
                    <a:lnTo>
                      <a:pt x="2" y="117"/>
                    </a:lnTo>
                    <a:lnTo>
                      <a:pt x="5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3"/>
                    </a:lnTo>
                    <a:lnTo>
                      <a:pt x="11" y="112"/>
                    </a:lnTo>
                    <a:lnTo>
                      <a:pt x="11" y="111"/>
                    </a:lnTo>
                    <a:lnTo>
                      <a:pt x="13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1" y="108"/>
                    </a:lnTo>
                    <a:lnTo>
                      <a:pt x="25" y="106"/>
                    </a:lnTo>
                    <a:lnTo>
                      <a:pt x="30" y="104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1" y="105"/>
                    </a:lnTo>
                    <a:lnTo>
                      <a:pt x="44" y="106"/>
                    </a:lnTo>
                    <a:lnTo>
                      <a:pt x="46" y="106"/>
                    </a:lnTo>
                    <a:lnTo>
                      <a:pt x="48" y="105"/>
                    </a:lnTo>
                    <a:lnTo>
                      <a:pt x="50" y="103"/>
                    </a:lnTo>
                    <a:lnTo>
                      <a:pt x="52" y="101"/>
                    </a:lnTo>
                    <a:lnTo>
                      <a:pt x="54" y="98"/>
                    </a:lnTo>
                    <a:lnTo>
                      <a:pt x="55" y="99"/>
                    </a:lnTo>
                    <a:lnTo>
                      <a:pt x="56" y="100"/>
                    </a:lnTo>
                    <a:lnTo>
                      <a:pt x="57" y="101"/>
                    </a:lnTo>
                    <a:lnTo>
                      <a:pt x="59" y="102"/>
                    </a:lnTo>
                    <a:lnTo>
                      <a:pt x="61" y="102"/>
                    </a:lnTo>
                    <a:lnTo>
                      <a:pt x="65" y="101"/>
                    </a:lnTo>
                    <a:lnTo>
                      <a:pt x="68" y="99"/>
                    </a:lnTo>
                    <a:lnTo>
                      <a:pt x="72" y="97"/>
                    </a:lnTo>
                    <a:lnTo>
                      <a:pt x="75" y="97"/>
                    </a:lnTo>
                    <a:lnTo>
                      <a:pt x="78" y="96"/>
                    </a:lnTo>
                    <a:lnTo>
                      <a:pt x="80" y="96"/>
                    </a:lnTo>
                    <a:lnTo>
                      <a:pt x="83" y="96"/>
                    </a:lnTo>
                    <a:lnTo>
                      <a:pt x="81" y="94"/>
                    </a:lnTo>
                    <a:lnTo>
                      <a:pt x="81" y="91"/>
                    </a:lnTo>
                    <a:lnTo>
                      <a:pt x="81" y="89"/>
                    </a:lnTo>
                    <a:lnTo>
                      <a:pt x="81" y="86"/>
                    </a:lnTo>
                    <a:lnTo>
                      <a:pt x="83" y="82"/>
                    </a:lnTo>
                    <a:lnTo>
                      <a:pt x="86" y="77"/>
                    </a:lnTo>
                    <a:lnTo>
                      <a:pt x="89" y="74"/>
                    </a:lnTo>
                    <a:lnTo>
                      <a:pt x="91" y="73"/>
                    </a:lnTo>
                    <a:lnTo>
                      <a:pt x="91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3" y="83"/>
                    </a:lnTo>
                    <a:lnTo>
                      <a:pt x="95" y="84"/>
                    </a:lnTo>
                    <a:lnTo>
                      <a:pt x="97" y="83"/>
                    </a:lnTo>
                    <a:lnTo>
                      <a:pt x="101" y="83"/>
                    </a:lnTo>
                    <a:lnTo>
                      <a:pt x="105" y="82"/>
                    </a:lnTo>
                    <a:lnTo>
                      <a:pt x="109" y="80"/>
                    </a:lnTo>
                    <a:lnTo>
                      <a:pt x="111" y="77"/>
                    </a:lnTo>
                    <a:lnTo>
                      <a:pt x="115" y="75"/>
                    </a:lnTo>
                    <a:lnTo>
                      <a:pt x="117" y="72"/>
                    </a:lnTo>
                    <a:lnTo>
                      <a:pt x="120" y="72"/>
                    </a:lnTo>
                    <a:lnTo>
                      <a:pt x="122" y="72"/>
                    </a:lnTo>
                    <a:lnTo>
                      <a:pt x="125" y="73"/>
                    </a:lnTo>
                    <a:lnTo>
                      <a:pt x="126" y="75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6" name="Freeform 104"/>
              <p:cNvSpPr>
                <a:spLocks/>
              </p:cNvSpPr>
              <p:nvPr/>
            </p:nvSpPr>
            <p:spPr bwMode="auto">
              <a:xfrm>
                <a:off x="10366" y="11006"/>
                <a:ext cx="21" cy="2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9"/>
                  </a:cxn>
                  <a:cxn ang="0">
                    <a:pos x="16" y="11"/>
                  </a:cxn>
                  <a:cxn ang="0">
                    <a:pos x="18" y="13"/>
                  </a:cxn>
                  <a:cxn ang="0">
                    <a:pos x="19" y="15"/>
                  </a:cxn>
                  <a:cxn ang="0">
                    <a:pos x="20" y="16"/>
                  </a:cxn>
                  <a:cxn ang="0">
                    <a:pos x="21" y="17"/>
                  </a:cxn>
                  <a:cxn ang="0">
                    <a:pos x="21" y="19"/>
                  </a:cxn>
                  <a:cxn ang="0">
                    <a:pos x="20" y="21"/>
                  </a:cxn>
                  <a:cxn ang="0">
                    <a:pos x="19" y="22"/>
                  </a:cxn>
                  <a:cxn ang="0">
                    <a:pos x="19" y="23"/>
                  </a:cxn>
                  <a:cxn ang="0">
                    <a:pos x="18" y="23"/>
                  </a:cxn>
                  <a:cxn ang="0">
                    <a:pos x="15" y="22"/>
                  </a:cxn>
                  <a:cxn ang="0">
                    <a:pos x="14" y="22"/>
                  </a:cxn>
                  <a:cxn ang="0">
                    <a:pos x="13" y="21"/>
                  </a:cxn>
                  <a:cxn ang="0">
                    <a:pos x="11" y="19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9" y="10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6" y="7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1" y="5"/>
                  </a:cxn>
                  <a:cxn ang="0">
                    <a:pos x="0" y="5"/>
                  </a:cxn>
                </a:cxnLst>
                <a:rect l="0" t="0" r="r" b="b"/>
                <a:pathLst>
                  <a:path w="21" h="23">
                    <a:moveTo>
                      <a:pt x="0" y="5"/>
                    </a:move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8" y="13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1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7" name="Freeform 105"/>
              <p:cNvSpPr>
                <a:spLocks/>
              </p:cNvSpPr>
              <p:nvPr/>
            </p:nvSpPr>
            <p:spPr bwMode="auto">
              <a:xfrm>
                <a:off x="10293" y="10981"/>
                <a:ext cx="112" cy="81"/>
              </a:xfrm>
              <a:custGeom>
                <a:avLst/>
                <a:gdLst/>
                <a:ahLst/>
                <a:cxnLst>
                  <a:cxn ang="0">
                    <a:pos x="103" y="79"/>
                  </a:cxn>
                  <a:cxn ang="0">
                    <a:pos x="108" y="79"/>
                  </a:cxn>
                  <a:cxn ang="0">
                    <a:pos x="110" y="79"/>
                  </a:cxn>
                  <a:cxn ang="0">
                    <a:pos x="112" y="78"/>
                  </a:cxn>
                  <a:cxn ang="0">
                    <a:pos x="112" y="75"/>
                  </a:cxn>
                  <a:cxn ang="0">
                    <a:pos x="105" y="68"/>
                  </a:cxn>
                  <a:cxn ang="0">
                    <a:pos x="101" y="65"/>
                  </a:cxn>
                  <a:cxn ang="0">
                    <a:pos x="97" y="60"/>
                  </a:cxn>
                  <a:cxn ang="0">
                    <a:pos x="95" y="58"/>
                  </a:cxn>
                  <a:cxn ang="0">
                    <a:pos x="92" y="59"/>
                  </a:cxn>
                  <a:cxn ang="0">
                    <a:pos x="89" y="58"/>
                  </a:cxn>
                  <a:cxn ang="0">
                    <a:pos x="89" y="55"/>
                  </a:cxn>
                  <a:cxn ang="0">
                    <a:pos x="87" y="51"/>
                  </a:cxn>
                  <a:cxn ang="0">
                    <a:pos x="85" y="51"/>
                  </a:cxn>
                  <a:cxn ang="0">
                    <a:pos x="80" y="52"/>
                  </a:cxn>
                  <a:cxn ang="0">
                    <a:pos x="80" y="57"/>
                  </a:cxn>
                  <a:cxn ang="0">
                    <a:pos x="82" y="63"/>
                  </a:cxn>
                  <a:cxn ang="0">
                    <a:pos x="82" y="68"/>
                  </a:cxn>
                  <a:cxn ang="0">
                    <a:pos x="79" y="73"/>
                  </a:cxn>
                  <a:cxn ang="0">
                    <a:pos x="78" y="69"/>
                  </a:cxn>
                  <a:cxn ang="0">
                    <a:pos x="77" y="66"/>
                  </a:cxn>
                  <a:cxn ang="0">
                    <a:pos x="72" y="62"/>
                  </a:cxn>
                  <a:cxn ang="0">
                    <a:pos x="65" y="57"/>
                  </a:cxn>
                  <a:cxn ang="0">
                    <a:pos x="63" y="53"/>
                  </a:cxn>
                  <a:cxn ang="0">
                    <a:pos x="64" y="50"/>
                  </a:cxn>
                  <a:cxn ang="0">
                    <a:pos x="67" y="42"/>
                  </a:cxn>
                  <a:cxn ang="0">
                    <a:pos x="68" y="34"/>
                  </a:cxn>
                  <a:cxn ang="0">
                    <a:pos x="61" y="32"/>
                  </a:cxn>
                  <a:cxn ang="0">
                    <a:pos x="54" y="30"/>
                  </a:cxn>
                  <a:cxn ang="0">
                    <a:pos x="49" y="30"/>
                  </a:cxn>
                  <a:cxn ang="0">
                    <a:pos x="43" y="25"/>
                  </a:cxn>
                  <a:cxn ang="0">
                    <a:pos x="36" y="20"/>
                  </a:cxn>
                  <a:cxn ang="0">
                    <a:pos x="31" y="15"/>
                  </a:cxn>
                  <a:cxn ang="0">
                    <a:pos x="27" y="12"/>
                  </a:cxn>
                  <a:cxn ang="0">
                    <a:pos x="22" y="9"/>
                  </a:cxn>
                  <a:cxn ang="0">
                    <a:pos x="14" y="4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5" y="10"/>
                  </a:cxn>
                  <a:cxn ang="0">
                    <a:pos x="11" y="11"/>
                  </a:cxn>
                  <a:cxn ang="0">
                    <a:pos x="17" y="14"/>
                  </a:cxn>
                  <a:cxn ang="0">
                    <a:pos x="23" y="18"/>
                  </a:cxn>
                  <a:cxn ang="0">
                    <a:pos x="31" y="23"/>
                  </a:cxn>
                  <a:cxn ang="0">
                    <a:pos x="39" y="29"/>
                  </a:cxn>
                  <a:cxn ang="0">
                    <a:pos x="46" y="34"/>
                  </a:cxn>
                  <a:cxn ang="0">
                    <a:pos x="50" y="43"/>
                  </a:cxn>
                  <a:cxn ang="0">
                    <a:pos x="54" y="50"/>
                  </a:cxn>
                  <a:cxn ang="0">
                    <a:pos x="57" y="52"/>
                  </a:cxn>
                  <a:cxn ang="0">
                    <a:pos x="61" y="57"/>
                  </a:cxn>
                  <a:cxn ang="0">
                    <a:pos x="66" y="65"/>
                  </a:cxn>
                  <a:cxn ang="0">
                    <a:pos x="71" y="70"/>
                  </a:cxn>
                  <a:cxn ang="0">
                    <a:pos x="73" y="75"/>
                  </a:cxn>
                  <a:cxn ang="0">
                    <a:pos x="77" y="80"/>
                  </a:cxn>
                  <a:cxn ang="0">
                    <a:pos x="79" y="81"/>
                  </a:cxn>
                  <a:cxn ang="0">
                    <a:pos x="85" y="81"/>
                  </a:cxn>
                  <a:cxn ang="0">
                    <a:pos x="86" y="78"/>
                  </a:cxn>
                  <a:cxn ang="0">
                    <a:pos x="86" y="73"/>
                  </a:cxn>
                  <a:cxn ang="0">
                    <a:pos x="88" y="70"/>
                  </a:cxn>
                  <a:cxn ang="0">
                    <a:pos x="92" y="69"/>
                  </a:cxn>
                  <a:cxn ang="0">
                    <a:pos x="96" y="69"/>
                  </a:cxn>
                  <a:cxn ang="0">
                    <a:pos x="100" y="75"/>
                  </a:cxn>
                </a:cxnLst>
                <a:rect l="0" t="0" r="r" b="b"/>
                <a:pathLst>
                  <a:path w="112" h="81">
                    <a:moveTo>
                      <a:pt x="102" y="80"/>
                    </a:moveTo>
                    <a:lnTo>
                      <a:pt x="103" y="79"/>
                    </a:lnTo>
                    <a:lnTo>
                      <a:pt x="105" y="79"/>
                    </a:lnTo>
                    <a:lnTo>
                      <a:pt x="108" y="79"/>
                    </a:lnTo>
                    <a:lnTo>
                      <a:pt x="109" y="79"/>
                    </a:lnTo>
                    <a:lnTo>
                      <a:pt x="110" y="79"/>
                    </a:lnTo>
                    <a:lnTo>
                      <a:pt x="110" y="79"/>
                    </a:lnTo>
                    <a:lnTo>
                      <a:pt x="112" y="78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09" y="71"/>
                    </a:lnTo>
                    <a:lnTo>
                      <a:pt x="105" y="68"/>
                    </a:lnTo>
                    <a:lnTo>
                      <a:pt x="103" y="66"/>
                    </a:lnTo>
                    <a:lnTo>
                      <a:pt x="101" y="65"/>
                    </a:lnTo>
                    <a:lnTo>
                      <a:pt x="99" y="63"/>
                    </a:lnTo>
                    <a:lnTo>
                      <a:pt x="97" y="60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3" y="58"/>
                    </a:lnTo>
                    <a:lnTo>
                      <a:pt x="92" y="59"/>
                    </a:lnTo>
                    <a:lnTo>
                      <a:pt x="90" y="59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5"/>
                    </a:lnTo>
                    <a:lnTo>
                      <a:pt x="89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0" y="57"/>
                    </a:lnTo>
                    <a:lnTo>
                      <a:pt x="81" y="59"/>
                    </a:lnTo>
                    <a:lnTo>
                      <a:pt x="82" y="63"/>
                    </a:lnTo>
                    <a:lnTo>
                      <a:pt x="82" y="66"/>
                    </a:lnTo>
                    <a:lnTo>
                      <a:pt x="82" y="68"/>
                    </a:lnTo>
                    <a:lnTo>
                      <a:pt x="81" y="71"/>
                    </a:lnTo>
                    <a:lnTo>
                      <a:pt x="79" y="73"/>
                    </a:lnTo>
                    <a:lnTo>
                      <a:pt x="79" y="71"/>
                    </a:lnTo>
                    <a:lnTo>
                      <a:pt x="78" y="69"/>
                    </a:lnTo>
                    <a:lnTo>
                      <a:pt x="77" y="68"/>
                    </a:lnTo>
                    <a:lnTo>
                      <a:pt x="77" y="66"/>
                    </a:lnTo>
                    <a:lnTo>
                      <a:pt x="74" y="64"/>
                    </a:lnTo>
                    <a:lnTo>
                      <a:pt x="72" y="62"/>
                    </a:lnTo>
                    <a:lnTo>
                      <a:pt x="68" y="58"/>
                    </a:lnTo>
                    <a:lnTo>
                      <a:pt x="65" y="57"/>
                    </a:lnTo>
                    <a:lnTo>
                      <a:pt x="63" y="55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4" y="50"/>
                    </a:lnTo>
                    <a:lnTo>
                      <a:pt x="65" y="47"/>
                    </a:lnTo>
                    <a:lnTo>
                      <a:pt x="67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5" y="34"/>
                    </a:lnTo>
                    <a:lnTo>
                      <a:pt x="61" y="32"/>
                    </a:lnTo>
                    <a:lnTo>
                      <a:pt x="57" y="31"/>
                    </a:lnTo>
                    <a:lnTo>
                      <a:pt x="54" y="30"/>
                    </a:lnTo>
                    <a:lnTo>
                      <a:pt x="51" y="32"/>
                    </a:lnTo>
                    <a:lnTo>
                      <a:pt x="49" y="30"/>
                    </a:lnTo>
                    <a:lnTo>
                      <a:pt x="46" y="28"/>
                    </a:lnTo>
                    <a:lnTo>
                      <a:pt x="43" y="25"/>
                    </a:lnTo>
                    <a:lnTo>
                      <a:pt x="40" y="22"/>
                    </a:lnTo>
                    <a:lnTo>
                      <a:pt x="36" y="20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7" y="12"/>
                    </a:lnTo>
                    <a:lnTo>
                      <a:pt x="25" y="11"/>
                    </a:lnTo>
                    <a:lnTo>
                      <a:pt x="22" y="9"/>
                    </a:lnTo>
                    <a:lnTo>
                      <a:pt x="18" y="7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4" y="12"/>
                    </a:lnTo>
                    <a:lnTo>
                      <a:pt x="17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1"/>
                    </a:lnTo>
                    <a:lnTo>
                      <a:pt x="46" y="34"/>
                    </a:lnTo>
                    <a:lnTo>
                      <a:pt x="47" y="37"/>
                    </a:lnTo>
                    <a:lnTo>
                      <a:pt x="50" y="43"/>
                    </a:lnTo>
                    <a:lnTo>
                      <a:pt x="53" y="48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60" y="53"/>
                    </a:lnTo>
                    <a:lnTo>
                      <a:pt x="61" y="57"/>
                    </a:lnTo>
                    <a:lnTo>
                      <a:pt x="63" y="64"/>
                    </a:lnTo>
                    <a:lnTo>
                      <a:pt x="66" y="65"/>
                    </a:lnTo>
                    <a:lnTo>
                      <a:pt x="69" y="67"/>
                    </a:lnTo>
                    <a:lnTo>
                      <a:pt x="71" y="70"/>
                    </a:lnTo>
                    <a:lnTo>
                      <a:pt x="72" y="72"/>
                    </a:lnTo>
                    <a:lnTo>
                      <a:pt x="73" y="75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78" y="81"/>
                    </a:lnTo>
                    <a:lnTo>
                      <a:pt x="79" y="81"/>
                    </a:lnTo>
                    <a:lnTo>
                      <a:pt x="82" y="81"/>
                    </a:lnTo>
                    <a:lnTo>
                      <a:pt x="85" y="81"/>
                    </a:lnTo>
                    <a:lnTo>
                      <a:pt x="86" y="80"/>
                    </a:lnTo>
                    <a:lnTo>
                      <a:pt x="86" y="78"/>
                    </a:lnTo>
                    <a:lnTo>
                      <a:pt x="86" y="75"/>
                    </a:lnTo>
                    <a:lnTo>
                      <a:pt x="86" y="73"/>
                    </a:lnTo>
                    <a:lnTo>
                      <a:pt x="87" y="71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2" y="69"/>
                    </a:lnTo>
                    <a:lnTo>
                      <a:pt x="94" y="69"/>
                    </a:lnTo>
                    <a:lnTo>
                      <a:pt x="96" y="69"/>
                    </a:lnTo>
                    <a:lnTo>
                      <a:pt x="98" y="71"/>
                    </a:lnTo>
                    <a:lnTo>
                      <a:pt x="100" y="75"/>
                    </a:lnTo>
                    <a:lnTo>
                      <a:pt x="102" y="80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8" name="Freeform 106"/>
              <p:cNvSpPr>
                <a:spLocks/>
              </p:cNvSpPr>
              <p:nvPr/>
            </p:nvSpPr>
            <p:spPr bwMode="auto">
              <a:xfrm>
                <a:off x="10298" y="11056"/>
                <a:ext cx="23" cy="54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3" y="43"/>
                  </a:cxn>
                  <a:cxn ang="0">
                    <a:pos x="12" y="37"/>
                  </a:cxn>
                  <a:cxn ang="0">
                    <a:pos x="7" y="27"/>
                  </a:cxn>
                  <a:cxn ang="0">
                    <a:pos x="6" y="25"/>
                  </a:cxn>
                  <a:cxn ang="0">
                    <a:pos x="5" y="32"/>
                  </a:cxn>
                  <a:cxn ang="0">
                    <a:pos x="4" y="33"/>
                  </a:cxn>
                  <a:cxn ang="0">
                    <a:pos x="2" y="30"/>
                  </a:cxn>
                  <a:cxn ang="0">
                    <a:pos x="1" y="25"/>
                  </a:cxn>
                  <a:cxn ang="0">
                    <a:pos x="0" y="21"/>
                  </a:cxn>
                  <a:cxn ang="0">
                    <a:pos x="1" y="19"/>
                  </a:cxn>
                  <a:cxn ang="0">
                    <a:pos x="2" y="13"/>
                  </a:cxn>
                  <a:cxn ang="0">
                    <a:pos x="3" y="11"/>
                  </a:cxn>
                  <a:cxn ang="0">
                    <a:pos x="7" y="8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19" y="5"/>
                  </a:cxn>
                  <a:cxn ang="0">
                    <a:pos x="19" y="6"/>
                  </a:cxn>
                  <a:cxn ang="0">
                    <a:pos x="17" y="7"/>
                  </a:cxn>
                  <a:cxn ang="0">
                    <a:pos x="16" y="8"/>
                  </a:cxn>
                  <a:cxn ang="0">
                    <a:pos x="18" y="11"/>
                  </a:cxn>
                  <a:cxn ang="0">
                    <a:pos x="21" y="13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23" y="23"/>
                  </a:cxn>
                  <a:cxn ang="0">
                    <a:pos x="22" y="26"/>
                  </a:cxn>
                  <a:cxn ang="0">
                    <a:pos x="19" y="31"/>
                  </a:cxn>
                  <a:cxn ang="0">
                    <a:pos x="19" y="34"/>
                  </a:cxn>
                  <a:cxn ang="0">
                    <a:pos x="18" y="38"/>
                  </a:cxn>
                  <a:cxn ang="0">
                    <a:pos x="20" y="43"/>
                  </a:cxn>
                  <a:cxn ang="0">
                    <a:pos x="20" y="47"/>
                  </a:cxn>
                  <a:cxn ang="0">
                    <a:pos x="20" y="50"/>
                  </a:cxn>
                  <a:cxn ang="0">
                    <a:pos x="19" y="54"/>
                  </a:cxn>
                  <a:cxn ang="0">
                    <a:pos x="17" y="54"/>
                  </a:cxn>
                  <a:cxn ang="0">
                    <a:pos x="15" y="52"/>
                  </a:cxn>
                </a:cxnLst>
                <a:rect l="0" t="0" r="r" b="b"/>
                <a:pathLst>
                  <a:path w="23" h="54">
                    <a:moveTo>
                      <a:pt x="14" y="50"/>
                    </a:moveTo>
                    <a:lnTo>
                      <a:pt x="14" y="48"/>
                    </a:lnTo>
                    <a:lnTo>
                      <a:pt x="14" y="45"/>
                    </a:lnTo>
                    <a:lnTo>
                      <a:pt x="13" y="43"/>
                    </a:lnTo>
                    <a:lnTo>
                      <a:pt x="13" y="40"/>
                    </a:lnTo>
                    <a:lnTo>
                      <a:pt x="12" y="37"/>
                    </a:lnTo>
                    <a:lnTo>
                      <a:pt x="10" y="33"/>
                    </a:lnTo>
                    <a:lnTo>
                      <a:pt x="7" y="27"/>
                    </a:lnTo>
                    <a:lnTo>
                      <a:pt x="6" y="22"/>
                    </a:lnTo>
                    <a:lnTo>
                      <a:pt x="6" y="25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1" y="13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2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18" y="38"/>
                    </a:lnTo>
                    <a:lnTo>
                      <a:pt x="19" y="40"/>
                    </a:lnTo>
                    <a:lnTo>
                      <a:pt x="20" y="43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0" y="50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79" name="Freeform 107"/>
              <p:cNvSpPr>
                <a:spLocks/>
              </p:cNvSpPr>
              <p:nvPr/>
            </p:nvSpPr>
            <p:spPr bwMode="auto">
              <a:xfrm>
                <a:off x="10352" y="11056"/>
                <a:ext cx="23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3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21" y="15"/>
                  </a:cxn>
                  <a:cxn ang="0">
                    <a:pos x="23" y="18"/>
                  </a:cxn>
                  <a:cxn ang="0">
                    <a:pos x="23" y="19"/>
                  </a:cxn>
                  <a:cxn ang="0">
                    <a:pos x="20" y="20"/>
                  </a:cxn>
                  <a:cxn ang="0">
                    <a:pos x="19" y="21"/>
                  </a:cxn>
                  <a:cxn ang="0">
                    <a:pos x="16" y="21"/>
                  </a:cxn>
                  <a:cxn ang="0">
                    <a:pos x="15" y="21"/>
                  </a:cxn>
                  <a:cxn ang="0">
                    <a:pos x="14" y="20"/>
                  </a:cxn>
                  <a:cxn ang="0">
                    <a:pos x="13" y="18"/>
                  </a:cxn>
                  <a:cxn ang="0">
                    <a:pos x="12" y="15"/>
                  </a:cxn>
                  <a:cxn ang="0">
                    <a:pos x="11" y="14"/>
                  </a:cxn>
                  <a:cxn ang="0">
                    <a:pos x="10" y="15"/>
                  </a:cxn>
                  <a:cxn ang="0">
                    <a:pos x="8" y="16"/>
                  </a:cxn>
                  <a:cxn ang="0">
                    <a:pos x="7" y="17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4" y="14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23" h="21">
                    <a:moveTo>
                      <a:pt x="7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9" y="13"/>
                    </a:lnTo>
                    <a:lnTo>
                      <a:pt x="21" y="15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3" y="18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5D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0" name="Freeform 108"/>
              <p:cNvSpPr>
                <a:spLocks/>
              </p:cNvSpPr>
              <p:nvPr/>
            </p:nvSpPr>
            <p:spPr bwMode="auto">
              <a:xfrm>
                <a:off x="10012" y="11113"/>
                <a:ext cx="170" cy="200"/>
              </a:xfrm>
              <a:custGeom>
                <a:avLst/>
                <a:gdLst/>
                <a:ahLst/>
                <a:cxnLst>
                  <a:cxn ang="0">
                    <a:pos x="81" y="200"/>
                  </a:cxn>
                  <a:cxn ang="0">
                    <a:pos x="77" y="181"/>
                  </a:cxn>
                  <a:cxn ang="0">
                    <a:pos x="78" y="163"/>
                  </a:cxn>
                  <a:cxn ang="0">
                    <a:pos x="83" y="145"/>
                  </a:cxn>
                  <a:cxn ang="0">
                    <a:pos x="89" y="127"/>
                  </a:cxn>
                  <a:cxn ang="0">
                    <a:pos x="98" y="112"/>
                  </a:cxn>
                  <a:cxn ang="0">
                    <a:pos x="108" y="97"/>
                  </a:cxn>
                  <a:cxn ang="0">
                    <a:pos x="117" y="84"/>
                  </a:cxn>
                  <a:cxn ang="0">
                    <a:pos x="125" y="73"/>
                  </a:cxn>
                  <a:cxn ang="0">
                    <a:pos x="170" y="99"/>
                  </a:cxn>
                  <a:cxn ang="0">
                    <a:pos x="116" y="6"/>
                  </a:cxn>
                  <a:cxn ang="0">
                    <a:pos x="0" y="0"/>
                  </a:cxn>
                  <a:cxn ang="0">
                    <a:pos x="40" y="26"/>
                  </a:cxn>
                  <a:cxn ang="0">
                    <a:pos x="35" y="33"/>
                  </a:cxn>
                  <a:cxn ang="0">
                    <a:pos x="31" y="41"/>
                  </a:cxn>
                  <a:cxn ang="0">
                    <a:pos x="26" y="50"/>
                  </a:cxn>
                  <a:cxn ang="0">
                    <a:pos x="21" y="59"/>
                  </a:cxn>
                  <a:cxn ang="0">
                    <a:pos x="18" y="69"/>
                  </a:cxn>
                  <a:cxn ang="0">
                    <a:pos x="17" y="77"/>
                  </a:cxn>
                  <a:cxn ang="0">
                    <a:pos x="17" y="86"/>
                  </a:cxn>
                  <a:cxn ang="0">
                    <a:pos x="19" y="94"/>
                  </a:cxn>
                  <a:cxn ang="0">
                    <a:pos x="28" y="109"/>
                  </a:cxn>
                  <a:cxn ang="0">
                    <a:pos x="38" y="126"/>
                  </a:cxn>
                  <a:cxn ang="0">
                    <a:pos x="49" y="143"/>
                  </a:cxn>
                  <a:cxn ang="0">
                    <a:pos x="58" y="161"/>
                  </a:cxn>
                  <a:cxn ang="0">
                    <a:pos x="67" y="176"/>
                  </a:cxn>
                  <a:cxn ang="0">
                    <a:pos x="74" y="188"/>
                  </a:cxn>
                  <a:cxn ang="0">
                    <a:pos x="79" y="196"/>
                  </a:cxn>
                  <a:cxn ang="0">
                    <a:pos x="81" y="200"/>
                  </a:cxn>
                </a:cxnLst>
                <a:rect l="0" t="0" r="r" b="b"/>
                <a:pathLst>
                  <a:path w="170" h="200">
                    <a:moveTo>
                      <a:pt x="81" y="200"/>
                    </a:moveTo>
                    <a:lnTo>
                      <a:pt x="77" y="181"/>
                    </a:lnTo>
                    <a:lnTo>
                      <a:pt x="78" y="163"/>
                    </a:lnTo>
                    <a:lnTo>
                      <a:pt x="83" y="145"/>
                    </a:lnTo>
                    <a:lnTo>
                      <a:pt x="89" y="127"/>
                    </a:lnTo>
                    <a:lnTo>
                      <a:pt x="98" y="112"/>
                    </a:lnTo>
                    <a:lnTo>
                      <a:pt x="108" y="97"/>
                    </a:lnTo>
                    <a:lnTo>
                      <a:pt x="117" y="84"/>
                    </a:lnTo>
                    <a:lnTo>
                      <a:pt x="125" y="73"/>
                    </a:lnTo>
                    <a:lnTo>
                      <a:pt x="170" y="99"/>
                    </a:lnTo>
                    <a:lnTo>
                      <a:pt x="116" y="6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35" y="33"/>
                    </a:lnTo>
                    <a:lnTo>
                      <a:pt x="31" y="41"/>
                    </a:lnTo>
                    <a:lnTo>
                      <a:pt x="26" y="50"/>
                    </a:lnTo>
                    <a:lnTo>
                      <a:pt x="21" y="59"/>
                    </a:lnTo>
                    <a:lnTo>
                      <a:pt x="18" y="69"/>
                    </a:lnTo>
                    <a:lnTo>
                      <a:pt x="17" y="77"/>
                    </a:lnTo>
                    <a:lnTo>
                      <a:pt x="17" y="86"/>
                    </a:lnTo>
                    <a:lnTo>
                      <a:pt x="19" y="94"/>
                    </a:lnTo>
                    <a:lnTo>
                      <a:pt x="28" y="109"/>
                    </a:lnTo>
                    <a:lnTo>
                      <a:pt x="38" y="126"/>
                    </a:lnTo>
                    <a:lnTo>
                      <a:pt x="49" y="143"/>
                    </a:lnTo>
                    <a:lnTo>
                      <a:pt x="58" y="161"/>
                    </a:lnTo>
                    <a:lnTo>
                      <a:pt x="67" y="176"/>
                    </a:lnTo>
                    <a:lnTo>
                      <a:pt x="74" y="188"/>
                    </a:lnTo>
                    <a:lnTo>
                      <a:pt x="79" y="196"/>
                    </a:lnTo>
                    <a:lnTo>
                      <a:pt x="81" y="2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1" name="Freeform 109"/>
              <p:cNvSpPr>
                <a:spLocks/>
              </p:cNvSpPr>
              <p:nvPr/>
            </p:nvSpPr>
            <p:spPr bwMode="auto">
              <a:xfrm>
                <a:off x="10264" y="10879"/>
                <a:ext cx="225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"/>
                  </a:cxn>
                  <a:cxn ang="0">
                    <a:pos x="35" y="17"/>
                  </a:cxn>
                  <a:cxn ang="0">
                    <a:pos x="49" y="29"/>
                  </a:cxn>
                  <a:cxn ang="0">
                    <a:pos x="60" y="44"/>
                  </a:cxn>
                  <a:cxn ang="0">
                    <a:pos x="71" y="60"/>
                  </a:cxn>
                  <a:cxn ang="0">
                    <a:pos x="79" y="75"/>
                  </a:cxn>
                  <a:cxn ang="0">
                    <a:pos x="86" y="88"/>
                  </a:cxn>
                  <a:cxn ang="0">
                    <a:pos x="92" y="101"/>
                  </a:cxn>
                  <a:cxn ang="0">
                    <a:pos x="46" y="125"/>
                  </a:cxn>
                  <a:cxn ang="0">
                    <a:pos x="159" y="129"/>
                  </a:cxn>
                  <a:cxn ang="0">
                    <a:pos x="225" y="37"/>
                  </a:cxn>
                  <a:cxn ang="0">
                    <a:pos x="180" y="57"/>
                  </a:cxn>
                  <a:cxn ang="0">
                    <a:pos x="176" y="49"/>
                  </a:cxn>
                  <a:cxn ang="0">
                    <a:pos x="171" y="41"/>
                  </a:cxn>
                  <a:cxn ang="0">
                    <a:pos x="166" y="32"/>
                  </a:cxn>
                  <a:cxn ang="0">
                    <a:pos x="159" y="23"/>
                  </a:cxn>
                  <a:cxn ang="0">
                    <a:pos x="152" y="17"/>
                  </a:cxn>
                  <a:cxn ang="0">
                    <a:pos x="145" y="10"/>
                  </a:cxn>
                  <a:cxn ang="0">
                    <a:pos x="136" y="6"/>
                  </a:cxn>
                  <a:cxn ang="0">
                    <a:pos x="127" y="4"/>
                  </a:cxn>
                  <a:cxn ang="0">
                    <a:pos x="118" y="3"/>
                  </a:cxn>
                  <a:cxn ang="0">
                    <a:pos x="109" y="3"/>
                  </a:cxn>
                  <a:cxn ang="0">
                    <a:pos x="99" y="3"/>
                  </a:cxn>
                  <a:cxn ang="0">
                    <a:pos x="88" y="2"/>
                  </a:cxn>
                  <a:cxn ang="0">
                    <a:pos x="78" y="2"/>
                  </a:cxn>
                  <a:cxn ang="0">
                    <a:pos x="67" y="2"/>
                  </a:cxn>
                  <a:cxn ang="0">
                    <a:pos x="57" y="2"/>
                  </a:cxn>
                  <a:cxn ang="0">
                    <a:pos x="47" y="1"/>
                  </a:cxn>
                  <a:cxn ang="0">
                    <a:pos x="37" y="1"/>
                  </a:cxn>
                  <a:cxn ang="0">
                    <a:pos x="29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25" h="129">
                    <a:moveTo>
                      <a:pt x="0" y="0"/>
                    </a:moveTo>
                    <a:lnTo>
                      <a:pt x="19" y="6"/>
                    </a:lnTo>
                    <a:lnTo>
                      <a:pt x="35" y="17"/>
                    </a:lnTo>
                    <a:lnTo>
                      <a:pt x="49" y="29"/>
                    </a:lnTo>
                    <a:lnTo>
                      <a:pt x="60" y="44"/>
                    </a:lnTo>
                    <a:lnTo>
                      <a:pt x="71" y="60"/>
                    </a:lnTo>
                    <a:lnTo>
                      <a:pt x="79" y="75"/>
                    </a:lnTo>
                    <a:lnTo>
                      <a:pt x="86" y="88"/>
                    </a:lnTo>
                    <a:lnTo>
                      <a:pt x="92" y="101"/>
                    </a:lnTo>
                    <a:lnTo>
                      <a:pt x="46" y="125"/>
                    </a:lnTo>
                    <a:lnTo>
                      <a:pt x="159" y="129"/>
                    </a:lnTo>
                    <a:lnTo>
                      <a:pt x="225" y="37"/>
                    </a:lnTo>
                    <a:lnTo>
                      <a:pt x="180" y="57"/>
                    </a:lnTo>
                    <a:lnTo>
                      <a:pt x="176" y="49"/>
                    </a:lnTo>
                    <a:lnTo>
                      <a:pt x="171" y="41"/>
                    </a:lnTo>
                    <a:lnTo>
                      <a:pt x="166" y="32"/>
                    </a:lnTo>
                    <a:lnTo>
                      <a:pt x="159" y="23"/>
                    </a:lnTo>
                    <a:lnTo>
                      <a:pt x="152" y="17"/>
                    </a:lnTo>
                    <a:lnTo>
                      <a:pt x="145" y="10"/>
                    </a:lnTo>
                    <a:lnTo>
                      <a:pt x="136" y="6"/>
                    </a:lnTo>
                    <a:lnTo>
                      <a:pt x="127" y="4"/>
                    </a:lnTo>
                    <a:lnTo>
                      <a:pt x="118" y="3"/>
                    </a:lnTo>
                    <a:lnTo>
                      <a:pt x="109" y="3"/>
                    </a:lnTo>
                    <a:lnTo>
                      <a:pt x="99" y="3"/>
                    </a:lnTo>
                    <a:lnTo>
                      <a:pt x="88" y="2"/>
                    </a:lnTo>
                    <a:lnTo>
                      <a:pt x="78" y="2"/>
                    </a:lnTo>
                    <a:lnTo>
                      <a:pt x="67" y="2"/>
                    </a:lnTo>
                    <a:lnTo>
                      <a:pt x="57" y="2"/>
                    </a:lnTo>
                    <a:lnTo>
                      <a:pt x="47" y="1"/>
                    </a:lnTo>
                    <a:lnTo>
                      <a:pt x="37" y="1"/>
                    </a:lnTo>
                    <a:lnTo>
                      <a:pt x="29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2" name="Freeform 110"/>
              <p:cNvSpPr>
                <a:spLocks/>
              </p:cNvSpPr>
              <p:nvPr/>
            </p:nvSpPr>
            <p:spPr bwMode="auto">
              <a:xfrm>
                <a:off x="10379" y="11213"/>
                <a:ext cx="194" cy="189"/>
              </a:xfrm>
              <a:custGeom>
                <a:avLst/>
                <a:gdLst/>
                <a:ahLst/>
                <a:cxnLst>
                  <a:cxn ang="0">
                    <a:pos x="194" y="25"/>
                  </a:cxn>
                  <a:cxn ang="0">
                    <a:pos x="187" y="31"/>
                  </a:cxn>
                  <a:cxn ang="0">
                    <a:pos x="179" y="37"/>
                  </a:cxn>
                  <a:cxn ang="0">
                    <a:pos x="171" y="41"/>
                  </a:cxn>
                  <a:cxn ang="0">
                    <a:pos x="162" y="44"/>
                  </a:cxn>
                  <a:cxn ang="0">
                    <a:pos x="153" y="47"/>
                  </a:cxn>
                  <a:cxn ang="0">
                    <a:pos x="143" y="50"/>
                  </a:cxn>
                  <a:cxn ang="0">
                    <a:pos x="133" y="51"/>
                  </a:cxn>
                  <a:cxn ang="0">
                    <a:pos x="124" y="52"/>
                  </a:cxn>
                  <a:cxn ang="0">
                    <a:pos x="115" y="53"/>
                  </a:cxn>
                  <a:cxn ang="0">
                    <a:pos x="105" y="53"/>
                  </a:cxn>
                  <a:cxn ang="0">
                    <a:pos x="96" y="52"/>
                  </a:cxn>
                  <a:cxn ang="0">
                    <a:pos x="87" y="52"/>
                  </a:cxn>
                  <a:cxn ang="0">
                    <a:pos x="79" y="51"/>
                  </a:cxn>
                  <a:cxn ang="0">
                    <a:pos x="71" y="51"/>
                  </a:cxn>
                  <a:cxn ang="0">
                    <a:pos x="63" y="50"/>
                  </a:cxn>
                  <a:cxn ang="0">
                    <a:pos x="57" y="50"/>
                  </a:cxn>
                  <a:cxn ang="0">
                    <a:pos x="59" y="0"/>
                  </a:cxn>
                  <a:cxn ang="0">
                    <a:pos x="0" y="90"/>
                  </a:cxn>
                  <a:cxn ang="0">
                    <a:pos x="49" y="189"/>
                  </a:cxn>
                  <a:cxn ang="0">
                    <a:pos x="53" y="143"/>
                  </a:cxn>
                  <a:cxn ang="0">
                    <a:pos x="62" y="143"/>
                  </a:cxn>
                  <a:cxn ang="0">
                    <a:pos x="73" y="143"/>
                  </a:cxn>
                  <a:cxn ang="0">
                    <a:pos x="83" y="143"/>
                  </a:cxn>
                  <a:cxn ang="0">
                    <a:pos x="93" y="142"/>
                  </a:cxn>
                  <a:cxn ang="0">
                    <a:pos x="104" y="141"/>
                  </a:cxn>
                  <a:cxn ang="0">
                    <a:pos x="113" y="137"/>
                  </a:cxn>
                  <a:cxn ang="0">
                    <a:pos x="121" y="133"/>
                  </a:cxn>
                  <a:cxn ang="0">
                    <a:pos x="127" y="126"/>
                  </a:cxn>
                  <a:cxn ang="0">
                    <a:pos x="137" y="111"/>
                  </a:cxn>
                  <a:cxn ang="0">
                    <a:pos x="147" y="95"/>
                  </a:cxn>
                  <a:cxn ang="0">
                    <a:pos x="159" y="78"/>
                  </a:cxn>
                  <a:cxn ang="0">
                    <a:pos x="170" y="62"/>
                  </a:cxn>
                  <a:cxn ang="0">
                    <a:pos x="179" y="47"/>
                  </a:cxn>
                  <a:cxn ang="0">
                    <a:pos x="187" y="36"/>
                  </a:cxn>
                  <a:cxn ang="0">
                    <a:pos x="193" y="27"/>
                  </a:cxn>
                  <a:cxn ang="0">
                    <a:pos x="194" y="25"/>
                  </a:cxn>
                </a:cxnLst>
                <a:rect l="0" t="0" r="r" b="b"/>
                <a:pathLst>
                  <a:path w="194" h="189">
                    <a:moveTo>
                      <a:pt x="194" y="25"/>
                    </a:moveTo>
                    <a:lnTo>
                      <a:pt x="187" y="31"/>
                    </a:lnTo>
                    <a:lnTo>
                      <a:pt x="179" y="37"/>
                    </a:lnTo>
                    <a:lnTo>
                      <a:pt x="171" y="41"/>
                    </a:lnTo>
                    <a:lnTo>
                      <a:pt x="162" y="44"/>
                    </a:lnTo>
                    <a:lnTo>
                      <a:pt x="153" y="47"/>
                    </a:lnTo>
                    <a:lnTo>
                      <a:pt x="143" y="50"/>
                    </a:lnTo>
                    <a:lnTo>
                      <a:pt x="133" y="51"/>
                    </a:lnTo>
                    <a:lnTo>
                      <a:pt x="124" y="52"/>
                    </a:lnTo>
                    <a:lnTo>
                      <a:pt x="115" y="53"/>
                    </a:lnTo>
                    <a:lnTo>
                      <a:pt x="105" y="53"/>
                    </a:lnTo>
                    <a:lnTo>
                      <a:pt x="96" y="52"/>
                    </a:lnTo>
                    <a:lnTo>
                      <a:pt x="87" y="52"/>
                    </a:lnTo>
                    <a:lnTo>
                      <a:pt x="79" y="51"/>
                    </a:lnTo>
                    <a:lnTo>
                      <a:pt x="71" y="51"/>
                    </a:lnTo>
                    <a:lnTo>
                      <a:pt x="63" y="50"/>
                    </a:lnTo>
                    <a:lnTo>
                      <a:pt x="57" y="50"/>
                    </a:lnTo>
                    <a:lnTo>
                      <a:pt x="59" y="0"/>
                    </a:lnTo>
                    <a:lnTo>
                      <a:pt x="0" y="90"/>
                    </a:lnTo>
                    <a:lnTo>
                      <a:pt x="49" y="189"/>
                    </a:lnTo>
                    <a:lnTo>
                      <a:pt x="53" y="143"/>
                    </a:lnTo>
                    <a:lnTo>
                      <a:pt x="62" y="143"/>
                    </a:lnTo>
                    <a:lnTo>
                      <a:pt x="73" y="143"/>
                    </a:lnTo>
                    <a:lnTo>
                      <a:pt x="83" y="143"/>
                    </a:lnTo>
                    <a:lnTo>
                      <a:pt x="93" y="142"/>
                    </a:lnTo>
                    <a:lnTo>
                      <a:pt x="104" y="141"/>
                    </a:lnTo>
                    <a:lnTo>
                      <a:pt x="113" y="137"/>
                    </a:lnTo>
                    <a:lnTo>
                      <a:pt x="121" y="133"/>
                    </a:lnTo>
                    <a:lnTo>
                      <a:pt x="127" y="126"/>
                    </a:lnTo>
                    <a:lnTo>
                      <a:pt x="137" y="111"/>
                    </a:lnTo>
                    <a:lnTo>
                      <a:pt x="147" y="95"/>
                    </a:lnTo>
                    <a:lnTo>
                      <a:pt x="159" y="78"/>
                    </a:lnTo>
                    <a:lnTo>
                      <a:pt x="170" y="62"/>
                    </a:lnTo>
                    <a:lnTo>
                      <a:pt x="179" y="47"/>
                    </a:lnTo>
                    <a:lnTo>
                      <a:pt x="187" y="36"/>
                    </a:lnTo>
                    <a:lnTo>
                      <a:pt x="193" y="27"/>
                    </a:lnTo>
                    <a:lnTo>
                      <a:pt x="194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3" name="Freeform 111"/>
              <p:cNvSpPr>
                <a:spLocks/>
              </p:cNvSpPr>
              <p:nvPr/>
            </p:nvSpPr>
            <p:spPr bwMode="auto">
              <a:xfrm>
                <a:off x="10102" y="11248"/>
                <a:ext cx="129" cy="104"/>
              </a:xfrm>
              <a:custGeom>
                <a:avLst/>
                <a:gdLst/>
                <a:ahLst/>
                <a:cxnLst>
                  <a:cxn ang="0">
                    <a:pos x="129" y="104"/>
                  </a:cxn>
                  <a:cxn ang="0">
                    <a:pos x="127" y="104"/>
                  </a:cxn>
                  <a:cxn ang="0">
                    <a:pos x="123" y="104"/>
                  </a:cxn>
                  <a:cxn ang="0">
                    <a:pos x="115" y="104"/>
                  </a:cxn>
                  <a:cxn ang="0">
                    <a:pos x="107" y="104"/>
                  </a:cxn>
                  <a:cxn ang="0">
                    <a:pos x="97" y="104"/>
                  </a:cxn>
                  <a:cxn ang="0">
                    <a:pos x="86" y="104"/>
                  </a:cxn>
                  <a:cxn ang="0">
                    <a:pos x="76" y="104"/>
                  </a:cxn>
                  <a:cxn ang="0">
                    <a:pos x="66" y="104"/>
                  </a:cxn>
                  <a:cxn ang="0">
                    <a:pos x="50" y="102"/>
                  </a:cxn>
                  <a:cxn ang="0">
                    <a:pos x="34" y="97"/>
                  </a:cxn>
                  <a:cxn ang="0">
                    <a:pos x="21" y="87"/>
                  </a:cxn>
                  <a:cxn ang="0">
                    <a:pos x="10" y="75"/>
                  </a:cxn>
                  <a:cxn ang="0">
                    <a:pos x="3" y="60"/>
                  </a:cxn>
                  <a:cxn ang="0">
                    <a:pos x="0" y="42"/>
                  </a:cxn>
                  <a:cxn ang="0">
                    <a:pos x="3" y="22"/>
                  </a:cxn>
                  <a:cxn ang="0">
                    <a:pos x="11" y="0"/>
                  </a:cxn>
                  <a:cxn ang="0">
                    <a:pos x="129" y="0"/>
                  </a:cxn>
                  <a:cxn ang="0">
                    <a:pos x="129" y="104"/>
                  </a:cxn>
                </a:cxnLst>
                <a:rect l="0" t="0" r="r" b="b"/>
                <a:pathLst>
                  <a:path w="129" h="104">
                    <a:moveTo>
                      <a:pt x="129" y="104"/>
                    </a:moveTo>
                    <a:lnTo>
                      <a:pt x="127" y="104"/>
                    </a:lnTo>
                    <a:lnTo>
                      <a:pt x="123" y="104"/>
                    </a:lnTo>
                    <a:lnTo>
                      <a:pt x="115" y="104"/>
                    </a:lnTo>
                    <a:lnTo>
                      <a:pt x="107" y="104"/>
                    </a:lnTo>
                    <a:lnTo>
                      <a:pt x="97" y="104"/>
                    </a:lnTo>
                    <a:lnTo>
                      <a:pt x="86" y="104"/>
                    </a:lnTo>
                    <a:lnTo>
                      <a:pt x="76" y="104"/>
                    </a:lnTo>
                    <a:lnTo>
                      <a:pt x="66" y="104"/>
                    </a:lnTo>
                    <a:lnTo>
                      <a:pt x="50" y="102"/>
                    </a:lnTo>
                    <a:lnTo>
                      <a:pt x="34" y="97"/>
                    </a:lnTo>
                    <a:lnTo>
                      <a:pt x="21" y="87"/>
                    </a:lnTo>
                    <a:lnTo>
                      <a:pt x="10" y="75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2"/>
                    </a:lnTo>
                    <a:lnTo>
                      <a:pt x="11" y="0"/>
                    </a:lnTo>
                    <a:lnTo>
                      <a:pt x="129" y="0"/>
                    </a:lnTo>
                    <a:lnTo>
                      <a:pt x="129" y="10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4" name="Freeform 112"/>
              <p:cNvSpPr>
                <a:spLocks/>
              </p:cNvSpPr>
              <p:nvPr/>
            </p:nvSpPr>
            <p:spPr bwMode="auto">
              <a:xfrm>
                <a:off x="10448" y="11104"/>
                <a:ext cx="133" cy="14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"/>
                  </a:cxn>
                  <a:cxn ang="0">
                    <a:pos x="97" y="6"/>
                  </a:cxn>
                  <a:cxn ang="0">
                    <a:pos x="101" y="12"/>
                  </a:cxn>
                  <a:cxn ang="0">
                    <a:pos x="104" y="19"/>
                  </a:cxn>
                  <a:cxn ang="0">
                    <a:pos x="109" y="27"/>
                  </a:cxn>
                  <a:cxn ang="0">
                    <a:pos x="115" y="36"/>
                  </a:cxn>
                  <a:cxn ang="0">
                    <a:pos x="120" y="44"/>
                  </a:cxn>
                  <a:cxn ang="0">
                    <a:pos x="124" y="52"/>
                  </a:cxn>
                  <a:cxn ang="0">
                    <a:pos x="130" y="67"/>
                  </a:cxn>
                  <a:cxn ang="0">
                    <a:pos x="133" y="82"/>
                  </a:cxn>
                  <a:cxn ang="0">
                    <a:pos x="131" y="98"/>
                  </a:cxn>
                  <a:cxn ang="0">
                    <a:pos x="125" y="112"/>
                  </a:cxn>
                  <a:cxn ang="0">
                    <a:pos x="115" y="125"/>
                  </a:cxn>
                  <a:cxn ang="0">
                    <a:pos x="101" y="136"/>
                  </a:cxn>
                  <a:cxn ang="0">
                    <a:pos x="81" y="145"/>
                  </a:cxn>
                  <a:cxn ang="0">
                    <a:pos x="58" y="148"/>
                  </a:cxn>
                  <a:cxn ang="0">
                    <a:pos x="0" y="50"/>
                  </a:cxn>
                  <a:cxn ang="0">
                    <a:pos x="94" y="0"/>
                  </a:cxn>
                </a:cxnLst>
                <a:rect l="0" t="0" r="r" b="b"/>
                <a:pathLst>
                  <a:path w="133" h="148">
                    <a:moveTo>
                      <a:pt x="94" y="0"/>
                    </a:moveTo>
                    <a:lnTo>
                      <a:pt x="94" y="2"/>
                    </a:lnTo>
                    <a:lnTo>
                      <a:pt x="97" y="6"/>
                    </a:lnTo>
                    <a:lnTo>
                      <a:pt x="101" y="12"/>
                    </a:lnTo>
                    <a:lnTo>
                      <a:pt x="104" y="19"/>
                    </a:lnTo>
                    <a:lnTo>
                      <a:pt x="109" y="27"/>
                    </a:lnTo>
                    <a:lnTo>
                      <a:pt x="115" y="36"/>
                    </a:lnTo>
                    <a:lnTo>
                      <a:pt x="120" y="44"/>
                    </a:lnTo>
                    <a:lnTo>
                      <a:pt x="124" y="52"/>
                    </a:lnTo>
                    <a:lnTo>
                      <a:pt x="130" y="67"/>
                    </a:lnTo>
                    <a:lnTo>
                      <a:pt x="133" y="82"/>
                    </a:lnTo>
                    <a:lnTo>
                      <a:pt x="131" y="98"/>
                    </a:lnTo>
                    <a:lnTo>
                      <a:pt x="125" y="112"/>
                    </a:lnTo>
                    <a:lnTo>
                      <a:pt x="115" y="125"/>
                    </a:lnTo>
                    <a:lnTo>
                      <a:pt x="101" y="136"/>
                    </a:lnTo>
                    <a:lnTo>
                      <a:pt x="81" y="145"/>
                    </a:lnTo>
                    <a:lnTo>
                      <a:pt x="58" y="148"/>
                    </a:lnTo>
                    <a:lnTo>
                      <a:pt x="0" y="5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5" name="Freeform 113"/>
              <p:cNvSpPr>
                <a:spLocks/>
              </p:cNvSpPr>
              <p:nvPr/>
            </p:nvSpPr>
            <p:spPr bwMode="auto">
              <a:xfrm>
                <a:off x="10157" y="10889"/>
                <a:ext cx="158" cy="13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" y="83"/>
                  </a:cxn>
                  <a:cxn ang="0">
                    <a:pos x="4" y="79"/>
                  </a:cxn>
                  <a:cxn ang="0">
                    <a:pos x="8" y="73"/>
                  </a:cxn>
                  <a:cxn ang="0">
                    <a:pos x="12" y="66"/>
                  </a:cxn>
                  <a:cxn ang="0">
                    <a:pos x="18" y="58"/>
                  </a:cxn>
                  <a:cxn ang="0">
                    <a:pos x="24" y="49"/>
                  </a:cxn>
                  <a:cxn ang="0">
                    <a:pos x="28" y="40"/>
                  </a:cxn>
                  <a:cxn ang="0">
                    <a:pos x="34" y="32"/>
                  </a:cxn>
                  <a:cxn ang="0">
                    <a:pos x="39" y="25"/>
                  </a:cxn>
                  <a:cxn ang="0">
                    <a:pos x="44" y="19"/>
                  </a:cxn>
                  <a:cxn ang="0">
                    <a:pos x="51" y="13"/>
                  </a:cxn>
                  <a:cxn ang="0">
                    <a:pos x="57" y="9"/>
                  </a:cxn>
                  <a:cxn ang="0">
                    <a:pos x="65" y="5"/>
                  </a:cxn>
                  <a:cxn ang="0">
                    <a:pos x="73" y="3"/>
                  </a:cxn>
                  <a:cxn ang="0">
                    <a:pos x="82" y="1"/>
                  </a:cxn>
                  <a:cxn ang="0">
                    <a:pos x="90" y="0"/>
                  </a:cxn>
                  <a:cxn ang="0">
                    <a:pos x="99" y="1"/>
                  </a:cxn>
                  <a:cxn ang="0">
                    <a:pos x="108" y="2"/>
                  </a:cxn>
                  <a:cxn ang="0">
                    <a:pos x="116" y="5"/>
                  </a:cxn>
                  <a:cxn ang="0">
                    <a:pos x="125" y="10"/>
                  </a:cxn>
                  <a:cxn ang="0">
                    <a:pos x="134" y="14"/>
                  </a:cxn>
                  <a:cxn ang="0">
                    <a:pos x="142" y="22"/>
                  </a:cxn>
                  <a:cxn ang="0">
                    <a:pos x="150" y="30"/>
                  </a:cxn>
                  <a:cxn ang="0">
                    <a:pos x="158" y="40"/>
                  </a:cxn>
                  <a:cxn ang="0">
                    <a:pos x="96" y="138"/>
                  </a:cxn>
                  <a:cxn ang="0">
                    <a:pos x="0" y="84"/>
                  </a:cxn>
                </a:cxnLst>
                <a:rect l="0" t="0" r="r" b="b"/>
                <a:pathLst>
                  <a:path w="158" h="138">
                    <a:moveTo>
                      <a:pt x="0" y="84"/>
                    </a:moveTo>
                    <a:lnTo>
                      <a:pt x="2" y="83"/>
                    </a:lnTo>
                    <a:lnTo>
                      <a:pt x="4" y="79"/>
                    </a:lnTo>
                    <a:lnTo>
                      <a:pt x="8" y="73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4" y="49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39" y="25"/>
                    </a:lnTo>
                    <a:lnTo>
                      <a:pt x="44" y="19"/>
                    </a:lnTo>
                    <a:lnTo>
                      <a:pt x="51" y="13"/>
                    </a:lnTo>
                    <a:lnTo>
                      <a:pt x="57" y="9"/>
                    </a:lnTo>
                    <a:lnTo>
                      <a:pt x="65" y="5"/>
                    </a:lnTo>
                    <a:lnTo>
                      <a:pt x="73" y="3"/>
                    </a:lnTo>
                    <a:lnTo>
                      <a:pt x="82" y="1"/>
                    </a:lnTo>
                    <a:lnTo>
                      <a:pt x="90" y="0"/>
                    </a:lnTo>
                    <a:lnTo>
                      <a:pt x="99" y="1"/>
                    </a:lnTo>
                    <a:lnTo>
                      <a:pt x="108" y="2"/>
                    </a:lnTo>
                    <a:lnTo>
                      <a:pt x="116" y="5"/>
                    </a:lnTo>
                    <a:lnTo>
                      <a:pt x="125" y="10"/>
                    </a:lnTo>
                    <a:lnTo>
                      <a:pt x="134" y="14"/>
                    </a:lnTo>
                    <a:lnTo>
                      <a:pt x="142" y="22"/>
                    </a:lnTo>
                    <a:lnTo>
                      <a:pt x="150" y="30"/>
                    </a:lnTo>
                    <a:lnTo>
                      <a:pt x="158" y="40"/>
                    </a:lnTo>
                    <a:lnTo>
                      <a:pt x="96" y="13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6" name="Freeform 114"/>
              <p:cNvSpPr>
                <a:spLocks/>
              </p:cNvSpPr>
              <p:nvPr/>
            </p:nvSpPr>
            <p:spPr bwMode="auto">
              <a:xfrm>
                <a:off x="10114" y="10956"/>
                <a:ext cx="396" cy="375"/>
              </a:xfrm>
              <a:custGeom>
                <a:avLst/>
                <a:gdLst/>
                <a:ahLst/>
                <a:cxnLst>
                  <a:cxn ang="0">
                    <a:pos x="56" y="319"/>
                  </a:cxn>
                  <a:cxn ang="0">
                    <a:pos x="60" y="322"/>
                  </a:cxn>
                  <a:cxn ang="0">
                    <a:pos x="69" y="330"/>
                  </a:cxn>
                  <a:cxn ang="0">
                    <a:pos x="85" y="341"/>
                  </a:cxn>
                  <a:cxn ang="0">
                    <a:pos x="101" y="351"/>
                  </a:cxn>
                  <a:cxn ang="0">
                    <a:pos x="118" y="360"/>
                  </a:cxn>
                  <a:cxn ang="0">
                    <a:pos x="129" y="363"/>
                  </a:cxn>
                  <a:cxn ang="0">
                    <a:pos x="133" y="365"/>
                  </a:cxn>
                  <a:cxn ang="0">
                    <a:pos x="142" y="368"/>
                  </a:cxn>
                  <a:cxn ang="0">
                    <a:pos x="158" y="372"/>
                  </a:cxn>
                  <a:cxn ang="0">
                    <a:pos x="174" y="374"/>
                  </a:cxn>
                  <a:cxn ang="0">
                    <a:pos x="189" y="375"/>
                  </a:cxn>
                  <a:cxn ang="0">
                    <a:pos x="209" y="375"/>
                  </a:cxn>
                  <a:cxn ang="0">
                    <a:pos x="231" y="373"/>
                  </a:cxn>
                  <a:cxn ang="0">
                    <a:pos x="252" y="368"/>
                  </a:cxn>
                  <a:cxn ang="0">
                    <a:pos x="272" y="361"/>
                  </a:cxn>
                  <a:cxn ang="0">
                    <a:pos x="295" y="351"/>
                  </a:cxn>
                  <a:cxn ang="0">
                    <a:pos x="318" y="337"/>
                  </a:cxn>
                  <a:cxn ang="0">
                    <a:pos x="338" y="320"/>
                  </a:cxn>
                  <a:cxn ang="0">
                    <a:pos x="356" y="300"/>
                  </a:cxn>
                  <a:cxn ang="0">
                    <a:pos x="371" y="278"/>
                  </a:cxn>
                  <a:cxn ang="0">
                    <a:pos x="383" y="254"/>
                  </a:cxn>
                  <a:cxn ang="0">
                    <a:pos x="391" y="229"/>
                  </a:cxn>
                  <a:cxn ang="0">
                    <a:pos x="395" y="202"/>
                  </a:cxn>
                  <a:cxn ang="0">
                    <a:pos x="395" y="177"/>
                  </a:cxn>
                  <a:cxn ang="0">
                    <a:pos x="392" y="156"/>
                  </a:cxn>
                  <a:cxn ang="0">
                    <a:pos x="387" y="136"/>
                  </a:cxn>
                  <a:cxn ang="0">
                    <a:pos x="380" y="116"/>
                  </a:cxn>
                  <a:cxn ang="0">
                    <a:pos x="370" y="96"/>
                  </a:cxn>
                  <a:cxn ang="0">
                    <a:pos x="355" y="75"/>
                  </a:cxn>
                  <a:cxn ang="0">
                    <a:pos x="338" y="55"/>
                  </a:cxn>
                  <a:cxn ang="0">
                    <a:pos x="318" y="39"/>
                  </a:cxn>
                  <a:cxn ang="0">
                    <a:pos x="297" y="26"/>
                  </a:cxn>
                  <a:cxn ang="0">
                    <a:pos x="279" y="16"/>
                  </a:cxn>
                  <a:cxn ang="0">
                    <a:pos x="258" y="9"/>
                  </a:cxn>
                  <a:cxn ang="0">
                    <a:pos x="236" y="3"/>
                  </a:cxn>
                  <a:cxn ang="0">
                    <a:pos x="222" y="1"/>
                  </a:cxn>
                  <a:cxn ang="0">
                    <a:pos x="215" y="0"/>
                  </a:cxn>
                  <a:cxn ang="0">
                    <a:pos x="209" y="0"/>
                  </a:cxn>
                  <a:cxn ang="0">
                    <a:pos x="201" y="0"/>
                  </a:cxn>
                  <a:cxn ang="0">
                    <a:pos x="178" y="1"/>
                  </a:cxn>
                  <a:cxn ang="0">
                    <a:pos x="139" y="9"/>
                  </a:cxn>
                  <a:cxn ang="0">
                    <a:pos x="103" y="23"/>
                  </a:cxn>
                  <a:cxn ang="0">
                    <a:pos x="72" y="42"/>
                  </a:cxn>
                  <a:cxn ang="0">
                    <a:pos x="45" y="68"/>
                  </a:cxn>
                  <a:cxn ang="0">
                    <a:pos x="24" y="98"/>
                  </a:cxn>
                  <a:cxn ang="0">
                    <a:pos x="9" y="132"/>
                  </a:cxn>
                  <a:cxn ang="0">
                    <a:pos x="2" y="169"/>
                  </a:cxn>
                  <a:cxn ang="0">
                    <a:pos x="2" y="206"/>
                  </a:cxn>
                  <a:cxn ang="0">
                    <a:pos x="9" y="242"/>
                  </a:cxn>
                  <a:cxn ang="0">
                    <a:pos x="22" y="274"/>
                  </a:cxn>
                  <a:cxn ang="0">
                    <a:pos x="42" y="304"/>
                  </a:cxn>
                </a:cxnLst>
                <a:rect l="0" t="0" r="r" b="b"/>
                <a:pathLst>
                  <a:path w="396" h="375">
                    <a:moveTo>
                      <a:pt x="54" y="316"/>
                    </a:moveTo>
                    <a:lnTo>
                      <a:pt x="56" y="319"/>
                    </a:lnTo>
                    <a:lnTo>
                      <a:pt x="58" y="320"/>
                    </a:lnTo>
                    <a:lnTo>
                      <a:pt x="60" y="322"/>
                    </a:lnTo>
                    <a:lnTo>
                      <a:pt x="63" y="324"/>
                    </a:lnTo>
                    <a:lnTo>
                      <a:pt x="69" y="330"/>
                    </a:lnTo>
                    <a:lnTo>
                      <a:pt x="77" y="336"/>
                    </a:lnTo>
                    <a:lnTo>
                      <a:pt x="85" y="341"/>
                    </a:lnTo>
                    <a:lnTo>
                      <a:pt x="93" y="347"/>
                    </a:lnTo>
                    <a:lnTo>
                      <a:pt x="101" y="351"/>
                    </a:lnTo>
                    <a:lnTo>
                      <a:pt x="110" y="355"/>
                    </a:lnTo>
                    <a:lnTo>
                      <a:pt x="118" y="360"/>
                    </a:lnTo>
                    <a:lnTo>
                      <a:pt x="127" y="363"/>
                    </a:lnTo>
                    <a:lnTo>
                      <a:pt x="129" y="363"/>
                    </a:lnTo>
                    <a:lnTo>
                      <a:pt x="131" y="364"/>
                    </a:lnTo>
                    <a:lnTo>
                      <a:pt x="133" y="365"/>
                    </a:lnTo>
                    <a:lnTo>
                      <a:pt x="135" y="365"/>
                    </a:lnTo>
                    <a:lnTo>
                      <a:pt x="142" y="368"/>
                    </a:lnTo>
                    <a:lnTo>
                      <a:pt x="150" y="369"/>
                    </a:lnTo>
                    <a:lnTo>
                      <a:pt x="158" y="372"/>
                    </a:lnTo>
                    <a:lnTo>
                      <a:pt x="165" y="373"/>
                    </a:lnTo>
                    <a:lnTo>
                      <a:pt x="174" y="374"/>
                    </a:lnTo>
                    <a:lnTo>
                      <a:pt x="181" y="375"/>
                    </a:lnTo>
                    <a:lnTo>
                      <a:pt x="189" y="375"/>
                    </a:lnTo>
                    <a:lnTo>
                      <a:pt x="198" y="375"/>
                    </a:lnTo>
                    <a:lnTo>
                      <a:pt x="209" y="375"/>
                    </a:lnTo>
                    <a:lnTo>
                      <a:pt x="220" y="374"/>
                    </a:lnTo>
                    <a:lnTo>
                      <a:pt x="231" y="373"/>
                    </a:lnTo>
                    <a:lnTo>
                      <a:pt x="242" y="370"/>
                    </a:lnTo>
                    <a:lnTo>
                      <a:pt x="252" y="368"/>
                    </a:lnTo>
                    <a:lnTo>
                      <a:pt x="262" y="365"/>
                    </a:lnTo>
                    <a:lnTo>
                      <a:pt x="272" y="361"/>
                    </a:lnTo>
                    <a:lnTo>
                      <a:pt x="282" y="357"/>
                    </a:lnTo>
                    <a:lnTo>
                      <a:pt x="295" y="351"/>
                    </a:lnTo>
                    <a:lnTo>
                      <a:pt x="306" y="344"/>
                    </a:lnTo>
                    <a:lnTo>
                      <a:pt x="318" y="337"/>
                    </a:lnTo>
                    <a:lnTo>
                      <a:pt x="328" y="328"/>
                    </a:lnTo>
                    <a:lnTo>
                      <a:pt x="338" y="320"/>
                    </a:lnTo>
                    <a:lnTo>
                      <a:pt x="348" y="310"/>
                    </a:lnTo>
                    <a:lnTo>
                      <a:pt x="356" y="300"/>
                    </a:lnTo>
                    <a:lnTo>
                      <a:pt x="364" y="289"/>
                    </a:lnTo>
                    <a:lnTo>
                      <a:pt x="371" y="278"/>
                    </a:lnTo>
                    <a:lnTo>
                      <a:pt x="377" y="266"/>
                    </a:lnTo>
                    <a:lnTo>
                      <a:pt x="383" y="254"/>
                    </a:lnTo>
                    <a:lnTo>
                      <a:pt x="387" y="242"/>
                    </a:lnTo>
                    <a:lnTo>
                      <a:pt x="391" y="229"/>
                    </a:lnTo>
                    <a:lnTo>
                      <a:pt x="393" y="215"/>
                    </a:lnTo>
                    <a:lnTo>
                      <a:pt x="395" y="202"/>
                    </a:lnTo>
                    <a:lnTo>
                      <a:pt x="396" y="188"/>
                    </a:lnTo>
                    <a:lnTo>
                      <a:pt x="395" y="177"/>
                    </a:lnTo>
                    <a:lnTo>
                      <a:pt x="394" y="167"/>
                    </a:lnTo>
                    <a:lnTo>
                      <a:pt x="392" y="156"/>
                    </a:lnTo>
                    <a:lnTo>
                      <a:pt x="390" y="146"/>
                    </a:lnTo>
                    <a:lnTo>
                      <a:pt x="387" y="136"/>
                    </a:lnTo>
                    <a:lnTo>
                      <a:pt x="385" y="126"/>
                    </a:lnTo>
                    <a:lnTo>
                      <a:pt x="380" y="116"/>
                    </a:lnTo>
                    <a:lnTo>
                      <a:pt x="376" y="107"/>
                    </a:lnTo>
                    <a:lnTo>
                      <a:pt x="370" y="96"/>
                    </a:lnTo>
                    <a:lnTo>
                      <a:pt x="363" y="85"/>
                    </a:lnTo>
                    <a:lnTo>
                      <a:pt x="355" y="75"/>
                    </a:lnTo>
                    <a:lnTo>
                      <a:pt x="347" y="65"/>
                    </a:lnTo>
                    <a:lnTo>
                      <a:pt x="338" y="55"/>
                    </a:lnTo>
                    <a:lnTo>
                      <a:pt x="328" y="47"/>
                    </a:lnTo>
                    <a:lnTo>
                      <a:pt x="318" y="39"/>
                    </a:lnTo>
                    <a:lnTo>
                      <a:pt x="307" y="31"/>
                    </a:lnTo>
                    <a:lnTo>
                      <a:pt x="297" y="26"/>
                    </a:lnTo>
                    <a:lnTo>
                      <a:pt x="288" y="21"/>
                    </a:lnTo>
                    <a:lnTo>
                      <a:pt x="279" y="16"/>
                    </a:lnTo>
                    <a:lnTo>
                      <a:pt x="268" y="12"/>
                    </a:lnTo>
                    <a:lnTo>
                      <a:pt x="258" y="9"/>
                    </a:lnTo>
                    <a:lnTo>
                      <a:pt x="247" y="6"/>
                    </a:lnTo>
                    <a:lnTo>
                      <a:pt x="236" y="3"/>
                    </a:lnTo>
                    <a:lnTo>
                      <a:pt x="225" y="2"/>
                    </a:lnTo>
                    <a:lnTo>
                      <a:pt x="222" y="1"/>
                    </a:lnTo>
                    <a:lnTo>
                      <a:pt x="219" y="1"/>
                    </a:lnTo>
                    <a:lnTo>
                      <a:pt x="215" y="0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5" y="0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78" y="1"/>
                    </a:lnTo>
                    <a:lnTo>
                      <a:pt x="158" y="3"/>
                    </a:lnTo>
                    <a:lnTo>
                      <a:pt x="139" y="9"/>
                    </a:lnTo>
                    <a:lnTo>
                      <a:pt x="121" y="14"/>
                    </a:lnTo>
                    <a:lnTo>
                      <a:pt x="103" y="23"/>
                    </a:lnTo>
                    <a:lnTo>
                      <a:pt x="88" y="32"/>
                    </a:lnTo>
                    <a:lnTo>
                      <a:pt x="72" y="42"/>
                    </a:lnTo>
                    <a:lnTo>
                      <a:pt x="58" y="54"/>
                    </a:lnTo>
                    <a:lnTo>
                      <a:pt x="45" y="68"/>
                    </a:lnTo>
                    <a:lnTo>
                      <a:pt x="34" y="83"/>
                    </a:lnTo>
                    <a:lnTo>
                      <a:pt x="24" y="98"/>
                    </a:lnTo>
                    <a:lnTo>
                      <a:pt x="16" y="115"/>
                    </a:lnTo>
                    <a:lnTo>
                      <a:pt x="9" y="132"/>
                    </a:lnTo>
                    <a:lnTo>
                      <a:pt x="4" y="150"/>
                    </a:lnTo>
                    <a:lnTo>
                      <a:pt x="2" y="169"/>
                    </a:lnTo>
                    <a:lnTo>
                      <a:pt x="0" y="188"/>
                    </a:lnTo>
                    <a:lnTo>
                      <a:pt x="2" y="206"/>
                    </a:lnTo>
                    <a:lnTo>
                      <a:pt x="4" y="224"/>
                    </a:lnTo>
                    <a:lnTo>
                      <a:pt x="9" y="242"/>
                    </a:lnTo>
                    <a:lnTo>
                      <a:pt x="14" y="258"/>
                    </a:lnTo>
                    <a:lnTo>
                      <a:pt x="22" y="274"/>
                    </a:lnTo>
                    <a:lnTo>
                      <a:pt x="32" y="289"/>
                    </a:lnTo>
                    <a:lnTo>
                      <a:pt x="42" y="304"/>
                    </a:lnTo>
                    <a:lnTo>
                      <a:pt x="54" y="316"/>
                    </a:lnTo>
                    <a:close/>
                  </a:path>
                </a:pathLst>
              </a:custGeom>
              <a:solidFill>
                <a:srgbClr val="007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7" name="Freeform 115"/>
              <p:cNvSpPr>
                <a:spLocks/>
              </p:cNvSpPr>
              <p:nvPr/>
            </p:nvSpPr>
            <p:spPr bwMode="auto">
              <a:xfrm>
                <a:off x="10315" y="11056"/>
                <a:ext cx="195" cy="257"/>
              </a:xfrm>
              <a:custGeom>
                <a:avLst/>
                <a:gdLst/>
                <a:ahLst/>
                <a:cxnLst>
                  <a:cxn ang="0">
                    <a:pos x="118" y="237"/>
                  </a:cxn>
                  <a:cxn ang="0">
                    <a:pos x="155" y="199"/>
                  </a:cxn>
                  <a:cxn ang="0">
                    <a:pos x="182" y="153"/>
                  </a:cxn>
                  <a:cxn ang="0">
                    <a:pos x="194" y="100"/>
                  </a:cxn>
                  <a:cxn ang="0">
                    <a:pos x="191" y="55"/>
                  </a:cxn>
                  <a:cxn ang="0">
                    <a:pos x="180" y="14"/>
                  </a:cxn>
                  <a:cxn ang="0">
                    <a:pos x="168" y="12"/>
                  </a:cxn>
                  <a:cxn ang="0">
                    <a:pos x="167" y="24"/>
                  </a:cxn>
                  <a:cxn ang="0">
                    <a:pos x="161" y="29"/>
                  </a:cxn>
                  <a:cxn ang="0">
                    <a:pos x="151" y="26"/>
                  </a:cxn>
                  <a:cxn ang="0">
                    <a:pos x="142" y="24"/>
                  </a:cxn>
                  <a:cxn ang="0">
                    <a:pos x="127" y="18"/>
                  </a:cxn>
                  <a:cxn ang="0">
                    <a:pos x="121" y="9"/>
                  </a:cxn>
                  <a:cxn ang="0">
                    <a:pos x="115" y="2"/>
                  </a:cxn>
                  <a:cxn ang="0">
                    <a:pos x="104" y="0"/>
                  </a:cxn>
                  <a:cxn ang="0">
                    <a:pos x="102" y="12"/>
                  </a:cxn>
                  <a:cxn ang="0">
                    <a:pos x="91" y="15"/>
                  </a:cxn>
                  <a:cxn ang="0">
                    <a:pos x="82" y="21"/>
                  </a:cxn>
                  <a:cxn ang="0">
                    <a:pos x="79" y="28"/>
                  </a:cxn>
                  <a:cxn ang="0">
                    <a:pos x="76" y="30"/>
                  </a:cxn>
                  <a:cxn ang="0">
                    <a:pos x="63" y="47"/>
                  </a:cxn>
                  <a:cxn ang="0">
                    <a:pos x="50" y="58"/>
                  </a:cxn>
                  <a:cxn ang="0">
                    <a:pos x="38" y="62"/>
                  </a:cxn>
                  <a:cxn ang="0">
                    <a:pos x="43" y="69"/>
                  </a:cxn>
                  <a:cxn ang="0">
                    <a:pos x="46" y="71"/>
                  </a:cxn>
                  <a:cxn ang="0">
                    <a:pos x="45" y="77"/>
                  </a:cxn>
                  <a:cxn ang="0">
                    <a:pos x="65" y="88"/>
                  </a:cxn>
                  <a:cxn ang="0">
                    <a:pos x="78" y="95"/>
                  </a:cxn>
                  <a:cxn ang="0">
                    <a:pos x="81" y="103"/>
                  </a:cxn>
                  <a:cxn ang="0">
                    <a:pos x="92" y="110"/>
                  </a:cxn>
                  <a:cxn ang="0">
                    <a:pos x="93" y="113"/>
                  </a:cxn>
                  <a:cxn ang="0">
                    <a:pos x="91" y="115"/>
                  </a:cxn>
                  <a:cxn ang="0">
                    <a:pos x="100" y="140"/>
                  </a:cxn>
                  <a:cxn ang="0">
                    <a:pos x="113" y="158"/>
                  </a:cxn>
                  <a:cxn ang="0">
                    <a:pos x="120" y="171"/>
                  </a:cxn>
                  <a:cxn ang="0">
                    <a:pos x="110" y="182"/>
                  </a:cxn>
                  <a:cxn ang="0">
                    <a:pos x="91" y="200"/>
                  </a:cxn>
                  <a:cxn ang="0">
                    <a:pos x="67" y="210"/>
                  </a:cxn>
                  <a:cxn ang="0">
                    <a:pos x="35" y="218"/>
                  </a:cxn>
                  <a:cxn ang="0">
                    <a:pos x="31" y="223"/>
                  </a:cxn>
                  <a:cxn ang="0">
                    <a:pos x="26" y="223"/>
                  </a:cxn>
                  <a:cxn ang="0">
                    <a:pos x="14" y="221"/>
                  </a:cxn>
                  <a:cxn ang="0">
                    <a:pos x="2" y="223"/>
                  </a:cxn>
                  <a:cxn ang="0">
                    <a:pos x="13" y="229"/>
                  </a:cxn>
                  <a:cxn ang="0">
                    <a:pos x="33" y="232"/>
                  </a:cxn>
                  <a:cxn ang="0">
                    <a:pos x="53" y="228"/>
                  </a:cxn>
                  <a:cxn ang="0">
                    <a:pos x="65" y="224"/>
                  </a:cxn>
                  <a:cxn ang="0">
                    <a:pos x="74" y="224"/>
                  </a:cxn>
                  <a:cxn ang="0">
                    <a:pos x="77" y="227"/>
                  </a:cxn>
                  <a:cxn ang="0">
                    <a:pos x="84" y="215"/>
                  </a:cxn>
                  <a:cxn ang="0">
                    <a:pos x="91" y="221"/>
                  </a:cxn>
                  <a:cxn ang="0">
                    <a:pos x="90" y="229"/>
                  </a:cxn>
                  <a:cxn ang="0">
                    <a:pos x="84" y="236"/>
                  </a:cxn>
                  <a:cxn ang="0">
                    <a:pos x="84" y="245"/>
                  </a:cxn>
                  <a:cxn ang="0">
                    <a:pos x="82" y="254"/>
                  </a:cxn>
                </a:cxnLst>
                <a:rect l="0" t="0" r="r" b="b"/>
                <a:pathLst>
                  <a:path w="195" h="257">
                    <a:moveTo>
                      <a:pt x="82" y="257"/>
                    </a:moveTo>
                    <a:lnTo>
                      <a:pt x="95" y="251"/>
                    </a:lnTo>
                    <a:lnTo>
                      <a:pt x="106" y="244"/>
                    </a:lnTo>
                    <a:lnTo>
                      <a:pt x="118" y="237"/>
                    </a:lnTo>
                    <a:lnTo>
                      <a:pt x="127" y="228"/>
                    </a:lnTo>
                    <a:lnTo>
                      <a:pt x="138" y="219"/>
                    </a:lnTo>
                    <a:lnTo>
                      <a:pt x="147" y="209"/>
                    </a:lnTo>
                    <a:lnTo>
                      <a:pt x="155" y="199"/>
                    </a:lnTo>
                    <a:lnTo>
                      <a:pt x="163" y="188"/>
                    </a:lnTo>
                    <a:lnTo>
                      <a:pt x="170" y="177"/>
                    </a:lnTo>
                    <a:lnTo>
                      <a:pt x="176" y="165"/>
                    </a:lnTo>
                    <a:lnTo>
                      <a:pt x="182" y="153"/>
                    </a:lnTo>
                    <a:lnTo>
                      <a:pt x="186" y="141"/>
                    </a:lnTo>
                    <a:lnTo>
                      <a:pt x="190" y="128"/>
                    </a:lnTo>
                    <a:lnTo>
                      <a:pt x="192" y="114"/>
                    </a:lnTo>
                    <a:lnTo>
                      <a:pt x="194" y="100"/>
                    </a:lnTo>
                    <a:lnTo>
                      <a:pt x="195" y="87"/>
                    </a:lnTo>
                    <a:lnTo>
                      <a:pt x="194" y="76"/>
                    </a:lnTo>
                    <a:lnTo>
                      <a:pt x="193" y="65"/>
                    </a:lnTo>
                    <a:lnTo>
                      <a:pt x="191" y="55"/>
                    </a:lnTo>
                    <a:lnTo>
                      <a:pt x="189" y="44"/>
                    </a:lnTo>
                    <a:lnTo>
                      <a:pt x="186" y="34"/>
                    </a:lnTo>
                    <a:lnTo>
                      <a:pt x="184" y="24"/>
                    </a:lnTo>
                    <a:lnTo>
                      <a:pt x="180" y="14"/>
                    </a:lnTo>
                    <a:lnTo>
                      <a:pt x="175" y="5"/>
                    </a:lnTo>
                    <a:lnTo>
                      <a:pt x="172" y="7"/>
                    </a:lnTo>
                    <a:lnTo>
                      <a:pt x="170" y="9"/>
                    </a:lnTo>
                    <a:lnTo>
                      <a:pt x="168" y="12"/>
                    </a:lnTo>
                    <a:lnTo>
                      <a:pt x="168" y="15"/>
                    </a:lnTo>
                    <a:lnTo>
                      <a:pt x="168" y="18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3" y="28"/>
                    </a:lnTo>
                    <a:lnTo>
                      <a:pt x="161" y="29"/>
                    </a:lnTo>
                    <a:lnTo>
                      <a:pt x="160" y="29"/>
                    </a:lnTo>
                    <a:lnTo>
                      <a:pt x="157" y="28"/>
                    </a:lnTo>
                    <a:lnTo>
                      <a:pt x="154" y="27"/>
                    </a:lnTo>
                    <a:lnTo>
                      <a:pt x="151" y="26"/>
                    </a:lnTo>
                    <a:lnTo>
                      <a:pt x="148" y="24"/>
                    </a:lnTo>
                    <a:lnTo>
                      <a:pt x="146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0" y="25"/>
                    </a:lnTo>
                    <a:lnTo>
                      <a:pt x="135" y="23"/>
                    </a:lnTo>
                    <a:lnTo>
                      <a:pt x="130" y="21"/>
                    </a:lnTo>
                    <a:lnTo>
                      <a:pt x="127" y="18"/>
                    </a:lnTo>
                    <a:lnTo>
                      <a:pt x="125" y="16"/>
                    </a:lnTo>
                    <a:lnTo>
                      <a:pt x="124" y="14"/>
                    </a:lnTo>
                    <a:lnTo>
                      <a:pt x="122" y="12"/>
                    </a:lnTo>
                    <a:lnTo>
                      <a:pt x="121" y="9"/>
                    </a:lnTo>
                    <a:lnTo>
                      <a:pt x="119" y="6"/>
                    </a:lnTo>
                    <a:lnTo>
                      <a:pt x="118" y="5"/>
                    </a:lnTo>
                    <a:lnTo>
                      <a:pt x="116" y="3"/>
                    </a:lnTo>
                    <a:lnTo>
                      <a:pt x="115" y="2"/>
                    </a:lnTo>
                    <a:lnTo>
                      <a:pt x="113" y="1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100" y="1"/>
                    </a:lnTo>
                    <a:lnTo>
                      <a:pt x="102" y="4"/>
                    </a:lnTo>
                    <a:lnTo>
                      <a:pt x="103" y="8"/>
                    </a:lnTo>
                    <a:lnTo>
                      <a:pt x="102" y="12"/>
                    </a:lnTo>
                    <a:lnTo>
                      <a:pt x="99" y="16"/>
                    </a:lnTo>
                    <a:lnTo>
                      <a:pt x="96" y="16"/>
                    </a:lnTo>
                    <a:lnTo>
                      <a:pt x="93" y="16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7" y="18"/>
                    </a:lnTo>
                    <a:lnTo>
                      <a:pt x="85" y="19"/>
                    </a:lnTo>
                    <a:lnTo>
                      <a:pt x="82" y="21"/>
                    </a:lnTo>
                    <a:lnTo>
                      <a:pt x="80" y="22"/>
                    </a:lnTo>
                    <a:lnTo>
                      <a:pt x="80" y="24"/>
                    </a:lnTo>
                    <a:lnTo>
                      <a:pt x="80" y="26"/>
                    </a:lnTo>
                    <a:lnTo>
                      <a:pt x="79" y="28"/>
                    </a:lnTo>
                    <a:lnTo>
                      <a:pt x="79" y="29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30"/>
                    </a:lnTo>
                    <a:lnTo>
                      <a:pt x="75" y="30"/>
                    </a:lnTo>
                    <a:lnTo>
                      <a:pt x="72" y="34"/>
                    </a:lnTo>
                    <a:lnTo>
                      <a:pt x="67" y="41"/>
                    </a:lnTo>
                    <a:lnTo>
                      <a:pt x="63" y="47"/>
                    </a:lnTo>
                    <a:lnTo>
                      <a:pt x="59" y="53"/>
                    </a:lnTo>
                    <a:lnTo>
                      <a:pt x="56" y="55"/>
                    </a:lnTo>
                    <a:lnTo>
                      <a:pt x="53" y="57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8" y="62"/>
                    </a:lnTo>
                    <a:lnTo>
                      <a:pt x="37" y="64"/>
                    </a:lnTo>
                    <a:lnTo>
                      <a:pt x="39" y="65"/>
                    </a:lnTo>
                    <a:lnTo>
                      <a:pt x="42" y="68"/>
                    </a:lnTo>
                    <a:lnTo>
                      <a:pt x="43" y="69"/>
                    </a:lnTo>
                    <a:lnTo>
                      <a:pt x="44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6" y="71"/>
                    </a:lnTo>
                    <a:lnTo>
                      <a:pt x="46" y="72"/>
                    </a:lnTo>
                    <a:lnTo>
                      <a:pt x="46" y="73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9" y="86"/>
                    </a:lnTo>
                    <a:lnTo>
                      <a:pt x="65" y="88"/>
                    </a:lnTo>
                    <a:lnTo>
                      <a:pt x="69" y="90"/>
                    </a:lnTo>
                    <a:lnTo>
                      <a:pt x="74" y="92"/>
                    </a:lnTo>
                    <a:lnTo>
                      <a:pt x="77" y="93"/>
                    </a:lnTo>
                    <a:lnTo>
                      <a:pt x="78" y="95"/>
                    </a:lnTo>
                    <a:lnTo>
                      <a:pt x="79" y="96"/>
                    </a:lnTo>
                    <a:lnTo>
                      <a:pt x="79" y="99"/>
                    </a:lnTo>
                    <a:lnTo>
                      <a:pt x="80" y="101"/>
                    </a:lnTo>
                    <a:lnTo>
                      <a:pt x="81" y="103"/>
                    </a:lnTo>
                    <a:lnTo>
                      <a:pt x="84" y="104"/>
                    </a:lnTo>
                    <a:lnTo>
                      <a:pt x="86" y="106"/>
                    </a:lnTo>
                    <a:lnTo>
                      <a:pt x="90" y="109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92" y="111"/>
                    </a:lnTo>
                    <a:lnTo>
                      <a:pt x="93" y="112"/>
                    </a:lnTo>
                    <a:lnTo>
                      <a:pt x="93" y="113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90" y="114"/>
                    </a:lnTo>
                    <a:lnTo>
                      <a:pt x="91" y="115"/>
                    </a:lnTo>
                    <a:lnTo>
                      <a:pt x="93" y="118"/>
                    </a:lnTo>
                    <a:lnTo>
                      <a:pt x="97" y="125"/>
                    </a:lnTo>
                    <a:lnTo>
                      <a:pt x="100" y="133"/>
                    </a:lnTo>
                    <a:lnTo>
                      <a:pt x="100" y="140"/>
                    </a:lnTo>
                    <a:lnTo>
                      <a:pt x="103" y="139"/>
                    </a:lnTo>
                    <a:lnTo>
                      <a:pt x="106" y="145"/>
                    </a:lnTo>
                    <a:lnTo>
                      <a:pt x="110" y="152"/>
                    </a:lnTo>
                    <a:lnTo>
                      <a:pt x="113" y="158"/>
                    </a:lnTo>
                    <a:lnTo>
                      <a:pt x="115" y="163"/>
                    </a:lnTo>
                    <a:lnTo>
                      <a:pt x="117" y="165"/>
                    </a:lnTo>
                    <a:lnTo>
                      <a:pt x="119" y="168"/>
                    </a:lnTo>
                    <a:lnTo>
                      <a:pt x="120" y="171"/>
                    </a:lnTo>
                    <a:lnTo>
                      <a:pt x="120" y="173"/>
                    </a:lnTo>
                    <a:lnTo>
                      <a:pt x="118" y="174"/>
                    </a:lnTo>
                    <a:lnTo>
                      <a:pt x="115" y="178"/>
                    </a:lnTo>
                    <a:lnTo>
                      <a:pt x="110" y="182"/>
                    </a:lnTo>
                    <a:lnTo>
                      <a:pt x="105" y="187"/>
                    </a:lnTo>
                    <a:lnTo>
                      <a:pt x="99" y="192"/>
                    </a:lnTo>
                    <a:lnTo>
                      <a:pt x="94" y="196"/>
                    </a:lnTo>
                    <a:lnTo>
                      <a:pt x="91" y="200"/>
                    </a:lnTo>
                    <a:lnTo>
                      <a:pt x="88" y="203"/>
                    </a:lnTo>
                    <a:lnTo>
                      <a:pt x="82" y="206"/>
                    </a:lnTo>
                    <a:lnTo>
                      <a:pt x="76" y="208"/>
                    </a:lnTo>
                    <a:lnTo>
                      <a:pt x="67" y="210"/>
                    </a:lnTo>
                    <a:lnTo>
                      <a:pt x="60" y="213"/>
                    </a:lnTo>
                    <a:lnTo>
                      <a:pt x="51" y="215"/>
                    </a:lnTo>
                    <a:lnTo>
                      <a:pt x="43" y="217"/>
                    </a:lnTo>
                    <a:lnTo>
                      <a:pt x="35" y="218"/>
                    </a:lnTo>
                    <a:lnTo>
                      <a:pt x="29" y="218"/>
                    </a:lnTo>
                    <a:lnTo>
                      <a:pt x="30" y="220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31" y="223"/>
                    </a:lnTo>
                    <a:lnTo>
                      <a:pt x="30" y="223"/>
                    </a:lnTo>
                    <a:lnTo>
                      <a:pt x="28" y="223"/>
                    </a:lnTo>
                    <a:lnTo>
                      <a:pt x="26" y="223"/>
                    </a:lnTo>
                    <a:lnTo>
                      <a:pt x="23" y="221"/>
                    </a:lnTo>
                    <a:lnTo>
                      <a:pt x="20" y="221"/>
                    </a:lnTo>
                    <a:lnTo>
                      <a:pt x="17" y="221"/>
                    </a:lnTo>
                    <a:lnTo>
                      <a:pt x="14" y="221"/>
                    </a:lnTo>
                    <a:lnTo>
                      <a:pt x="10" y="221"/>
                    </a:lnTo>
                    <a:lnTo>
                      <a:pt x="7" y="222"/>
                    </a:lnTo>
                    <a:lnTo>
                      <a:pt x="5" y="223"/>
                    </a:lnTo>
                    <a:lnTo>
                      <a:pt x="2" y="223"/>
                    </a:lnTo>
                    <a:lnTo>
                      <a:pt x="0" y="223"/>
                    </a:lnTo>
                    <a:lnTo>
                      <a:pt x="4" y="226"/>
                    </a:lnTo>
                    <a:lnTo>
                      <a:pt x="9" y="228"/>
                    </a:lnTo>
                    <a:lnTo>
                      <a:pt x="13" y="229"/>
                    </a:lnTo>
                    <a:lnTo>
                      <a:pt x="17" y="231"/>
                    </a:lnTo>
                    <a:lnTo>
                      <a:pt x="22" y="232"/>
                    </a:lnTo>
                    <a:lnTo>
                      <a:pt x="28" y="232"/>
                    </a:lnTo>
                    <a:lnTo>
                      <a:pt x="33" y="232"/>
                    </a:lnTo>
                    <a:lnTo>
                      <a:pt x="38" y="232"/>
                    </a:lnTo>
                    <a:lnTo>
                      <a:pt x="44" y="231"/>
                    </a:lnTo>
                    <a:lnTo>
                      <a:pt x="49" y="229"/>
                    </a:lnTo>
                    <a:lnTo>
                      <a:pt x="53" y="228"/>
                    </a:lnTo>
                    <a:lnTo>
                      <a:pt x="57" y="227"/>
                    </a:lnTo>
                    <a:lnTo>
                      <a:pt x="61" y="226"/>
                    </a:lnTo>
                    <a:lnTo>
                      <a:pt x="64" y="225"/>
                    </a:lnTo>
                    <a:lnTo>
                      <a:pt x="65" y="224"/>
                    </a:lnTo>
                    <a:lnTo>
                      <a:pt x="66" y="223"/>
                    </a:lnTo>
                    <a:lnTo>
                      <a:pt x="69" y="222"/>
                    </a:lnTo>
                    <a:lnTo>
                      <a:pt x="72" y="222"/>
                    </a:lnTo>
                    <a:lnTo>
                      <a:pt x="74" y="224"/>
                    </a:lnTo>
                    <a:lnTo>
                      <a:pt x="75" y="228"/>
                    </a:lnTo>
                    <a:lnTo>
                      <a:pt x="75" y="228"/>
                    </a:lnTo>
                    <a:lnTo>
                      <a:pt x="76" y="228"/>
                    </a:lnTo>
                    <a:lnTo>
                      <a:pt x="77" y="227"/>
                    </a:lnTo>
                    <a:lnTo>
                      <a:pt x="79" y="225"/>
                    </a:lnTo>
                    <a:lnTo>
                      <a:pt x="80" y="222"/>
                    </a:lnTo>
                    <a:lnTo>
                      <a:pt x="81" y="218"/>
                    </a:lnTo>
                    <a:lnTo>
                      <a:pt x="84" y="215"/>
                    </a:lnTo>
                    <a:lnTo>
                      <a:pt x="86" y="215"/>
                    </a:lnTo>
                    <a:lnTo>
                      <a:pt x="88" y="217"/>
                    </a:lnTo>
                    <a:lnTo>
                      <a:pt x="91" y="218"/>
                    </a:lnTo>
                    <a:lnTo>
                      <a:pt x="91" y="221"/>
                    </a:lnTo>
                    <a:lnTo>
                      <a:pt x="91" y="224"/>
                    </a:lnTo>
                    <a:lnTo>
                      <a:pt x="91" y="226"/>
                    </a:lnTo>
                    <a:lnTo>
                      <a:pt x="90" y="228"/>
                    </a:lnTo>
                    <a:lnTo>
                      <a:pt x="90" y="229"/>
                    </a:lnTo>
                    <a:lnTo>
                      <a:pt x="88" y="231"/>
                    </a:lnTo>
                    <a:lnTo>
                      <a:pt x="86" y="232"/>
                    </a:lnTo>
                    <a:lnTo>
                      <a:pt x="85" y="234"/>
                    </a:lnTo>
                    <a:lnTo>
                      <a:pt x="84" y="236"/>
                    </a:lnTo>
                    <a:lnTo>
                      <a:pt x="83" y="238"/>
                    </a:lnTo>
                    <a:lnTo>
                      <a:pt x="84" y="240"/>
                    </a:lnTo>
                    <a:lnTo>
                      <a:pt x="85" y="242"/>
                    </a:lnTo>
                    <a:lnTo>
                      <a:pt x="84" y="245"/>
                    </a:lnTo>
                    <a:lnTo>
                      <a:pt x="83" y="247"/>
                    </a:lnTo>
                    <a:lnTo>
                      <a:pt x="82" y="249"/>
                    </a:lnTo>
                    <a:lnTo>
                      <a:pt x="82" y="251"/>
                    </a:lnTo>
                    <a:lnTo>
                      <a:pt x="82" y="254"/>
                    </a:lnTo>
                    <a:lnTo>
                      <a:pt x="82" y="257"/>
                    </a:lnTo>
                    <a:close/>
                  </a:path>
                </a:pathLst>
              </a:custGeom>
              <a:solidFill>
                <a:srgbClr val="3F9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8" name="Freeform 116"/>
              <p:cNvSpPr>
                <a:spLocks/>
              </p:cNvSpPr>
              <p:nvPr/>
            </p:nvSpPr>
            <p:spPr bwMode="auto">
              <a:xfrm>
                <a:off x="10157" y="11052"/>
                <a:ext cx="189" cy="219"/>
              </a:xfrm>
              <a:custGeom>
                <a:avLst/>
                <a:gdLst/>
                <a:ahLst/>
                <a:cxnLst>
                  <a:cxn ang="0">
                    <a:pos x="3" y="59"/>
                  </a:cxn>
                  <a:cxn ang="0">
                    <a:pos x="12" y="48"/>
                  </a:cxn>
                  <a:cxn ang="0">
                    <a:pos x="25" y="41"/>
                  </a:cxn>
                  <a:cxn ang="0">
                    <a:pos x="43" y="39"/>
                  </a:cxn>
                  <a:cxn ang="0">
                    <a:pos x="63" y="42"/>
                  </a:cxn>
                  <a:cxn ang="0">
                    <a:pos x="76" y="50"/>
                  </a:cxn>
                  <a:cxn ang="0">
                    <a:pos x="84" y="52"/>
                  </a:cxn>
                  <a:cxn ang="0">
                    <a:pos x="89" y="48"/>
                  </a:cxn>
                  <a:cxn ang="0">
                    <a:pos x="99" y="47"/>
                  </a:cxn>
                  <a:cxn ang="0">
                    <a:pos x="111" y="51"/>
                  </a:cxn>
                  <a:cxn ang="0">
                    <a:pos x="120" y="56"/>
                  </a:cxn>
                  <a:cxn ang="0">
                    <a:pos x="133" y="65"/>
                  </a:cxn>
                  <a:cxn ang="0">
                    <a:pos x="137" y="60"/>
                  </a:cxn>
                  <a:cxn ang="0">
                    <a:pos x="129" y="48"/>
                  </a:cxn>
                  <a:cxn ang="0">
                    <a:pos x="116" y="36"/>
                  </a:cxn>
                  <a:cxn ang="0">
                    <a:pos x="98" y="25"/>
                  </a:cxn>
                  <a:cxn ang="0">
                    <a:pos x="81" y="15"/>
                  </a:cxn>
                  <a:cxn ang="0">
                    <a:pos x="78" y="7"/>
                  </a:cxn>
                  <a:cxn ang="0">
                    <a:pos x="85" y="2"/>
                  </a:cxn>
                  <a:cxn ang="0">
                    <a:pos x="94" y="0"/>
                  </a:cxn>
                  <a:cxn ang="0">
                    <a:pos x="100" y="1"/>
                  </a:cxn>
                  <a:cxn ang="0">
                    <a:pos x="108" y="5"/>
                  </a:cxn>
                  <a:cxn ang="0">
                    <a:pos x="114" y="11"/>
                  </a:cxn>
                  <a:cxn ang="0">
                    <a:pos x="124" y="18"/>
                  </a:cxn>
                  <a:cxn ang="0">
                    <a:pos x="134" y="28"/>
                  </a:cxn>
                  <a:cxn ang="0">
                    <a:pos x="141" y="46"/>
                  </a:cxn>
                  <a:cxn ang="0">
                    <a:pos x="147" y="57"/>
                  </a:cxn>
                  <a:cxn ang="0">
                    <a:pos x="159" y="75"/>
                  </a:cxn>
                  <a:cxn ang="0">
                    <a:pos x="167" y="82"/>
                  </a:cxn>
                  <a:cxn ang="0">
                    <a:pos x="178" y="91"/>
                  </a:cxn>
                  <a:cxn ang="0">
                    <a:pos x="189" y="108"/>
                  </a:cxn>
                  <a:cxn ang="0">
                    <a:pos x="176" y="117"/>
                  </a:cxn>
                  <a:cxn ang="0">
                    <a:pos x="175" y="147"/>
                  </a:cxn>
                  <a:cxn ang="0">
                    <a:pos x="174" y="172"/>
                  </a:cxn>
                  <a:cxn ang="0">
                    <a:pos x="161" y="184"/>
                  </a:cxn>
                  <a:cxn ang="0">
                    <a:pos x="145" y="197"/>
                  </a:cxn>
                  <a:cxn ang="0">
                    <a:pos x="136" y="203"/>
                  </a:cxn>
                  <a:cxn ang="0">
                    <a:pos x="128" y="205"/>
                  </a:cxn>
                  <a:cxn ang="0">
                    <a:pos x="122" y="199"/>
                  </a:cxn>
                  <a:cxn ang="0">
                    <a:pos x="116" y="176"/>
                  </a:cxn>
                  <a:cxn ang="0">
                    <a:pos x="107" y="181"/>
                  </a:cxn>
                  <a:cxn ang="0">
                    <a:pos x="106" y="202"/>
                  </a:cxn>
                  <a:cxn ang="0">
                    <a:pos x="101" y="219"/>
                  </a:cxn>
                  <a:cxn ang="0">
                    <a:pos x="81" y="197"/>
                  </a:cxn>
                  <a:cxn ang="0">
                    <a:pos x="53" y="164"/>
                  </a:cxn>
                  <a:cxn ang="0">
                    <a:pos x="34" y="142"/>
                  </a:cxn>
                  <a:cxn ang="0">
                    <a:pos x="16" y="118"/>
                  </a:cxn>
                  <a:cxn ang="0">
                    <a:pos x="6" y="91"/>
                  </a:cxn>
                  <a:cxn ang="0">
                    <a:pos x="7" y="68"/>
                  </a:cxn>
                </a:cxnLst>
                <a:rect l="0" t="0" r="r" b="b"/>
                <a:pathLst>
                  <a:path w="189" h="219">
                    <a:moveTo>
                      <a:pt x="0" y="66"/>
                    </a:moveTo>
                    <a:lnTo>
                      <a:pt x="2" y="63"/>
                    </a:lnTo>
                    <a:lnTo>
                      <a:pt x="3" y="59"/>
                    </a:lnTo>
                    <a:lnTo>
                      <a:pt x="6" y="55"/>
                    </a:lnTo>
                    <a:lnTo>
                      <a:pt x="9" y="52"/>
                    </a:lnTo>
                    <a:lnTo>
                      <a:pt x="12" y="48"/>
                    </a:lnTo>
                    <a:lnTo>
                      <a:pt x="16" y="45"/>
                    </a:lnTo>
                    <a:lnTo>
                      <a:pt x="20" y="42"/>
                    </a:lnTo>
                    <a:lnTo>
                      <a:pt x="25" y="41"/>
                    </a:lnTo>
                    <a:lnTo>
                      <a:pt x="31" y="40"/>
                    </a:lnTo>
                    <a:lnTo>
                      <a:pt x="37" y="39"/>
                    </a:lnTo>
                    <a:lnTo>
                      <a:pt x="43" y="39"/>
                    </a:lnTo>
                    <a:lnTo>
                      <a:pt x="50" y="40"/>
                    </a:lnTo>
                    <a:lnTo>
                      <a:pt x="56" y="41"/>
                    </a:lnTo>
                    <a:lnTo>
                      <a:pt x="63" y="42"/>
                    </a:lnTo>
                    <a:lnTo>
                      <a:pt x="68" y="45"/>
                    </a:lnTo>
                    <a:lnTo>
                      <a:pt x="72" y="47"/>
                    </a:lnTo>
                    <a:lnTo>
                      <a:pt x="76" y="50"/>
                    </a:lnTo>
                    <a:lnTo>
                      <a:pt x="79" y="51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9" y="48"/>
                    </a:lnTo>
                    <a:lnTo>
                      <a:pt x="90" y="45"/>
                    </a:lnTo>
                    <a:lnTo>
                      <a:pt x="95" y="46"/>
                    </a:lnTo>
                    <a:lnTo>
                      <a:pt x="99" y="47"/>
                    </a:lnTo>
                    <a:lnTo>
                      <a:pt x="103" y="48"/>
                    </a:lnTo>
                    <a:lnTo>
                      <a:pt x="107" y="50"/>
                    </a:lnTo>
                    <a:lnTo>
                      <a:pt x="111" y="51"/>
                    </a:lnTo>
                    <a:lnTo>
                      <a:pt x="114" y="53"/>
                    </a:lnTo>
                    <a:lnTo>
                      <a:pt x="117" y="54"/>
                    </a:lnTo>
                    <a:lnTo>
                      <a:pt x="120" y="56"/>
                    </a:lnTo>
                    <a:lnTo>
                      <a:pt x="125" y="60"/>
                    </a:lnTo>
                    <a:lnTo>
                      <a:pt x="129" y="64"/>
                    </a:lnTo>
                    <a:lnTo>
                      <a:pt x="133" y="65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5" y="56"/>
                    </a:lnTo>
                    <a:lnTo>
                      <a:pt x="133" y="52"/>
                    </a:lnTo>
                    <a:lnTo>
                      <a:pt x="129" y="48"/>
                    </a:lnTo>
                    <a:lnTo>
                      <a:pt x="125" y="44"/>
                    </a:lnTo>
                    <a:lnTo>
                      <a:pt x="121" y="40"/>
                    </a:lnTo>
                    <a:lnTo>
                      <a:pt x="116" y="36"/>
                    </a:lnTo>
                    <a:lnTo>
                      <a:pt x="110" y="32"/>
                    </a:lnTo>
                    <a:lnTo>
                      <a:pt x="105" y="28"/>
                    </a:lnTo>
                    <a:lnTo>
                      <a:pt x="98" y="25"/>
                    </a:lnTo>
                    <a:lnTo>
                      <a:pt x="91" y="21"/>
                    </a:lnTo>
                    <a:lnTo>
                      <a:pt x="86" y="18"/>
                    </a:lnTo>
                    <a:lnTo>
                      <a:pt x="81" y="15"/>
                    </a:lnTo>
                    <a:lnTo>
                      <a:pt x="77" y="12"/>
                    </a:lnTo>
                    <a:lnTo>
                      <a:pt x="76" y="10"/>
                    </a:lnTo>
                    <a:lnTo>
                      <a:pt x="78" y="7"/>
                    </a:lnTo>
                    <a:lnTo>
                      <a:pt x="80" y="5"/>
                    </a:lnTo>
                    <a:lnTo>
                      <a:pt x="82" y="3"/>
                    </a:lnTo>
                    <a:lnTo>
                      <a:pt x="85" y="2"/>
                    </a:lnTo>
                    <a:lnTo>
                      <a:pt x="88" y="1"/>
                    </a:lnTo>
                    <a:lnTo>
                      <a:pt x="91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2" y="1"/>
                    </a:lnTo>
                    <a:lnTo>
                      <a:pt x="105" y="3"/>
                    </a:lnTo>
                    <a:lnTo>
                      <a:pt x="108" y="5"/>
                    </a:lnTo>
                    <a:lnTo>
                      <a:pt x="110" y="7"/>
                    </a:lnTo>
                    <a:lnTo>
                      <a:pt x="111" y="9"/>
                    </a:lnTo>
                    <a:lnTo>
                      <a:pt x="114" y="11"/>
                    </a:lnTo>
                    <a:lnTo>
                      <a:pt x="117" y="15"/>
                    </a:lnTo>
                    <a:lnTo>
                      <a:pt x="120" y="18"/>
                    </a:lnTo>
                    <a:lnTo>
                      <a:pt x="124" y="18"/>
                    </a:lnTo>
                    <a:lnTo>
                      <a:pt x="130" y="13"/>
                    </a:lnTo>
                    <a:lnTo>
                      <a:pt x="131" y="21"/>
                    </a:lnTo>
                    <a:lnTo>
                      <a:pt x="134" y="28"/>
                    </a:lnTo>
                    <a:lnTo>
                      <a:pt x="136" y="35"/>
                    </a:lnTo>
                    <a:lnTo>
                      <a:pt x="138" y="41"/>
                    </a:lnTo>
                    <a:lnTo>
                      <a:pt x="141" y="46"/>
                    </a:lnTo>
                    <a:lnTo>
                      <a:pt x="143" y="51"/>
                    </a:lnTo>
                    <a:lnTo>
                      <a:pt x="146" y="54"/>
                    </a:lnTo>
                    <a:lnTo>
                      <a:pt x="147" y="57"/>
                    </a:lnTo>
                    <a:lnTo>
                      <a:pt x="151" y="63"/>
                    </a:lnTo>
                    <a:lnTo>
                      <a:pt x="156" y="69"/>
                    </a:lnTo>
                    <a:lnTo>
                      <a:pt x="159" y="75"/>
                    </a:lnTo>
                    <a:lnTo>
                      <a:pt x="163" y="79"/>
                    </a:lnTo>
                    <a:lnTo>
                      <a:pt x="165" y="80"/>
                    </a:lnTo>
                    <a:lnTo>
                      <a:pt x="167" y="82"/>
                    </a:lnTo>
                    <a:lnTo>
                      <a:pt x="170" y="84"/>
                    </a:lnTo>
                    <a:lnTo>
                      <a:pt x="174" y="87"/>
                    </a:lnTo>
                    <a:lnTo>
                      <a:pt x="178" y="91"/>
                    </a:lnTo>
                    <a:lnTo>
                      <a:pt x="182" y="96"/>
                    </a:lnTo>
                    <a:lnTo>
                      <a:pt x="186" y="101"/>
                    </a:lnTo>
                    <a:lnTo>
                      <a:pt x="189" y="108"/>
                    </a:lnTo>
                    <a:lnTo>
                      <a:pt x="184" y="110"/>
                    </a:lnTo>
                    <a:lnTo>
                      <a:pt x="179" y="114"/>
                    </a:lnTo>
                    <a:lnTo>
                      <a:pt x="176" y="117"/>
                    </a:lnTo>
                    <a:lnTo>
                      <a:pt x="174" y="119"/>
                    </a:lnTo>
                    <a:lnTo>
                      <a:pt x="174" y="131"/>
                    </a:lnTo>
                    <a:lnTo>
                      <a:pt x="175" y="147"/>
                    </a:lnTo>
                    <a:lnTo>
                      <a:pt x="176" y="161"/>
                    </a:lnTo>
                    <a:lnTo>
                      <a:pt x="176" y="170"/>
                    </a:lnTo>
                    <a:lnTo>
                      <a:pt x="174" y="172"/>
                    </a:lnTo>
                    <a:lnTo>
                      <a:pt x="171" y="175"/>
                    </a:lnTo>
                    <a:lnTo>
                      <a:pt x="167" y="179"/>
                    </a:lnTo>
                    <a:lnTo>
                      <a:pt x="161" y="184"/>
                    </a:lnTo>
                    <a:lnTo>
                      <a:pt x="156" y="189"/>
                    </a:lnTo>
                    <a:lnTo>
                      <a:pt x="150" y="193"/>
                    </a:lnTo>
                    <a:lnTo>
                      <a:pt x="145" y="197"/>
                    </a:lnTo>
                    <a:lnTo>
                      <a:pt x="141" y="200"/>
                    </a:lnTo>
                    <a:lnTo>
                      <a:pt x="138" y="201"/>
                    </a:lnTo>
                    <a:lnTo>
                      <a:pt x="136" y="203"/>
                    </a:lnTo>
                    <a:lnTo>
                      <a:pt x="133" y="204"/>
                    </a:lnTo>
                    <a:lnTo>
                      <a:pt x="130" y="205"/>
                    </a:lnTo>
                    <a:lnTo>
                      <a:pt x="128" y="205"/>
                    </a:lnTo>
                    <a:lnTo>
                      <a:pt x="126" y="204"/>
                    </a:lnTo>
                    <a:lnTo>
                      <a:pt x="124" y="202"/>
                    </a:lnTo>
                    <a:lnTo>
                      <a:pt x="122" y="199"/>
                    </a:lnTo>
                    <a:lnTo>
                      <a:pt x="120" y="191"/>
                    </a:lnTo>
                    <a:lnTo>
                      <a:pt x="118" y="183"/>
                    </a:lnTo>
                    <a:lnTo>
                      <a:pt x="116" y="176"/>
                    </a:lnTo>
                    <a:lnTo>
                      <a:pt x="112" y="173"/>
                    </a:lnTo>
                    <a:lnTo>
                      <a:pt x="109" y="175"/>
                    </a:lnTo>
                    <a:lnTo>
                      <a:pt x="107" y="181"/>
                    </a:lnTo>
                    <a:lnTo>
                      <a:pt x="106" y="189"/>
                    </a:lnTo>
                    <a:lnTo>
                      <a:pt x="106" y="196"/>
                    </a:lnTo>
                    <a:lnTo>
                      <a:pt x="106" y="202"/>
                    </a:lnTo>
                    <a:lnTo>
                      <a:pt x="105" y="209"/>
                    </a:lnTo>
                    <a:lnTo>
                      <a:pt x="104" y="215"/>
                    </a:lnTo>
                    <a:lnTo>
                      <a:pt x="101" y="219"/>
                    </a:lnTo>
                    <a:lnTo>
                      <a:pt x="96" y="214"/>
                    </a:lnTo>
                    <a:lnTo>
                      <a:pt x="89" y="206"/>
                    </a:lnTo>
                    <a:lnTo>
                      <a:pt x="81" y="197"/>
                    </a:lnTo>
                    <a:lnTo>
                      <a:pt x="71" y="186"/>
                    </a:lnTo>
                    <a:lnTo>
                      <a:pt x="61" y="174"/>
                    </a:lnTo>
                    <a:lnTo>
                      <a:pt x="53" y="164"/>
                    </a:lnTo>
                    <a:lnTo>
                      <a:pt x="45" y="155"/>
                    </a:lnTo>
                    <a:lnTo>
                      <a:pt x="39" y="148"/>
                    </a:lnTo>
                    <a:lnTo>
                      <a:pt x="34" y="142"/>
                    </a:lnTo>
                    <a:lnTo>
                      <a:pt x="28" y="134"/>
                    </a:lnTo>
                    <a:lnTo>
                      <a:pt x="22" y="126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8" y="100"/>
                    </a:lnTo>
                    <a:lnTo>
                      <a:pt x="6" y="91"/>
                    </a:lnTo>
                    <a:lnTo>
                      <a:pt x="7" y="83"/>
                    </a:lnTo>
                    <a:lnTo>
                      <a:pt x="8" y="73"/>
                    </a:lnTo>
                    <a:lnTo>
                      <a:pt x="7" y="68"/>
                    </a:lnTo>
                    <a:lnTo>
                      <a:pt x="4" y="6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F9B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89" name="Freeform 117"/>
              <p:cNvSpPr>
                <a:spLocks/>
              </p:cNvSpPr>
              <p:nvPr/>
            </p:nvSpPr>
            <p:spPr bwMode="auto">
              <a:xfrm>
                <a:off x="10260" y="10958"/>
                <a:ext cx="176" cy="334"/>
              </a:xfrm>
              <a:custGeom>
                <a:avLst/>
                <a:gdLst/>
                <a:ahLst/>
                <a:cxnLst>
                  <a:cxn ang="0">
                    <a:pos x="63" y="319"/>
                  </a:cxn>
                  <a:cxn ang="0">
                    <a:pos x="79" y="320"/>
                  </a:cxn>
                  <a:cxn ang="0">
                    <a:pos x="84" y="319"/>
                  </a:cxn>
                  <a:cxn ang="0">
                    <a:pos x="105" y="312"/>
                  </a:cxn>
                  <a:cxn ang="0">
                    <a:pos x="143" y="301"/>
                  </a:cxn>
                  <a:cxn ang="0">
                    <a:pos x="166" y="280"/>
                  </a:cxn>
                  <a:cxn ang="0">
                    <a:pos x="175" y="266"/>
                  </a:cxn>
                  <a:cxn ang="0">
                    <a:pos x="162" y="243"/>
                  </a:cxn>
                  <a:cxn ang="0">
                    <a:pos x="148" y="216"/>
                  </a:cxn>
                  <a:cxn ang="0">
                    <a:pos x="148" y="211"/>
                  </a:cxn>
                  <a:cxn ang="0">
                    <a:pos x="145" y="207"/>
                  </a:cxn>
                  <a:cxn ang="0">
                    <a:pos x="134" y="197"/>
                  </a:cxn>
                  <a:cxn ang="0">
                    <a:pos x="124" y="189"/>
                  </a:cxn>
                  <a:cxn ang="0">
                    <a:pos x="98" y="176"/>
                  </a:cxn>
                  <a:cxn ang="0">
                    <a:pos x="99" y="169"/>
                  </a:cxn>
                  <a:cxn ang="0">
                    <a:pos x="93" y="164"/>
                  </a:cxn>
                  <a:cxn ang="0">
                    <a:pos x="99" y="157"/>
                  </a:cxn>
                  <a:cxn ang="0">
                    <a:pos x="117" y="146"/>
                  </a:cxn>
                  <a:cxn ang="0">
                    <a:pos x="131" y="128"/>
                  </a:cxn>
                  <a:cxn ang="0">
                    <a:pos x="135" y="123"/>
                  </a:cxn>
                  <a:cxn ang="0">
                    <a:pos x="145" y="114"/>
                  </a:cxn>
                  <a:cxn ang="0">
                    <a:pos x="157" y="112"/>
                  </a:cxn>
                  <a:cxn ang="0">
                    <a:pos x="149" y="91"/>
                  </a:cxn>
                  <a:cxn ang="0">
                    <a:pos x="157" y="81"/>
                  </a:cxn>
                  <a:cxn ang="0">
                    <a:pos x="168" y="45"/>
                  </a:cxn>
                  <a:cxn ang="0">
                    <a:pos x="164" y="36"/>
                  </a:cxn>
                  <a:cxn ang="0">
                    <a:pos x="143" y="19"/>
                  </a:cxn>
                  <a:cxn ang="0">
                    <a:pos x="90" y="1"/>
                  </a:cxn>
                  <a:cxn ang="0">
                    <a:pos x="93" y="10"/>
                  </a:cxn>
                  <a:cxn ang="0">
                    <a:pos x="111" y="24"/>
                  </a:cxn>
                  <a:cxn ang="0">
                    <a:pos x="90" y="37"/>
                  </a:cxn>
                  <a:cxn ang="0">
                    <a:pos x="71" y="25"/>
                  </a:cxn>
                  <a:cxn ang="0">
                    <a:pos x="57" y="19"/>
                  </a:cxn>
                  <a:cxn ang="0">
                    <a:pos x="47" y="14"/>
                  </a:cxn>
                  <a:cxn ang="0">
                    <a:pos x="40" y="9"/>
                  </a:cxn>
                  <a:cxn ang="0">
                    <a:pos x="32" y="19"/>
                  </a:cxn>
                  <a:cxn ang="0">
                    <a:pos x="24" y="13"/>
                  </a:cxn>
                  <a:cxn ang="0">
                    <a:pos x="12" y="11"/>
                  </a:cxn>
                  <a:cxn ang="0">
                    <a:pos x="7" y="12"/>
                  </a:cxn>
                  <a:cxn ang="0">
                    <a:pos x="14" y="27"/>
                  </a:cxn>
                  <a:cxn ang="0">
                    <a:pos x="7" y="41"/>
                  </a:cxn>
                  <a:cxn ang="0">
                    <a:pos x="26" y="46"/>
                  </a:cxn>
                  <a:cxn ang="0">
                    <a:pos x="37" y="53"/>
                  </a:cxn>
                  <a:cxn ang="0">
                    <a:pos x="36" y="72"/>
                  </a:cxn>
                  <a:cxn ang="0">
                    <a:pos x="25" y="108"/>
                  </a:cxn>
                  <a:cxn ang="0">
                    <a:pos x="37" y="141"/>
                  </a:cxn>
                  <a:cxn ang="0">
                    <a:pos x="52" y="163"/>
                  </a:cxn>
                  <a:cxn ang="0">
                    <a:pos x="66" y="178"/>
                  </a:cxn>
                  <a:cxn ang="0">
                    <a:pos x="85" y="202"/>
                  </a:cxn>
                  <a:cxn ang="0">
                    <a:pos x="70" y="225"/>
                  </a:cxn>
                  <a:cxn ang="0">
                    <a:pos x="67" y="269"/>
                  </a:cxn>
                  <a:cxn ang="0">
                    <a:pos x="41" y="291"/>
                  </a:cxn>
                  <a:cxn ang="0">
                    <a:pos x="23" y="308"/>
                  </a:cxn>
                  <a:cxn ang="0">
                    <a:pos x="21" y="332"/>
                  </a:cxn>
                  <a:cxn ang="0">
                    <a:pos x="29" y="332"/>
                  </a:cxn>
                  <a:cxn ang="0">
                    <a:pos x="46" y="321"/>
                  </a:cxn>
                </a:cxnLst>
                <a:rect l="0" t="0" r="r" b="b"/>
                <a:pathLst>
                  <a:path w="176" h="334">
                    <a:moveTo>
                      <a:pt x="53" y="320"/>
                    </a:moveTo>
                    <a:lnTo>
                      <a:pt x="55" y="320"/>
                    </a:lnTo>
                    <a:lnTo>
                      <a:pt x="57" y="320"/>
                    </a:lnTo>
                    <a:lnTo>
                      <a:pt x="60" y="319"/>
                    </a:lnTo>
                    <a:lnTo>
                      <a:pt x="63" y="319"/>
                    </a:lnTo>
                    <a:lnTo>
                      <a:pt x="66" y="319"/>
                    </a:lnTo>
                    <a:lnTo>
                      <a:pt x="70" y="318"/>
                    </a:lnTo>
                    <a:lnTo>
                      <a:pt x="73" y="318"/>
                    </a:lnTo>
                    <a:lnTo>
                      <a:pt x="77" y="318"/>
                    </a:lnTo>
                    <a:lnTo>
                      <a:pt x="79" y="320"/>
                    </a:lnTo>
                    <a:lnTo>
                      <a:pt x="81" y="320"/>
                    </a:lnTo>
                    <a:lnTo>
                      <a:pt x="83" y="320"/>
                    </a:lnTo>
                    <a:lnTo>
                      <a:pt x="85" y="320"/>
                    </a:lnTo>
                    <a:lnTo>
                      <a:pt x="85" y="320"/>
                    </a:lnTo>
                    <a:lnTo>
                      <a:pt x="84" y="319"/>
                    </a:lnTo>
                    <a:lnTo>
                      <a:pt x="83" y="317"/>
                    </a:lnTo>
                    <a:lnTo>
                      <a:pt x="82" y="316"/>
                    </a:lnTo>
                    <a:lnTo>
                      <a:pt x="89" y="315"/>
                    </a:lnTo>
                    <a:lnTo>
                      <a:pt x="96" y="314"/>
                    </a:lnTo>
                    <a:lnTo>
                      <a:pt x="105" y="312"/>
                    </a:lnTo>
                    <a:lnTo>
                      <a:pt x="114" y="310"/>
                    </a:lnTo>
                    <a:lnTo>
                      <a:pt x="122" y="308"/>
                    </a:lnTo>
                    <a:lnTo>
                      <a:pt x="130" y="306"/>
                    </a:lnTo>
                    <a:lnTo>
                      <a:pt x="137" y="303"/>
                    </a:lnTo>
                    <a:lnTo>
                      <a:pt x="143" y="301"/>
                    </a:lnTo>
                    <a:lnTo>
                      <a:pt x="146" y="297"/>
                    </a:lnTo>
                    <a:lnTo>
                      <a:pt x="149" y="294"/>
                    </a:lnTo>
                    <a:lnTo>
                      <a:pt x="155" y="290"/>
                    </a:lnTo>
                    <a:lnTo>
                      <a:pt x="160" y="284"/>
                    </a:lnTo>
                    <a:lnTo>
                      <a:pt x="166" y="280"/>
                    </a:lnTo>
                    <a:lnTo>
                      <a:pt x="171" y="276"/>
                    </a:lnTo>
                    <a:lnTo>
                      <a:pt x="174" y="272"/>
                    </a:lnTo>
                    <a:lnTo>
                      <a:pt x="176" y="270"/>
                    </a:lnTo>
                    <a:lnTo>
                      <a:pt x="176" y="268"/>
                    </a:lnTo>
                    <a:lnTo>
                      <a:pt x="175" y="266"/>
                    </a:lnTo>
                    <a:lnTo>
                      <a:pt x="173" y="263"/>
                    </a:lnTo>
                    <a:lnTo>
                      <a:pt x="171" y="261"/>
                    </a:lnTo>
                    <a:lnTo>
                      <a:pt x="169" y="256"/>
                    </a:lnTo>
                    <a:lnTo>
                      <a:pt x="165" y="250"/>
                    </a:lnTo>
                    <a:lnTo>
                      <a:pt x="162" y="243"/>
                    </a:lnTo>
                    <a:lnTo>
                      <a:pt x="158" y="237"/>
                    </a:lnTo>
                    <a:lnTo>
                      <a:pt x="156" y="238"/>
                    </a:lnTo>
                    <a:lnTo>
                      <a:pt x="156" y="231"/>
                    </a:lnTo>
                    <a:lnTo>
                      <a:pt x="152" y="223"/>
                    </a:lnTo>
                    <a:lnTo>
                      <a:pt x="148" y="216"/>
                    </a:lnTo>
                    <a:lnTo>
                      <a:pt x="146" y="213"/>
                    </a:lnTo>
                    <a:lnTo>
                      <a:pt x="145" y="212"/>
                    </a:lnTo>
                    <a:lnTo>
                      <a:pt x="146" y="211"/>
                    </a:lnTo>
                    <a:lnTo>
                      <a:pt x="147" y="211"/>
                    </a:lnTo>
                    <a:lnTo>
                      <a:pt x="148" y="211"/>
                    </a:lnTo>
                    <a:lnTo>
                      <a:pt x="148" y="210"/>
                    </a:lnTo>
                    <a:lnTo>
                      <a:pt x="147" y="210"/>
                    </a:lnTo>
                    <a:lnTo>
                      <a:pt x="147" y="209"/>
                    </a:lnTo>
                    <a:lnTo>
                      <a:pt x="147" y="208"/>
                    </a:lnTo>
                    <a:lnTo>
                      <a:pt x="145" y="207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6" y="202"/>
                    </a:lnTo>
                    <a:lnTo>
                      <a:pt x="135" y="200"/>
                    </a:lnTo>
                    <a:lnTo>
                      <a:pt x="134" y="197"/>
                    </a:lnTo>
                    <a:lnTo>
                      <a:pt x="134" y="195"/>
                    </a:lnTo>
                    <a:lnTo>
                      <a:pt x="132" y="193"/>
                    </a:lnTo>
                    <a:lnTo>
                      <a:pt x="131" y="192"/>
                    </a:lnTo>
                    <a:lnTo>
                      <a:pt x="129" y="191"/>
                    </a:lnTo>
                    <a:lnTo>
                      <a:pt x="124" y="189"/>
                    </a:lnTo>
                    <a:lnTo>
                      <a:pt x="119" y="187"/>
                    </a:lnTo>
                    <a:lnTo>
                      <a:pt x="113" y="184"/>
                    </a:lnTo>
                    <a:lnTo>
                      <a:pt x="107" y="182"/>
                    </a:lnTo>
                    <a:lnTo>
                      <a:pt x="103" y="179"/>
                    </a:lnTo>
                    <a:lnTo>
                      <a:pt x="98" y="176"/>
                    </a:lnTo>
                    <a:lnTo>
                      <a:pt x="99" y="174"/>
                    </a:lnTo>
                    <a:lnTo>
                      <a:pt x="99" y="171"/>
                    </a:lnTo>
                    <a:lnTo>
                      <a:pt x="99" y="170"/>
                    </a:lnTo>
                    <a:lnTo>
                      <a:pt x="99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9"/>
                    </a:lnTo>
                    <a:lnTo>
                      <a:pt x="96" y="168"/>
                    </a:lnTo>
                    <a:lnTo>
                      <a:pt x="95" y="167"/>
                    </a:lnTo>
                    <a:lnTo>
                      <a:pt x="93" y="164"/>
                    </a:lnTo>
                    <a:lnTo>
                      <a:pt x="91" y="163"/>
                    </a:lnTo>
                    <a:lnTo>
                      <a:pt x="92" y="161"/>
                    </a:lnTo>
                    <a:lnTo>
                      <a:pt x="93" y="160"/>
                    </a:lnTo>
                    <a:lnTo>
                      <a:pt x="95" y="157"/>
                    </a:lnTo>
                    <a:lnTo>
                      <a:pt x="99" y="157"/>
                    </a:lnTo>
                    <a:lnTo>
                      <a:pt x="104" y="157"/>
                    </a:lnTo>
                    <a:lnTo>
                      <a:pt x="107" y="156"/>
                    </a:lnTo>
                    <a:lnTo>
                      <a:pt x="110" y="154"/>
                    </a:lnTo>
                    <a:lnTo>
                      <a:pt x="113" y="152"/>
                    </a:lnTo>
                    <a:lnTo>
                      <a:pt x="117" y="146"/>
                    </a:lnTo>
                    <a:lnTo>
                      <a:pt x="121" y="140"/>
                    </a:lnTo>
                    <a:lnTo>
                      <a:pt x="126" y="133"/>
                    </a:lnTo>
                    <a:lnTo>
                      <a:pt x="130" y="129"/>
                    </a:lnTo>
                    <a:lnTo>
                      <a:pt x="130" y="129"/>
                    </a:lnTo>
                    <a:lnTo>
                      <a:pt x="131" y="128"/>
                    </a:lnTo>
                    <a:lnTo>
                      <a:pt x="132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5" y="125"/>
                    </a:lnTo>
                    <a:lnTo>
                      <a:pt x="135" y="123"/>
                    </a:lnTo>
                    <a:lnTo>
                      <a:pt x="135" y="122"/>
                    </a:lnTo>
                    <a:lnTo>
                      <a:pt x="137" y="120"/>
                    </a:lnTo>
                    <a:lnTo>
                      <a:pt x="140" y="119"/>
                    </a:lnTo>
                    <a:lnTo>
                      <a:pt x="142" y="117"/>
                    </a:lnTo>
                    <a:lnTo>
                      <a:pt x="145" y="114"/>
                    </a:lnTo>
                    <a:lnTo>
                      <a:pt x="146" y="114"/>
                    </a:lnTo>
                    <a:lnTo>
                      <a:pt x="148" y="115"/>
                    </a:lnTo>
                    <a:lnTo>
                      <a:pt x="151" y="115"/>
                    </a:lnTo>
                    <a:lnTo>
                      <a:pt x="154" y="116"/>
                    </a:lnTo>
                    <a:lnTo>
                      <a:pt x="157" y="112"/>
                    </a:lnTo>
                    <a:lnTo>
                      <a:pt x="158" y="107"/>
                    </a:lnTo>
                    <a:lnTo>
                      <a:pt x="157" y="104"/>
                    </a:lnTo>
                    <a:lnTo>
                      <a:pt x="155" y="100"/>
                    </a:lnTo>
                    <a:lnTo>
                      <a:pt x="152" y="95"/>
                    </a:lnTo>
                    <a:lnTo>
                      <a:pt x="149" y="91"/>
                    </a:lnTo>
                    <a:lnTo>
                      <a:pt x="146" y="86"/>
                    </a:lnTo>
                    <a:lnTo>
                      <a:pt x="145" y="82"/>
                    </a:lnTo>
                    <a:lnTo>
                      <a:pt x="148" y="82"/>
                    </a:lnTo>
                    <a:lnTo>
                      <a:pt x="153" y="81"/>
                    </a:lnTo>
                    <a:lnTo>
                      <a:pt x="157" y="81"/>
                    </a:lnTo>
                    <a:lnTo>
                      <a:pt x="161" y="79"/>
                    </a:lnTo>
                    <a:lnTo>
                      <a:pt x="160" y="67"/>
                    </a:lnTo>
                    <a:lnTo>
                      <a:pt x="162" y="57"/>
                    </a:lnTo>
                    <a:lnTo>
                      <a:pt x="166" y="49"/>
                    </a:lnTo>
                    <a:lnTo>
                      <a:pt x="168" y="45"/>
                    </a:lnTo>
                    <a:lnTo>
                      <a:pt x="169" y="44"/>
                    </a:lnTo>
                    <a:lnTo>
                      <a:pt x="169" y="42"/>
                    </a:lnTo>
                    <a:lnTo>
                      <a:pt x="168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3" y="34"/>
                    </a:lnTo>
                    <a:lnTo>
                      <a:pt x="162" y="32"/>
                    </a:lnTo>
                    <a:lnTo>
                      <a:pt x="162" y="29"/>
                    </a:lnTo>
                    <a:lnTo>
                      <a:pt x="153" y="24"/>
                    </a:lnTo>
                    <a:lnTo>
                      <a:pt x="143" y="19"/>
                    </a:lnTo>
                    <a:lnTo>
                      <a:pt x="134" y="14"/>
                    </a:lnTo>
                    <a:lnTo>
                      <a:pt x="123" y="10"/>
                    </a:lnTo>
                    <a:lnTo>
                      <a:pt x="113" y="7"/>
                    </a:lnTo>
                    <a:lnTo>
                      <a:pt x="101" y="4"/>
                    </a:lnTo>
                    <a:lnTo>
                      <a:pt x="90" y="1"/>
                    </a:lnTo>
                    <a:lnTo>
                      <a:pt x="79" y="0"/>
                    </a:lnTo>
                    <a:lnTo>
                      <a:pt x="82" y="3"/>
                    </a:lnTo>
                    <a:lnTo>
                      <a:pt x="85" y="6"/>
                    </a:lnTo>
                    <a:lnTo>
                      <a:pt x="89" y="8"/>
                    </a:lnTo>
                    <a:lnTo>
                      <a:pt x="93" y="10"/>
                    </a:lnTo>
                    <a:lnTo>
                      <a:pt x="97" y="13"/>
                    </a:lnTo>
                    <a:lnTo>
                      <a:pt x="102" y="14"/>
                    </a:lnTo>
                    <a:lnTo>
                      <a:pt x="107" y="16"/>
                    </a:lnTo>
                    <a:lnTo>
                      <a:pt x="113" y="18"/>
                    </a:lnTo>
                    <a:lnTo>
                      <a:pt x="111" y="24"/>
                    </a:lnTo>
                    <a:lnTo>
                      <a:pt x="106" y="28"/>
                    </a:lnTo>
                    <a:lnTo>
                      <a:pt x="102" y="34"/>
                    </a:lnTo>
                    <a:lnTo>
                      <a:pt x="98" y="36"/>
                    </a:lnTo>
                    <a:lnTo>
                      <a:pt x="94" y="37"/>
                    </a:lnTo>
                    <a:lnTo>
                      <a:pt x="90" y="37"/>
                    </a:lnTo>
                    <a:lnTo>
                      <a:pt x="86" y="36"/>
                    </a:lnTo>
                    <a:lnTo>
                      <a:pt x="82" y="33"/>
                    </a:lnTo>
                    <a:lnTo>
                      <a:pt x="78" y="30"/>
                    </a:lnTo>
                    <a:lnTo>
                      <a:pt x="74" y="27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5" y="22"/>
                    </a:lnTo>
                    <a:lnTo>
                      <a:pt x="63" y="21"/>
                    </a:lnTo>
                    <a:lnTo>
                      <a:pt x="60" y="20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5" y="10"/>
                    </a:lnTo>
                    <a:lnTo>
                      <a:pt x="44" y="9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7" y="9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3" y="16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5" y="14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7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4" y="27"/>
                    </a:lnTo>
                    <a:lnTo>
                      <a:pt x="13" y="31"/>
                    </a:lnTo>
                    <a:lnTo>
                      <a:pt x="11" y="34"/>
                    </a:lnTo>
                    <a:lnTo>
                      <a:pt x="10" y="36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11" y="42"/>
                    </a:lnTo>
                    <a:lnTo>
                      <a:pt x="14" y="42"/>
                    </a:lnTo>
                    <a:lnTo>
                      <a:pt x="18" y="43"/>
                    </a:lnTo>
                    <a:lnTo>
                      <a:pt x="22" y="44"/>
                    </a:lnTo>
                    <a:lnTo>
                      <a:pt x="26" y="46"/>
                    </a:lnTo>
                    <a:lnTo>
                      <a:pt x="29" y="47"/>
                    </a:lnTo>
                    <a:lnTo>
                      <a:pt x="32" y="48"/>
                    </a:lnTo>
                    <a:lnTo>
                      <a:pt x="33" y="49"/>
                    </a:lnTo>
                    <a:lnTo>
                      <a:pt x="36" y="51"/>
                    </a:lnTo>
                    <a:lnTo>
                      <a:pt x="37" y="53"/>
                    </a:lnTo>
                    <a:lnTo>
                      <a:pt x="38" y="57"/>
                    </a:lnTo>
                    <a:lnTo>
                      <a:pt x="38" y="61"/>
                    </a:lnTo>
                    <a:lnTo>
                      <a:pt x="38" y="64"/>
                    </a:lnTo>
                    <a:lnTo>
                      <a:pt x="37" y="68"/>
                    </a:lnTo>
                    <a:lnTo>
                      <a:pt x="36" y="72"/>
                    </a:lnTo>
                    <a:lnTo>
                      <a:pt x="34" y="76"/>
                    </a:lnTo>
                    <a:lnTo>
                      <a:pt x="32" y="81"/>
                    </a:lnTo>
                    <a:lnTo>
                      <a:pt x="30" y="90"/>
                    </a:lnTo>
                    <a:lnTo>
                      <a:pt x="28" y="99"/>
                    </a:lnTo>
                    <a:lnTo>
                      <a:pt x="25" y="108"/>
                    </a:lnTo>
                    <a:lnTo>
                      <a:pt x="27" y="116"/>
                    </a:lnTo>
                    <a:lnTo>
                      <a:pt x="29" y="123"/>
                    </a:lnTo>
                    <a:lnTo>
                      <a:pt x="32" y="129"/>
                    </a:lnTo>
                    <a:lnTo>
                      <a:pt x="34" y="135"/>
                    </a:lnTo>
                    <a:lnTo>
                      <a:pt x="37" y="141"/>
                    </a:lnTo>
                    <a:lnTo>
                      <a:pt x="39" y="145"/>
                    </a:lnTo>
                    <a:lnTo>
                      <a:pt x="41" y="149"/>
                    </a:lnTo>
                    <a:lnTo>
                      <a:pt x="43" y="152"/>
                    </a:lnTo>
                    <a:lnTo>
                      <a:pt x="47" y="157"/>
                    </a:lnTo>
                    <a:lnTo>
                      <a:pt x="52" y="163"/>
                    </a:lnTo>
                    <a:lnTo>
                      <a:pt x="55" y="169"/>
                    </a:lnTo>
                    <a:lnTo>
                      <a:pt x="59" y="173"/>
                    </a:lnTo>
                    <a:lnTo>
                      <a:pt x="61" y="175"/>
                    </a:lnTo>
                    <a:lnTo>
                      <a:pt x="64" y="176"/>
                    </a:lnTo>
                    <a:lnTo>
                      <a:pt x="66" y="178"/>
                    </a:lnTo>
                    <a:lnTo>
                      <a:pt x="70" y="182"/>
                    </a:lnTo>
                    <a:lnTo>
                      <a:pt x="74" y="185"/>
                    </a:lnTo>
                    <a:lnTo>
                      <a:pt x="78" y="190"/>
                    </a:lnTo>
                    <a:lnTo>
                      <a:pt x="82" y="196"/>
                    </a:lnTo>
                    <a:lnTo>
                      <a:pt x="85" y="202"/>
                    </a:lnTo>
                    <a:lnTo>
                      <a:pt x="80" y="205"/>
                    </a:lnTo>
                    <a:lnTo>
                      <a:pt x="75" y="208"/>
                    </a:lnTo>
                    <a:lnTo>
                      <a:pt x="72" y="211"/>
                    </a:lnTo>
                    <a:lnTo>
                      <a:pt x="70" y="213"/>
                    </a:lnTo>
                    <a:lnTo>
                      <a:pt x="70" y="225"/>
                    </a:lnTo>
                    <a:lnTo>
                      <a:pt x="71" y="241"/>
                    </a:lnTo>
                    <a:lnTo>
                      <a:pt x="72" y="255"/>
                    </a:lnTo>
                    <a:lnTo>
                      <a:pt x="72" y="264"/>
                    </a:lnTo>
                    <a:lnTo>
                      <a:pt x="70" y="266"/>
                    </a:lnTo>
                    <a:lnTo>
                      <a:pt x="67" y="269"/>
                    </a:lnTo>
                    <a:lnTo>
                      <a:pt x="63" y="274"/>
                    </a:lnTo>
                    <a:lnTo>
                      <a:pt x="57" y="278"/>
                    </a:lnTo>
                    <a:lnTo>
                      <a:pt x="52" y="283"/>
                    </a:lnTo>
                    <a:lnTo>
                      <a:pt x="46" y="288"/>
                    </a:lnTo>
                    <a:lnTo>
                      <a:pt x="41" y="291"/>
                    </a:lnTo>
                    <a:lnTo>
                      <a:pt x="37" y="294"/>
                    </a:lnTo>
                    <a:lnTo>
                      <a:pt x="34" y="296"/>
                    </a:lnTo>
                    <a:lnTo>
                      <a:pt x="31" y="299"/>
                    </a:lnTo>
                    <a:lnTo>
                      <a:pt x="27" y="304"/>
                    </a:lnTo>
                    <a:lnTo>
                      <a:pt x="23" y="308"/>
                    </a:lnTo>
                    <a:lnTo>
                      <a:pt x="19" y="312"/>
                    </a:lnTo>
                    <a:lnTo>
                      <a:pt x="17" y="319"/>
                    </a:lnTo>
                    <a:lnTo>
                      <a:pt x="16" y="324"/>
                    </a:lnTo>
                    <a:lnTo>
                      <a:pt x="18" y="330"/>
                    </a:lnTo>
                    <a:lnTo>
                      <a:pt x="21" y="332"/>
                    </a:lnTo>
                    <a:lnTo>
                      <a:pt x="23" y="333"/>
                    </a:lnTo>
                    <a:lnTo>
                      <a:pt x="25" y="334"/>
                    </a:lnTo>
                    <a:lnTo>
                      <a:pt x="27" y="334"/>
                    </a:lnTo>
                    <a:lnTo>
                      <a:pt x="28" y="333"/>
                    </a:lnTo>
                    <a:lnTo>
                      <a:pt x="29" y="332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5" y="325"/>
                    </a:lnTo>
                    <a:lnTo>
                      <a:pt x="39" y="323"/>
                    </a:lnTo>
                    <a:lnTo>
                      <a:pt x="46" y="321"/>
                    </a:lnTo>
                    <a:lnTo>
                      <a:pt x="53" y="320"/>
                    </a:lnTo>
                    <a:close/>
                  </a:path>
                </a:pathLst>
              </a:custGeom>
              <a:solidFill>
                <a:srgbClr val="A5D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0" name="Freeform 118"/>
              <p:cNvSpPr>
                <a:spLocks/>
              </p:cNvSpPr>
              <p:nvPr/>
            </p:nvSpPr>
            <p:spPr bwMode="auto">
              <a:xfrm>
                <a:off x="10307" y="11294"/>
                <a:ext cx="8" cy="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4" y="8"/>
                  </a:cxn>
                  <a:cxn ang="0">
                    <a:pos x="1" y="7"/>
                  </a:cxn>
                </a:cxnLst>
                <a:rect l="0" t="0" r="r" b="b"/>
                <a:pathLst>
                  <a:path w="8" h="8">
                    <a:moveTo>
                      <a:pt x="1" y="7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1" name="Freeform 119"/>
              <p:cNvSpPr>
                <a:spLocks/>
              </p:cNvSpPr>
              <p:nvPr/>
            </p:nvSpPr>
            <p:spPr bwMode="auto">
              <a:xfrm>
                <a:off x="10428" y="11020"/>
                <a:ext cx="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lnTo>
                      <a:pt x="5" y="2"/>
                    </a:lnTo>
                    <a:lnTo>
                      <a:pt x="6" y="4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2" name="Freeform 120"/>
              <p:cNvSpPr>
                <a:spLocks/>
              </p:cNvSpPr>
              <p:nvPr/>
            </p:nvSpPr>
            <p:spPr bwMode="auto">
              <a:xfrm>
                <a:off x="10278" y="11008"/>
                <a:ext cx="11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2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10" y="6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4"/>
                  </a:cxn>
                </a:cxnLst>
                <a:rect l="0" t="0" r="r" b="b"/>
                <a:pathLst>
                  <a:path w="11" h="10">
                    <a:moveTo>
                      <a:pt x="0" y="4"/>
                    </a:moveTo>
                    <a:lnTo>
                      <a:pt x="2" y="2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3" name="Freeform 121"/>
              <p:cNvSpPr>
                <a:spLocks/>
              </p:cNvSpPr>
              <p:nvPr/>
            </p:nvSpPr>
            <p:spPr bwMode="auto">
              <a:xfrm>
                <a:off x="10364" y="11119"/>
                <a:ext cx="27" cy="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5" y="8"/>
                  </a:cxn>
                  <a:cxn ang="0">
                    <a:pos x="17" y="9"/>
                  </a:cxn>
                  <a:cxn ang="0">
                    <a:pos x="21" y="10"/>
                  </a:cxn>
                  <a:cxn ang="0">
                    <a:pos x="25" y="11"/>
                  </a:cxn>
                  <a:cxn ang="0">
                    <a:pos x="27" y="12"/>
                  </a:cxn>
                  <a:cxn ang="0">
                    <a:pos x="27" y="14"/>
                  </a:cxn>
                  <a:cxn ang="0">
                    <a:pos x="27" y="18"/>
                  </a:cxn>
                  <a:cxn ang="0">
                    <a:pos x="27" y="22"/>
                  </a:cxn>
                  <a:cxn ang="0">
                    <a:pos x="27" y="25"/>
                  </a:cxn>
                  <a:cxn ang="0">
                    <a:pos x="25" y="22"/>
                  </a:cxn>
                  <a:cxn ang="0">
                    <a:pos x="24" y="20"/>
                  </a:cxn>
                  <a:cxn ang="0">
                    <a:pos x="23" y="18"/>
                  </a:cxn>
                  <a:cxn ang="0">
                    <a:pos x="22" y="17"/>
                  </a:cxn>
                  <a:cxn ang="0">
                    <a:pos x="20" y="15"/>
                  </a:cxn>
                  <a:cxn ang="0">
                    <a:pos x="18" y="14"/>
                  </a:cxn>
                  <a:cxn ang="0">
                    <a:pos x="17" y="12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0" y="5"/>
                  </a:cxn>
                </a:cxnLst>
                <a:rect l="0" t="0" r="r" b="b"/>
                <a:pathLst>
                  <a:path w="27" h="25">
                    <a:moveTo>
                      <a:pt x="0" y="5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5" y="11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5" y="22"/>
                    </a:lnTo>
                    <a:lnTo>
                      <a:pt x="24" y="20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0" y="15"/>
                    </a:lnTo>
                    <a:lnTo>
                      <a:pt x="18" y="14"/>
                    </a:lnTo>
                    <a:lnTo>
                      <a:pt x="17" y="12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CC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4" name="Freeform 122"/>
              <p:cNvSpPr>
                <a:spLocks/>
              </p:cNvSpPr>
              <p:nvPr/>
            </p:nvSpPr>
            <p:spPr bwMode="auto">
              <a:xfrm>
                <a:off x="10284" y="11156"/>
                <a:ext cx="146" cy="127"/>
              </a:xfrm>
              <a:custGeom>
                <a:avLst/>
                <a:gdLst/>
                <a:ahLst/>
                <a:cxnLst>
                  <a:cxn ang="0">
                    <a:pos x="1" y="124"/>
                  </a:cxn>
                  <a:cxn ang="0">
                    <a:pos x="6" y="117"/>
                  </a:cxn>
                  <a:cxn ang="0">
                    <a:pos x="15" y="109"/>
                  </a:cxn>
                  <a:cxn ang="0">
                    <a:pos x="25" y="101"/>
                  </a:cxn>
                  <a:cxn ang="0">
                    <a:pos x="35" y="93"/>
                  </a:cxn>
                  <a:cxn ang="0">
                    <a:pos x="44" y="85"/>
                  </a:cxn>
                  <a:cxn ang="0">
                    <a:pos x="51" y="78"/>
                  </a:cxn>
                  <a:cxn ang="0">
                    <a:pos x="60" y="67"/>
                  </a:cxn>
                  <a:cxn ang="0">
                    <a:pos x="61" y="61"/>
                  </a:cxn>
                  <a:cxn ang="0">
                    <a:pos x="60" y="57"/>
                  </a:cxn>
                  <a:cxn ang="0">
                    <a:pos x="59" y="53"/>
                  </a:cxn>
                  <a:cxn ang="0">
                    <a:pos x="57" y="44"/>
                  </a:cxn>
                  <a:cxn ang="0">
                    <a:pos x="54" y="37"/>
                  </a:cxn>
                  <a:cxn ang="0">
                    <a:pos x="53" y="30"/>
                  </a:cxn>
                  <a:cxn ang="0">
                    <a:pos x="55" y="26"/>
                  </a:cxn>
                  <a:cxn ang="0">
                    <a:pos x="56" y="21"/>
                  </a:cxn>
                  <a:cxn ang="0">
                    <a:pos x="59" y="18"/>
                  </a:cxn>
                  <a:cxn ang="0">
                    <a:pos x="66" y="12"/>
                  </a:cxn>
                  <a:cxn ang="0">
                    <a:pos x="74" y="5"/>
                  </a:cxn>
                  <a:cxn ang="0">
                    <a:pos x="82" y="0"/>
                  </a:cxn>
                  <a:cxn ang="0">
                    <a:pos x="89" y="1"/>
                  </a:cxn>
                  <a:cxn ang="0">
                    <a:pos x="97" y="6"/>
                  </a:cxn>
                  <a:cxn ang="0">
                    <a:pos x="106" y="15"/>
                  </a:cxn>
                  <a:cxn ang="0">
                    <a:pos x="114" y="23"/>
                  </a:cxn>
                  <a:cxn ang="0">
                    <a:pos x="121" y="27"/>
                  </a:cxn>
                  <a:cxn ang="0">
                    <a:pos x="125" y="32"/>
                  </a:cxn>
                  <a:cxn ang="0">
                    <a:pos x="125" y="39"/>
                  </a:cxn>
                  <a:cxn ang="0">
                    <a:pos x="124" y="45"/>
                  </a:cxn>
                  <a:cxn ang="0">
                    <a:pos x="129" y="52"/>
                  </a:cxn>
                  <a:cxn ang="0">
                    <a:pos x="136" y="58"/>
                  </a:cxn>
                  <a:cxn ang="0">
                    <a:pos x="141" y="63"/>
                  </a:cxn>
                  <a:cxn ang="0">
                    <a:pos x="145" y="68"/>
                  </a:cxn>
                  <a:cxn ang="0">
                    <a:pos x="142" y="71"/>
                  </a:cxn>
                  <a:cxn ang="0">
                    <a:pos x="136" y="76"/>
                  </a:cxn>
                  <a:cxn ang="0">
                    <a:pos x="131" y="80"/>
                  </a:cxn>
                  <a:cxn ang="0">
                    <a:pos x="127" y="83"/>
                  </a:cxn>
                  <a:cxn ang="0">
                    <a:pos x="124" y="88"/>
                  </a:cxn>
                  <a:cxn ang="0">
                    <a:pos x="118" y="94"/>
                  </a:cxn>
                  <a:cxn ang="0">
                    <a:pos x="112" y="97"/>
                  </a:cxn>
                  <a:cxn ang="0">
                    <a:pos x="106" y="99"/>
                  </a:cxn>
                  <a:cxn ang="0">
                    <a:pos x="99" y="102"/>
                  </a:cxn>
                  <a:cxn ang="0">
                    <a:pos x="89" y="105"/>
                  </a:cxn>
                  <a:cxn ang="0">
                    <a:pos x="80" y="106"/>
                  </a:cxn>
                  <a:cxn ang="0">
                    <a:pos x="75" y="106"/>
                  </a:cxn>
                  <a:cxn ang="0">
                    <a:pos x="68" y="108"/>
                  </a:cxn>
                  <a:cxn ang="0">
                    <a:pos x="61" y="111"/>
                  </a:cxn>
                  <a:cxn ang="0">
                    <a:pos x="57" y="110"/>
                  </a:cxn>
                  <a:cxn ang="0">
                    <a:pos x="55" y="108"/>
                  </a:cxn>
                  <a:cxn ang="0">
                    <a:pos x="52" y="110"/>
                  </a:cxn>
                  <a:cxn ang="0">
                    <a:pos x="48" y="114"/>
                  </a:cxn>
                  <a:cxn ang="0">
                    <a:pos x="44" y="115"/>
                  </a:cxn>
                  <a:cxn ang="0">
                    <a:pos x="39" y="113"/>
                  </a:cxn>
                  <a:cxn ang="0">
                    <a:pos x="30" y="113"/>
                  </a:cxn>
                  <a:cxn ang="0">
                    <a:pos x="21" y="118"/>
                  </a:cxn>
                  <a:cxn ang="0">
                    <a:pos x="18" y="120"/>
                  </a:cxn>
                  <a:cxn ang="0">
                    <a:pos x="15" y="119"/>
                  </a:cxn>
                  <a:cxn ang="0">
                    <a:pos x="11" y="120"/>
                  </a:cxn>
                  <a:cxn ang="0">
                    <a:pos x="11" y="122"/>
                  </a:cxn>
                  <a:cxn ang="0">
                    <a:pos x="9" y="125"/>
                  </a:cxn>
                  <a:cxn ang="0">
                    <a:pos x="2" y="126"/>
                  </a:cxn>
                </a:cxnLst>
                <a:rect l="0" t="0" r="r" b="b"/>
                <a:pathLst>
                  <a:path w="146" h="127">
                    <a:moveTo>
                      <a:pt x="0" y="127"/>
                    </a:moveTo>
                    <a:lnTo>
                      <a:pt x="1" y="124"/>
                    </a:lnTo>
                    <a:lnTo>
                      <a:pt x="3" y="121"/>
                    </a:lnTo>
                    <a:lnTo>
                      <a:pt x="6" y="117"/>
                    </a:lnTo>
                    <a:lnTo>
                      <a:pt x="11" y="112"/>
                    </a:lnTo>
                    <a:lnTo>
                      <a:pt x="15" y="109"/>
                    </a:lnTo>
                    <a:lnTo>
                      <a:pt x="20" y="106"/>
                    </a:lnTo>
                    <a:lnTo>
                      <a:pt x="25" y="101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40" y="88"/>
                    </a:lnTo>
                    <a:lnTo>
                      <a:pt x="44" y="85"/>
                    </a:lnTo>
                    <a:lnTo>
                      <a:pt x="46" y="82"/>
                    </a:lnTo>
                    <a:lnTo>
                      <a:pt x="51" y="78"/>
                    </a:lnTo>
                    <a:lnTo>
                      <a:pt x="56" y="71"/>
                    </a:lnTo>
                    <a:lnTo>
                      <a:pt x="60" y="67"/>
                    </a:lnTo>
                    <a:lnTo>
                      <a:pt x="62" y="64"/>
                    </a:lnTo>
                    <a:lnTo>
                      <a:pt x="61" y="61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59" y="53"/>
                    </a:lnTo>
                    <a:lnTo>
                      <a:pt x="59" y="49"/>
                    </a:lnTo>
                    <a:lnTo>
                      <a:pt x="57" y="44"/>
                    </a:lnTo>
                    <a:lnTo>
                      <a:pt x="54" y="40"/>
                    </a:lnTo>
                    <a:lnTo>
                      <a:pt x="54" y="37"/>
                    </a:lnTo>
                    <a:lnTo>
                      <a:pt x="53" y="33"/>
                    </a:lnTo>
                    <a:lnTo>
                      <a:pt x="53" y="30"/>
                    </a:lnTo>
                    <a:lnTo>
                      <a:pt x="54" y="28"/>
                    </a:lnTo>
                    <a:lnTo>
                      <a:pt x="55" y="26"/>
                    </a:lnTo>
                    <a:lnTo>
                      <a:pt x="55" y="24"/>
                    </a:lnTo>
                    <a:lnTo>
                      <a:pt x="56" y="21"/>
                    </a:lnTo>
                    <a:lnTo>
                      <a:pt x="57" y="20"/>
                    </a:lnTo>
                    <a:lnTo>
                      <a:pt x="59" y="18"/>
                    </a:lnTo>
                    <a:lnTo>
                      <a:pt x="62" y="15"/>
                    </a:lnTo>
                    <a:lnTo>
                      <a:pt x="66" y="12"/>
                    </a:lnTo>
                    <a:lnTo>
                      <a:pt x="70" y="9"/>
                    </a:lnTo>
                    <a:lnTo>
                      <a:pt x="74" y="5"/>
                    </a:lnTo>
                    <a:lnTo>
                      <a:pt x="78" y="2"/>
                    </a:lnTo>
                    <a:lnTo>
                      <a:pt x="82" y="0"/>
                    </a:lnTo>
                    <a:lnTo>
                      <a:pt x="85" y="0"/>
                    </a:lnTo>
                    <a:lnTo>
                      <a:pt x="89" y="1"/>
                    </a:lnTo>
                    <a:lnTo>
                      <a:pt x="93" y="3"/>
                    </a:lnTo>
                    <a:lnTo>
                      <a:pt x="97" y="6"/>
                    </a:lnTo>
                    <a:lnTo>
                      <a:pt x="102" y="10"/>
                    </a:lnTo>
                    <a:lnTo>
                      <a:pt x="106" y="15"/>
                    </a:lnTo>
                    <a:lnTo>
                      <a:pt x="110" y="19"/>
                    </a:lnTo>
                    <a:lnTo>
                      <a:pt x="114" y="23"/>
                    </a:lnTo>
                    <a:lnTo>
                      <a:pt x="117" y="25"/>
                    </a:lnTo>
                    <a:lnTo>
                      <a:pt x="121" y="27"/>
                    </a:lnTo>
                    <a:lnTo>
                      <a:pt x="123" y="30"/>
                    </a:lnTo>
                    <a:lnTo>
                      <a:pt x="125" y="32"/>
                    </a:lnTo>
                    <a:lnTo>
                      <a:pt x="126" y="36"/>
                    </a:lnTo>
                    <a:lnTo>
                      <a:pt x="125" y="39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6" y="48"/>
                    </a:lnTo>
                    <a:lnTo>
                      <a:pt x="129" y="52"/>
                    </a:lnTo>
                    <a:lnTo>
                      <a:pt x="132" y="55"/>
                    </a:lnTo>
                    <a:lnTo>
                      <a:pt x="136" y="58"/>
                    </a:lnTo>
                    <a:lnTo>
                      <a:pt x="139" y="60"/>
                    </a:lnTo>
                    <a:lnTo>
                      <a:pt x="141" y="63"/>
                    </a:lnTo>
                    <a:lnTo>
                      <a:pt x="143" y="65"/>
                    </a:lnTo>
                    <a:lnTo>
                      <a:pt x="145" y="68"/>
                    </a:lnTo>
                    <a:lnTo>
                      <a:pt x="146" y="70"/>
                    </a:lnTo>
                    <a:lnTo>
                      <a:pt x="142" y="71"/>
                    </a:lnTo>
                    <a:lnTo>
                      <a:pt x="139" y="73"/>
                    </a:lnTo>
                    <a:lnTo>
                      <a:pt x="136" y="76"/>
                    </a:lnTo>
                    <a:lnTo>
                      <a:pt x="134" y="78"/>
                    </a:lnTo>
                    <a:lnTo>
                      <a:pt x="131" y="80"/>
                    </a:lnTo>
                    <a:lnTo>
                      <a:pt x="129" y="82"/>
                    </a:lnTo>
                    <a:lnTo>
                      <a:pt x="127" y="83"/>
                    </a:lnTo>
                    <a:lnTo>
                      <a:pt x="126" y="85"/>
                    </a:lnTo>
                    <a:lnTo>
                      <a:pt x="124" y="88"/>
                    </a:lnTo>
                    <a:lnTo>
                      <a:pt x="121" y="91"/>
                    </a:lnTo>
                    <a:lnTo>
                      <a:pt x="118" y="94"/>
                    </a:lnTo>
                    <a:lnTo>
                      <a:pt x="115" y="96"/>
                    </a:lnTo>
                    <a:lnTo>
                      <a:pt x="112" y="97"/>
                    </a:lnTo>
                    <a:lnTo>
                      <a:pt x="110" y="98"/>
                    </a:lnTo>
                    <a:lnTo>
                      <a:pt x="106" y="99"/>
                    </a:lnTo>
                    <a:lnTo>
                      <a:pt x="103" y="101"/>
                    </a:lnTo>
                    <a:lnTo>
                      <a:pt x="99" y="102"/>
                    </a:lnTo>
                    <a:lnTo>
                      <a:pt x="94" y="104"/>
                    </a:lnTo>
                    <a:lnTo>
                      <a:pt x="89" y="105"/>
                    </a:lnTo>
                    <a:lnTo>
                      <a:pt x="83" y="105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5" y="106"/>
                    </a:lnTo>
                    <a:lnTo>
                      <a:pt x="72" y="107"/>
                    </a:lnTo>
                    <a:lnTo>
                      <a:pt x="68" y="108"/>
                    </a:lnTo>
                    <a:lnTo>
                      <a:pt x="65" y="110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0"/>
                    </a:lnTo>
                    <a:lnTo>
                      <a:pt x="56" y="109"/>
                    </a:lnTo>
                    <a:lnTo>
                      <a:pt x="55" y="108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50" y="112"/>
                    </a:lnTo>
                    <a:lnTo>
                      <a:pt x="48" y="114"/>
                    </a:lnTo>
                    <a:lnTo>
                      <a:pt x="46" y="115"/>
                    </a:lnTo>
                    <a:lnTo>
                      <a:pt x="44" y="115"/>
                    </a:lnTo>
                    <a:lnTo>
                      <a:pt x="41" y="114"/>
                    </a:lnTo>
                    <a:lnTo>
                      <a:pt x="39" y="113"/>
                    </a:lnTo>
                    <a:lnTo>
                      <a:pt x="35" y="113"/>
                    </a:lnTo>
                    <a:lnTo>
                      <a:pt x="30" y="113"/>
                    </a:lnTo>
                    <a:lnTo>
                      <a:pt x="25" y="115"/>
                    </a:lnTo>
                    <a:lnTo>
                      <a:pt x="21" y="118"/>
                    </a:lnTo>
                    <a:lnTo>
                      <a:pt x="19" y="120"/>
                    </a:lnTo>
                    <a:lnTo>
                      <a:pt x="18" y="120"/>
                    </a:lnTo>
                    <a:lnTo>
                      <a:pt x="16" y="119"/>
                    </a:lnTo>
                    <a:lnTo>
                      <a:pt x="15" y="119"/>
                    </a:lnTo>
                    <a:lnTo>
                      <a:pt x="13" y="119"/>
                    </a:lnTo>
                    <a:lnTo>
                      <a:pt x="11" y="120"/>
                    </a:lnTo>
                    <a:lnTo>
                      <a:pt x="11" y="121"/>
                    </a:lnTo>
                    <a:lnTo>
                      <a:pt x="11" y="122"/>
                    </a:lnTo>
                    <a:lnTo>
                      <a:pt x="11" y="124"/>
                    </a:lnTo>
                    <a:lnTo>
                      <a:pt x="9" y="125"/>
                    </a:lnTo>
                    <a:lnTo>
                      <a:pt x="5" y="125"/>
                    </a:lnTo>
                    <a:lnTo>
                      <a:pt x="2" y="126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5" name="Freeform 123"/>
              <p:cNvSpPr>
                <a:spLocks/>
              </p:cNvSpPr>
              <p:nvPr/>
            </p:nvSpPr>
            <p:spPr bwMode="auto">
              <a:xfrm>
                <a:off x="10280" y="10981"/>
                <a:ext cx="125" cy="173"/>
              </a:xfrm>
              <a:custGeom>
                <a:avLst/>
                <a:gdLst/>
                <a:ahLst/>
                <a:cxnLst>
                  <a:cxn ang="0">
                    <a:pos x="67" y="168"/>
                  </a:cxn>
                  <a:cxn ang="0">
                    <a:pos x="66" y="159"/>
                  </a:cxn>
                  <a:cxn ang="0">
                    <a:pos x="58" y="155"/>
                  </a:cxn>
                  <a:cxn ang="0">
                    <a:pos x="50" y="147"/>
                  </a:cxn>
                  <a:cxn ang="0">
                    <a:pos x="40" y="137"/>
                  </a:cxn>
                  <a:cxn ang="0">
                    <a:pos x="31" y="129"/>
                  </a:cxn>
                  <a:cxn ang="0">
                    <a:pos x="30" y="119"/>
                  </a:cxn>
                  <a:cxn ang="0">
                    <a:pos x="25" y="104"/>
                  </a:cxn>
                  <a:cxn ang="0">
                    <a:pos x="22" y="108"/>
                  </a:cxn>
                  <a:cxn ang="0">
                    <a:pos x="19" y="106"/>
                  </a:cxn>
                  <a:cxn ang="0">
                    <a:pos x="18" y="97"/>
                  </a:cxn>
                  <a:cxn ang="0">
                    <a:pos x="19" y="90"/>
                  </a:cxn>
                  <a:cxn ang="0">
                    <a:pos x="15" y="78"/>
                  </a:cxn>
                  <a:cxn ang="0">
                    <a:pos x="26" y="60"/>
                  </a:cxn>
                  <a:cxn ang="0">
                    <a:pos x="29" y="46"/>
                  </a:cxn>
                  <a:cxn ang="0">
                    <a:pos x="33" y="39"/>
                  </a:cxn>
                  <a:cxn ang="0">
                    <a:pos x="26" y="26"/>
                  </a:cxn>
                  <a:cxn ang="0">
                    <a:pos x="19" y="18"/>
                  </a:cxn>
                  <a:cxn ang="0">
                    <a:pos x="7" y="15"/>
                  </a:cxn>
                  <a:cxn ang="0">
                    <a:pos x="6" y="6"/>
                  </a:cxn>
                  <a:cxn ang="0">
                    <a:pos x="13" y="8"/>
                  </a:cxn>
                  <a:cxn ang="0">
                    <a:pos x="18" y="2"/>
                  </a:cxn>
                  <a:cxn ang="0">
                    <a:pos x="28" y="4"/>
                  </a:cxn>
                  <a:cxn ang="0">
                    <a:pos x="41" y="12"/>
                  </a:cxn>
                  <a:cxn ang="0">
                    <a:pos x="50" y="21"/>
                  </a:cxn>
                  <a:cxn ang="0">
                    <a:pos x="63" y="30"/>
                  </a:cxn>
                  <a:cxn ang="0">
                    <a:pos x="75" y="33"/>
                  </a:cxn>
                  <a:cxn ang="0">
                    <a:pos x="80" y="42"/>
                  </a:cxn>
                  <a:cxn ang="0">
                    <a:pos x="77" y="54"/>
                  </a:cxn>
                  <a:cxn ang="0">
                    <a:pos x="85" y="62"/>
                  </a:cxn>
                  <a:cxn ang="0">
                    <a:pos x="91" y="70"/>
                  </a:cxn>
                  <a:cxn ang="0">
                    <a:pos x="95" y="69"/>
                  </a:cxn>
                  <a:cxn ang="0">
                    <a:pos x="94" y="57"/>
                  </a:cxn>
                  <a:cxn ang="0">
                    <a:pos x="98" y="51"/>
                  </a:cxn>
                  <a:cxn ang="0">
                    <a:pos x="103" y="55"/>
                  </a:cxn>
                  <a:cxn ang="0">
                    <a:pos x="105" y="60"/>
                  </a:cxn>
                  <a:cxn ang="0">
                    <a:pos x="111" y="61"/>
                  </a:cxn>
                  <a:cxn ang="0">
                    <a:pos x="118" y="69"/>
                  </a:cxn>
                  <a:cxn ang="0">
                    <a:pos x="125" y="79"/>
                  </a:cxn>
                  <a:cxn ang="0">
                    <a:pos x="121" y="80"/>
                  </a:cxn>
                  <a:cxn ang="0">
                    <a:pos x="112" y="81"/>
                  </a:cxn>
                  <a:cxn ang="0">
                    <a:pos x="105" y="89"/>
                  </a:cxn>
                  <a:cxn ang="0">
                    <a:pos x="109" y="88"/>
                  </a:cxn>
                  <a:cxn ang="0">
                    <a:pos x="113" y="85"/>
                  </a:cxn>
                  <a:cxn ang="0">
                    <a:pos x="116" y="91"/>
                  </a:cxn>
                  <a:cxn ang="0">
                    <a:pos x="106" y="99"/>
                  </a:cxn>
                  <a:cxn ang="0">
                    <a:pos x="97" y="108"/>
                  </a:cxn>
                  <a:cxn ang="0">
                    <a:pos x="87" y="121"/>
                  </a:cxn>
                  <a:cxn ang="0">
                    <a:pos x="81" y="130"/>
                  </a:cxn>
                  <a:cxn ang="0">
                    <a:pos x="76" y="117"/>
                  </a:cxn>
                  <a:cxn ang="0">
                    <a:pos x="65" y="115"/>
                  </a:cxn>
                  <a:cxn ang="0">
                    <a:pos x="56" y="117"/>
                  </a:cxn>
                  <a:cxn ang="0">
                    <a:pos x="50" y="131"/>
                  </a:cxn>
                  <a:cxn ang="0">
                    <a:pos x="53" y="137"/>
                  </a:cxn>
                  <a:cxn ang="0">
                    <a:pos x="61" y="139"/>
                  </a:cxn>
                  <a:cxn ang="0">
                    <a:pos x="65" y="137"/>
                  </a:cxn>
                  <a:cxn ang="0">
                    <a:pos x="67" y="141"/>
                  </a:cxn>
                  <a:cxn ang="0">
                    <a:pos x="65" y="146"/>
                  </a:cxn>
                  <a:cxn ang="0">
                    <a:pos x="66" y="150"/>
                  </a:cxn>
                  <a:cxn ang="0">
                    <a:pos x="72" y="154"/>
                  </a:cxn>
                  <a:cxn ang="0">
                    <a:pos x="72" y="159"/>
                  </a:cxn>
                  <a:cxn ang="0">
                    <a:pos x="71" y="165"/>
                  </a:cxn>
                </a:cxnLst>
                <a:rect l="0" t="0" r="r" b="b"/>
                <a:pathLst>
                  <a:path w="125" h="173">
                    <a:moveTo>
                      <a:pt x="73" y="173"/>
                    </a:moveTo>
                    <a:lnTo>
                      <a:pt x="71" y="172"/>
                    </a:lnTo>
                    <a:lnTo>
                      <a:pt x="69" y="169"/>
                    </a:lnTo>
                    <a:lnTo>
                      <a:pt x="67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4" y="158"/>
                    </a:lnTo>
                    <a:lnTo>
                      <a:pt x="62" y="157"/>
                    </a:lnTo>
                    <a:lnTo>
                      <a:pt x="60" y="156"/>
                    </a:lnTo>
                    <a:lnTo>
                      <a:pt x="58" y="155"/>
                    </a:lnTo>
                    <a:lnTo>
                      <a:pt x="56" y="153"/>
                    </a:lnTo>
                    <a:lnTo>
                      <a:pt x="55" y="151"/>
                    </a:lnTo>
                    <a:lnTo>
                      <a:pt x="52" y="149"/>
                    </a:lnTo>
                    <a:lnTo>
                      <a:pt x="50" y="147"/>
                    </a:lnTo>
                    <a:lnTo>
                      <a:pt x="47" y="144"/>
                    </a:lnTo>
                    <a:lnTo>
                      <a:pt x="44" y="141"/>
                    </a:lnTo>
                    <a:lnTo>
                      <a:pt x="42" y="139"/>
                    </a:lnTo>
                    <a:lnTo>
                      <a:pt x="40" y="137"/>
                    </a:lnTo>
                    <a:lnTo>
                      <a:pt x="39" y="135"/>
                    </a:lnTo>
                    <a:lnTo>
                      <a:pt x="36" y="133"/>
                    </a:lnTo>
                    <a:lnTo>
                      <a:pt x="34" y="131"/>
                    </a:lnTo>
                    <a:lnTo>
                      <a:pt x="31" y="129"/>
                    </a:lnTo>
                    <a:lnTo>
                      <a:pt x="31" y="127"/>
                    </a:lnTo>
                    <a:lnTo>
                      <a:pt x="31" y="124"/>
                    </a:lnTo>
                    <a:lnTo>
                      <a:pt x="31" y="121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3" y="98"/>
                    </a:lnTo>
                    <a:lnTo>
                      <a:pt x="23" y="101"/>
                    </a:lnTo>
                    <a:lnTo>
                      <a:pt x="22" y="105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1" y="109"/>
                    </a:lnTo>
                    <a:lnTo>
                      <a:pt x="20" y="108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8" y="96"/>
                    </a:lnTo>
                    <a:lnTo>
                      <a:pt x="18" y="95"/>
                    </a:lnTo>
                    <a:lnTo>
                      <a:pt x="19" y="93"/>
                    </a:lnTo>
                    <a:lnTo>
                      <a:pt x="19" y="90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17" y="81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26" y="60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0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30" y="43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1" y="35"/>
                    </a:lnTo>
                    <a:lnTo>
                      <a:pt x="29" y="30"/>
                    </a:lnTo>
                    <a:lnTo>
                      <a:pt x="26" y="26"/>
                    </a:lnTo>
                    <a:lnTo>
                      <a:pt x="23" y="23"/>
                    </a:lnTo>
                    <a:lnTo>
                      <a:pt x="22" y="21"/>
                    </a:lnTo>
                    <a:lnTo>
                      <a:pt x="21" y="19"/>
                    </a:lnTo>
                    <a:lnTo>
                      <a:pt x="19" y="18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6" y="9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4" y="14"/>
                    </a:lnTo>
                    <a:lnTo>
                      <a:pt x="45" y="15"/>
                    </a:lnTo>
                    <a:lnTo>
                      <a:pt x="47" y="17"/>
                    </a:lnTo>
                    <a:lnTo>
                      <a:pt x="50" y="21"/>
                    </a:lnTo>
                    <a:lnTo>
                      <a:pt x="54" y="23"/>
                    </a:lnTo>
                    <a:lnTo>
                      <a:pt x="57" y="25"/>
                    </a:lnTo>
                    <a:lnTo>
                      <a:pt x="60" y="28"/>
                    </a:lnTo>
                    <a:lnTo>
                      <a:pt x="63" y="30"/>
                    </a:lnTo>
                    <a:lnTo>
                      <a:pt x="65" y="33"/>
                    </a:lnTo>
                    <a:lnTo>
                      <a:pt x="67" y="30"/>
                    </a:lnTo>
                    <a:lnTo>
                      <a:pt x="71" y="31"/>
                    </a:lnTo>
                    <a:lnTo>
                      <a:pt x="75" y="33"/>
                    </a:lnTo>
                    <a:lnTo>
                      <a:pt x="78" y="34"/>
                    </a:lnTo>
                    <a:lnTo>
                      <a:pt x="81" y="34"/>
                    </a:lnTo>
                    <a:lnTo>
                      <a:pt x="81" y="37"/>
                    </a:lnTo>
                    <a:lnTo>
                      <a:pt x="80" y="42"/>
                    </a:lnTo>
                    <a:lnTo>
                      <a:pt x="79" y="48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2" y="59"/>
                    </a:lnTo>
                    <a:lnTo>
                      <a:pt x="85" y="62"/>
                    </a:lnTo>
                    <a:lnTo>
                      <a:pt x="88" y="64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91" y="70"/>
                    </a:lnTo>
                    <a:lnTo>
                      <a:pt x="92" y="72"/>
                    </a:lnTo>
                    <a:lnTo>
                      <a:pt x="93" y="74"/>
                    </a:lnTo>
                    <a:lnTo>
                      <a:pt x="95" y="72"/>
                    </a:lnTo>
                    <a:lnTo>
                      <a:pt x="95" y="69"/>
                    </a:lnTo>
                    <a:lnTo>
                      <a:pt x="96" y="66"/>
                    </a:lnTo>
                    <a:lnTo>
                      <a:pt x="95" y="63"/>
                    </a:lnTo>
                    <a:lnTo>
                      <a:pt x="95" y="60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4" y="52"/>
                    </a:lnTo>
                    <a:lnTo>
                      <a:pt x="96" y="52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1" y="51"/>
                    </a:lnTo>
                    <a:lnTo>
                      <a:pt x="103" y="54"/>
                    </a:lnTo>
                    <a:lnTo>
                      <a:pt x="103" y="55"/>
                    </a:lnTo>
                    <a:lnTo>
                      <a:pt x="103" y="57"/>
                    </a:lnTo>
                    <a:lnTo>
                      <a:pt x="103" y="59"/>
                    </a:lnTo>
                    <a:lnTo>
                      <a:pt x="104" y="60"/>
                    </a:lnTo>
                    <a:lnTo>
                      <a:pt x="105" y="60"/>
                    </a:lnTo>
                    <a:lnTo>
                      <a:pt x="106" y="59"/>
                    </a:lnTo>
                    <a:lnTo>
                      <a:pt x="108" y="59"/>
                    </a:lnTo>
                    <a:lnTo>
                      <a:pt x="109" y="59"/>
                    </a:lnTo>
                    <a:lnTo>
                      <a:pt x="111" y="61"/>
                    </a:lnTo>
                    <a:lnTo>
                      <a:pt x="112" y="63"/>
                    </a:lnTo>
                    <a:lnTo>
                      <a:pt x="114" y="65"/>
                    </a:lnTo>
                    <a:lnTo>
                      <a:pt x="116" y="67"/>
                    </a:lnTo>
                    <a:lnTo>
                      <a:pt x="118" y="69"/>
                    </a:lnTo>
                    <a:lnTo>
                      <a:pt x="122" y="72"/>
                    </a:lnTo>
                    <a:lnTo>
                      <a:pt x="125" y="76"/>
                    </a:lnTo>
                    <a:lnTo>
                      <a:pt x="125" y="78"/>
                    </a:lnTo>
                    <a:lnTo>
                      <a:pt x="125" y="79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2" y="80"/>
                    </a:lnTo>
                    <a:lnTo>
                      <a:pt x="121" y="80"/>
                    </a:lnTo>
                    <a:lnTo>
                      <a:pt x="118" y="80"/>
                    </a:lnTo>
                    <a:lnTo>
                      <a:pt x="116" y="80"/>
                    </a:lnTo>
                    <a:lnTo>
                      <a:pt x="115" y="80"/>
                    </a:lnTo>
                    <a:lnTo>
                      <a:pt x="112" y="81"/>
                    </a:lnTo>
                    <a:lnTo>
                      <a:pt x="109" y="83"/>
                    </a:lnTo>
                    <a:lnTo>
                      <a:pt x="106" y="85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6" y="89"/>
                    </a:lnTo>
                    <a:lnTo>
                      <a:pt x="107" y="89"/>
                    </a:lnTo>
                    <a:lnTo>
                      <a:pt x="107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12" y="85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5" y="87"/>
                    </a:lnTo>
                    <a:lnTo>
                      <a:pt x="117" y="89"/>
                    </a:lnTo>
                    <a:lnTo>
                      <a:pt x="117" y="90"/>
                    </a:lnTo>
                    <a:lnTo>
                      <a:pt x="116" y="91"/>
                    </a:lnTo>
                    <a:lnTo>
                      <a:pt x="115" y="93"/>
                    </a:lnTo>
                    <a:lnTo>
                      <a:pt x="112" y="94"/>
                    </a:lnTo>
                    <a:lnTo>
                      <a:pt x="109" y="97"/>
                    </a:lnTo>
                    <a:lnTo>
                      <a:pt x="106" y="99"/>
                    </a:lnTo>
                    <a:lnTo>
                      <a:pt x="103" y="101"/>
                    </a:lnTo>
                    <a:lnTo>
                      <a:pt x="101" y="104"/>
                    </a:lnTo>
                    <a:lnTo>
                      <a:pt x="98" y="105"/>
                    </a:lnTo>
                    <a:lnTo>
                      <a:pt x="97" y="108"/>
                    </a:lnTo>
                    <a:lnTo>
                      <a:pt x="96" y="112"/>
                    </a:lnTo>
                    <a:lnTo>
                      <a:pt x="93" y="115"/>
                    </a:lnTo>
                    <a:lnTo>
                      <a:pt x="88" y="117"/>
                    </a:lnTo>
                    <a:lnTo>
                      <a:pt x="87" y="121"/>
                    </a:lnTo>
                    <a:lnTo>
                      <a:pt x="86" y="125"/>
                    </a:lnTo>
                    <a:lnTo>
                      <a:pt x="85" y="130"/>
                    </a:lnTo>
                    <a:lnTo>
                      <a:pt x="84" y="132"/>
                    </a:lnTo>
                    <a:lnTo>
                      <a:pt x="81" y="130"/>
                    </a:lnTo>
                    <a:lnTo>
                      <a:pt x="80" y="127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6" y="117"/>
                    </a:lnTo>
                    <a:lnTo>
                      <a:pt x="74" y="116"/>
                    </a:lnTo>
                    <a:lnTo>
                      <a:pt x="71" y="115"/>
                    </a:lnTo>
                    <a:lnTo>
                      <a:pt x="68" y="115"/>
                    </a:lnTo>
                    <a:lnTo>
                      <a:pt x="65" y="115"/>
                    </a:lnTo>
                    <a:lnTo>
                      <a:pt x="61" y="114"/>
                    </a:lnTo>
                    <a:lnTo>
                      <a:pt x="59" y="114"/>
                    </a:lnTo>
                    <a:lnTo>
                      <a:pt x="58" y="114"/>
                    </a:lnTo>
                    <a:lnTo>
                      <a:pt x="56" y="117"/>
                    </a:lnTo>
                    <a:lnTo>
                      <a:pt x="54" y="120"/>
                    </a:lnTo>
                    <a:lnTo>
                      <a:pt x="51" y="124"/>
                    </a:lnTo>
                    <a:lnTo>
                      <a:pt x="50" y="130"/>
                    </a:lnTo>
                    <a:lnTo>
                      <a:pt x="50" y="131"/>
                    </a:lnTo>
                    <a:lnTo>
                      <a:pt x="50" y="133"/>
                    </a:lnTo>
                    <a:lnTo>
                      <a:pt x="50" y="134"/>
                    </a:lnTo>
                    <a:lnTo>
                      <a:pt x="50" y="135"/>
                    </a:lnTo>
                    <a:lnTo>
                      <a:pt x="53" y="137"/>
                    </a:lnTo>
                    <a:lnTo>
                      <a:pt x="55" y="139"/>
                    </a:lnTo>
                    <a:lnTo>
                      <a:pt x="58" y="141"/>
                    </a:lnTo>
                    <a:lnTo>
                      <a:pt x="59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3" y="137"/>
                    </a:lnTo>
                    <a:lnTo>
                      <a:pt x="64" y="137"/>
                    </a:lnTo>
                    <a:lnTo>
                      <a:pt x="65" y="137"/>
                    </a:lnTo>
                    <a:lnTo>
                      <a:pt x="67" y="138"/>
                    </a:lnTo>
                    <a:lnTo>
                      <a:pt x="68" y="139"/>
                    </a:lnTo>
                    <a:lnTo>
                      <a:pt x="68" y="140"/>
                    </a:lnTo>
                    <a:lnTo>
                      <a:pt x="67" y="141"/>
                    </a:lnTo>
                    <a:lnTo>
                      <a:pt x="67" y="143"/>
                    </a:lnTo>
                    <a:lnTo>
                      <a:pt x="67" y="144"/>
                    </a:lnTo>
                    <a:lnTo>
                      <a:pt x="66" y="145"/>
                    </a:lnTo>
                    <a:lnTo>
                      <a:pt x="65" y="146"/>
                    </a:lnTo>
                    <a:lnTo>
                      <a:pt x="65" y="146"/>
                    </a:lnTo>
                    <a:lnTo>
                      <a:pt x="64" y="147"/>
                    </a:lnTo>
                    <a:lnTo>
                      <a:pt x="64" y="148"/>
                    </a:lnTo>
                    <a:lnTo>
                      <a:pt x="66" y="150"/>
                    </a:lnTo>
                    <a:lnTo>
                      <a:pt x="69" y="151"/>
                    </a:lnTo>
                    <a:lnTo>
                      <a:pt x="71" y="152"/>
                    </a:lnTo>
                    <a:lnTo>
                      <a:pt x="72" y="153"/>
                    </a:lnTo>
                    <a:lnTo>
                      <a:pt x="72" y="154"/>
                    </a:lnTo>
                    <a:lnTo>
                      <a:pt x="73" y="156"/>
                    </a:lnTo>
                    <a:lnTo>
                      <a:pt x="74" y="157"/>
                    </a:lnTo>
                    <a:lnTo>
                      <a:pt x="73" y="158"/>
                    </a:lnTo>
                    <a:lnTo>
                      <a:pt x="72" y="159"/>
                    </a:lnTo>
                    <a:lnTo>
                      <a:pt x="71" y="160"/>
                    </a:lnTo>
                    <a:lnTo>
                      <a:pt x="71" y="162"/>
                    </a:lnTo>
                    <a:lnTo>
                      <a:pt x="70" y="163"/>
                    </a:lnTo>
                    <a:lnTo>
                      <a:pt x="71" y="165"/>
                    </a:lnTo>
                    <a:lnTo>
                      <a:pt x="72" y="168"/>
                    </a:lnTo>
                    <a:lnTo>
                      <a:pt x="72" y="171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6" name="Freeform 124"/>
              <p:cNvSpPr>
                <a:spLocks/>
              </p:cNvSpPr>
              <p:nvPr/>
            </p:nvSpPr>
            <p:spPr bwMode="auto">
              <a:xfrm>
                <a:off x="10405" y="11062"/>
                <a:ext cx="8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0" y="3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7" name="Freeform 125"/>
              <p:cNvSpPr>
                <a:spLocks/>
              </p:cNvSpPr>
              <p:nvPr/>
            </p:nvSpPr>
            <p:spPr bwMode="auto">
              <a:xfrm>
                <a:off x="10280" y="10985"/>
                <a:ext cx="72" cy="130"/>
              </a:xfrm>
              <a:custGeom>
                <a:avLst/>
                <a:gdLst/>
                <a:ahLst/>
                <a:cxnLst>
                  <a:cxn ang="0">
                    <a:pos x="56" y="27"/>
                  </a:cxn>
                  <a:cxn ang="0">
                    <a:pos x="45" y="19"/>
                  </a:cxn>
                  <a:cxn ang="0">
                    <a:pos x="34" y="12"/>
                  </a:cxn>
                  <a:cxn ang="0">
                    <a:pos x="25" y="7"/>
                  </a:cxn>
                  <a:cxn ang="0">
                    <a:pos x="17" y="6"/>
                  </a:cxn>
                  <a:cxn ang="0">
                    <a:pos x="13" y="4"/>
                  </a:cxn>
                  <a:cxn ang="0">
                    <a:pos x="8" y="0"/>
                  </a:cxn>
                  <a:cxn ang="0">
                    <a:pos x="2" y="8"/>
                  </a:cxn>
                  <a:cxn ang="0">
                    <a:pos x="11" y="11"/>
                  </a:cxn>
                  <a:cxn ang="0">
                    <a:pos x="19" y="14"/>
                  </a:cxn>
                  <a:cxn ang="0">
                    <a:pos x="24" y="18"/>
                  </a:cxn>
                  <a:cxn ang="0">
                    <a:pos x="31" y="30"/>
                  </a:cxn>
                  <a:cxn ang="0">
                    <a:pos x="31" y="36"/>
                  </a:cxn>
                  <a:cxn ang="0">
                    <a:pos x="29" y="42"/>
                  </a:cxn>
                  <a:cxn ang="0">
                    <a:pos x="28" y="52"/>
                  </a:cxn>
                  <a:cxn ang="0">
                    <a:pos x="18" y="67"/>
                  </a:cxn>
                  <a:cxn ang="0">
                    <a:pos x="17" y="76"/>
                  </a:cxn>
                  <a:cxn ang="0">
                    <a:pos x="19" y="85"/>
                  </a:cxn>
                  <a:cxn ang="0">
                    <a:pos x="18" y="91"/>
                  </a:cxn>
                  <a:cxn ang="0">
                    <a:pos x="18" y="96"/>
                  </a:cxn>
                  <a:cxn ang="0">
                    <a:pos x="20" y="102"/>
                  </a:cxn>
                  <a:cxn ang="0">
                    <a:pos x="22" y="102"/>
                  </a:cxn>
                  <a:cxn ang="0">
                    <a:pos x="24" y="93"/>
                  </a:cxn>
                  <a:cxn ang="0">
                    <a:pos x="29" y="108"/>
                  </a:cxn>
                  <a:cxn ang="0">
                    <a:pos x="31" y="116"/>
                  </a:cxn>
                  <a:cxn ang="0">
                    <a:pos x="31" y="124"/>
                  </a:cxn>
                  <a:cxn ang="0">
                    <a:pos x="39" y="130"/>
                  </a:cxn>
                  <a:cxn ang="0">
                    <a:pos x="36" y="125"/>
                  </a:cxn>
                  <a:cxn ang="0">
                    <a:pos x="40" y="120"/>
                  </a:cxn>
                  <a:cxn ang="0">
                    <a:pos x="41" y="117"/>
                  </a:cxn>
                  <a:cxn ang="0">
                    <a:pos x="44" y="118"/>
                  </a:cxn>
                  <a:cxn ang="0">
                    <a:pos x="45" y="124"/>
                  </a:cxn>
                  <a:cxn ang="0">
                    <a:pos x="49" y="124"/>
                  </a:cxn>
                  <a:cxn ang="0">
                    <a:pos x="52" y="119"/>
                  </a:cxn>
                  <a:cxn ang="0">
                    <a:pos x="58" y="109"/>
                  </a:cxn>
                  <a:cxn ang="0">
                    <a:pos x="65" y="109"/>
                  </a:cxn>
                  <a:cxn ang="0">
                    <a:pos x="71" y="104"/>
                  </a:cxn>
                  <a:cxn ang="0">
                    <a:pos x="71" y="94"/>
                  </a:cxn>
                  <a:cxn ang="0">
                    <a:pos x="66" y="82"/>
                  </a:cxn>
                  <a:cxn ang="0">
                    <a:pos x="61" y="71"/>
                  </a:cxn>
                  <a:cxn ang="0">
                    <a:pos x="65" y="60"/>
                  </a:cxn>
                  <a:cxn ang="0">
                    <a:pos x="61" y="52"/>
                  </a:cxn>
                  <a:cxn ang="0">
                    <a:pos x="55" y="43"/>
                  </a:cxn>
                  <a:cxn ang="0">
                    <a:pos x="59" y="35"/>
                  </a:cxn>
                </a:cxnLst>
                <a:rect l="0" t="0" r="r" b="b"/>
                <a:pathLst>
                  <a:path w="72" h="130">
                    <a:moveTo>
                      <a:pt x="61" y="33"/>
                    </a:moveTo>
                    <a:lnTo>
                      <a:pt x="59" y="30"/>
                    </a:lnTo>
                    <a:lnTo>
                      <a:pt x="56" y="27"/>
                    </a:lnTo>
                    <a:lnTo>
                      <a:pt x="53" y="25"/>
                    </a:lnTo>
                    <a:lnTo>
                      <a:pt x="49" y="22"/>
                    </a:lnTo>
                    <a:lnTo>
                      <a:pt x="45" y="19"/>
                    </a:lnTo>
                    <a:lnTo>
                      <a:pt x="41" y="17"/>
                    </a:lnTo>
                    <a:lnTo>
                      <a:pt x="37" y="14"/>
                    </a:lnTo>
                    <a:lnTo>
                      <a:pt x="34" y="12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2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4"/>
                    </a:lnTo>
                    <a:lnTo>
                      <a:pt x="21" y="15"/>
                    </a:lnTo>
                    <a:lnTo>
                      <a:pt x="22" y="17"/>
                    </a:lnTo>
                    <a:lnTo>
                      <a:pt x="24" y="18"/>
                    </a:lnTo>
                    <a:lnTo>
                      <a:pt x="26" y="22"/>
                    </a:lnTo>
                    <a:lnTo>
                      <a:pt x="29" y="26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1" y="36"/>
                    </a:lnTo>
                    <a:lnTo>
                      <a:pt x="30" y="38"/>
                    </a:lnTo>
                    <a:lnTo>
                      <a:pt x="29" y="39"/>
                    </a:lnTo>
                    <a:lnTo>
                      <a:pt x="29" y="42"/>
                    </a:lnTo>
                    <a:lnTo>
                      <a:pt x="29" y="46"/>
                    </a:lnTo>
                    <a:lnTo>
                      <a:pt x="28" y="49"/>
                    </a:lnTo>
                    <a:lnTo>
                      <a:pt x="28" y="52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18" y="67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7" y="76"/>
                    </a:lnTo>
                    <a:lnTo>
                      <a:pt x="18" y="79"/>
                    </a:lnTo>
                    <a:lnTo>
                      <a:pt x="18" y="82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18" y="90"/>
                    </a:lnTo>
                    <a:lnTo>
                      <a:pt x="18" y="91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19" y="99"/>
                    </a:lnTo>
                    <a:lnTo>
                      <a:pt x="19" y="101"/>
                    </a:lnTo>
                    <a:lnTo>
                      <a:pt x="20" y="102"/>
                    </a:lnTo>
                    <a:lnTo>
                      <a:pt x="21" y="104"/>
                    </a:lnTo>
                    <a:lnTo>
                      <a:pt x="22" y="105"/>
                    </a:lnTo>
                    <a:lnTo>
                      <a:pt x="22" y="102"/>
                    </a:lnTo>
                    <a:lnTo>
                      <a:pt x="22" y="99"/>
                    </a:lnTo>
                    <a:lnTo>
                      <a:pt x="23" y="96"/>
                    </a:lnTo>
                    <a:lnTo>
                      <a:pt x="24" y="93"/>
                    </a:lnTo>
                    <a:lnTo>
                      <a:pt x="25" y="98"/>
                    </a:lnTo>
                    <a:lnTo>
                      <a:pt x="27" y="104"/>
                    </a:lnTo>
                    <a:lnTo>
                      <a:pt x="29" y="108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1" y="116"/>
                    </a:lnTo>
                    <a:lnTo>
                      <a:pt x="31" y="118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4" y="125"/>
                    </a:lnTo>
                    <a:lnTo>
                      <a:pt x="36" y="127"/>
                    </a:lnTo>
                    <a:lnTo>
                      <a:pt x="39" y="130"/>
                    </a:lnTo>
                    <a:lnTo>
                      <a:pt x="38" y="128"/>
                    </a:lnTo>
                    <a:lnTo>
                      <a:pt x="36" y="126"/>
                    </a:lnTo>
                    <a:lnTo>
                      <a:pt x="36" y="125"/>
                    </a:lnTo>
                    <a:lnTo>
                      <a:pt x="38" y="124"/>
                    </a:lnTo>
                    <a:lnTo>
                      <a:pt x="39" y="122"/>
                    </a:lnTo>
                    <a:lnTo>
                      <a:pt x="40" y="120"/>
                    </a:lnTo>
                    <a:lnTo>
                      <a:pt x="40" y="119"/>
                    </a:lnTo>
                    <a:lnTo>
                      <a:pt x="40" y="118"/>
                    </a:lnTo>
                    <a:lnTo>
                      <a:pt x="41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44" y="118"/>
                    </a:lnTo>
                    <a:lnTo>
                      <a:pt x="44" y="120"/>
                    </a:lnTo>
                    <a:lnTo>
                      <a:pt x="45" y="121"/>
                    </a:lnTo>
                    <a:lnTo>
                      <a:pt x="45" y="124"/>
                    </a:lnTo>
                    <a:lnTo>
                      <a:pt x="46" y="124"/>
                    </a:lnTo>
                    <a:lnTo>
                      <a:pt x="48" y="124"/>
                    </a:lnTo>
                    <a:lnTo>
                      <a:pt x="49" y="124"/>
                    </a:lnTo>
                    <a:lnTo>
                      <a:pt x="50" y="125"/>
                    </a:lnTo>
                    <a:lnTo>
                      <a:pt x="50" y="125"/>
                    </a:lnTo>
                    <a:lnTo>
                      <a:pt x="52" y="119"/>
                    </a:lnTo>
                    <a:lnTo>
                      <a:pt x="54" y="115"/>
                    </a:lnTo>
                    <a:lnTo>
                      <a:pt x="56" y="112"/>
                    </a:lnTo>
                    <a:lnTo>
                      <a:pt x="58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5" y="109"/>
                    </a:lnTo>
                    <a:lnTo>
                      <a:pt x="68" y="109"/>
                    </a:lnTo>
                    <a:lnTo>
                      <a:pt x="69" y="106"/>
                    </a:lnTo>
                    <a:lnTo>
                      <a:pt x="71" y="104"/>
                    </a:lnTo>
                    <a:lnTo>
                      <a:pt x="72" y="101"/>
                    </a:lnTo>
                    <a:lnTo>
                      <a:pt x="72" y="98"/>
                    </a:lnTo>
                    <a:lnTo>
                      <a:pt x="71" y="94"/>
                    </a:lnTo>
                    <a:lnTo>
                      <a:pt x="70" y="90"/>
                    </a:lnTo>
                    <a:lnTo>
                      <a:pt x="68" y="86"/>
                    </a:lnTo>
                    <a:lnTo>
                      <a:pt x="66" y="82"/>
                    </a:lnTo>
                    <a:lnTo>
                      <a:pt x="65" y="79"/>
                    </a:lnTo>
                    <a:lnTo>
                      <a:pt x="62" y="75"/>
                    </a:lnTo>
                    <a:lnTo>
                      <a:pt x="61" y="71"/>
                    </a:lnTo>
                    <a:lnTo>
                      <a:pt x="62" y="67"/>
                    </a:lnTo>
                    <a:lnTo>
                      <a:pt x="64" y="64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1" y="52"/>
                    </a:lnTo>
                    <a:lnTo>
                      <a:pt x="58" y="49"/>
                    </a:lnTo>
                    <a:lnTo>
                      <a:pt x="55" y="46"/>
                    </a:lnTo>
                    <a:lnTo>
                      <a:pt x="55" y="43"/>
                    </a:lnTo>
                    <a:lnTo>
                      <a:pt x="56" y="40"/>
                    </a:lnTo>
                    <a:lnTo>
                      <a:pt x="57" y="38"/>
                    </a:lnTo>
                    <a:lnTo>
                      <a:pt x="59" y="35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8" name="Freeform 126"/>
              <p:cNvSpPr>
                <a:spLocks/>
              </p:cNvSpPr>
              <p:nvPr/>
            </p:nvSpPr>
            <p:spPr bwMode="auto">
              <a:xfrm>
                <a:off x="10284" y="11165"/>
                <a:ext cx="146" cy="118"/>
              </a:xfrm>
              <a:custGeom>
                <a:avLst/>
                <a:gdLst/>
                <a:ahLst/>
                <a:cxnLst>
                  <a:cxn ang="0">
                    <a:pos x="129" y="72"/>
                  </a:cxn>
                  <a:cxn ang="0">
                    <a:pos x="136" y="66"/>
                  </a:cxn>
                  <a:cxn ang="0">
                    <a:pos x="146" y="60"/>
                  </a:cxn>
                  <a:cxn ang="0">
                    <a:pos x="141" y="53"/>
                  </a:cxn>
                  <a:cxn ang="0">
                    <a:pos x="132" y="45"/>
                  </a:cxn>
                  <a:cxn ang="0">
                    <a:pos x="124" y="35"/>
                  </a:cxn>
                  <a:cxn ang="0">
                    <a:pos x="126" y="26"/>
                  </a:cxn>
                  <a:cxn ang="0">
                    <a:pos x="121" y="17"/>
                  </a:cxn>
                  <a:cxn ang="0">
                    <a:pos x="110" y="9"/>
                  </a:cxn>
                  <a:cxn ang="0">
                    <a:pos x="102" y="2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0" y="15"/>
                  </a:cxn>
                  <a:cxn ang="0">
                    <a:pos x="105" y="18"/>
                  </a:cxn>
                  <a:cxn ang="0">
                    <a:pos x="116" y="23"/>
                  </a:cxn>
                  <a:cxn ang="0">
                    <a:pos x="122" y="32"/>
                  </a:cxn>
                  <a:cxn ang="0">
                    <a:pos x="122" y="44"/>
                  </a:cxn>
                  <a:cxn ang="0">
                    <a:pos x="117" y="54"/>
                  </a:cxn>
                  <a:cxn ang="0">
                    <a:pos x="102" y="60"/>
                  </a:cxn>
                  <a:cxn ang="0">
                    <a:pos x="100" y="39"/>
                  </a:cxn>
                  <a:cxn ang="0">
                    <a:pos x="91" y="31"/>
                  </a:cxn>
                  <a:cxn ang="0">
                    <a:pos x="81" y="33"/>
                  </a:cxn>
                  <a:cxn ang="0">
                    <a:pos x="71" y="36"/>
                  </a:cxn>
                  <a:cxn ang="0">
                    <a:pos x="77" y="45"/>
                  </a:cxn>
                  <a:cxn ang="0">
                    <a:pos x="72" y="59"/>
                  </a:cxn>
                  <a:cxn ang="0">
                    <a:pos x="64" y="68"/>
                  </a:cxn>
                  <a:cxn ang="0">
                    <a:pos x="57" y="74"/>
                  </a:cxn>
                  <a:cxn ang="0">
                    <a:pos x="50" y="82"/>
                  </a:cxn>
                  <a:cxn ang="0">
                    <a:pos x="39" y="88"/>
                  </a:cxn>
                  <a:cxn ang="0">
                    <a:pos x="25" y="96"/>
                  </a:cxn>
                  <a:cxn ang="0">
                    <a:pos x="9" y="108"/>
                  </a:cxn>
                  <a:cxn ang="0">
                    <a:pos x="2" y="117"/>
                  </a:cxn>
                  <a:cxn ang="0">
                    <a:pos x="11" y="115"/>
                  </a:cxn>
                  <a:cxn ang="0">
                    <a:pos x="11" y="111"/>
                  </a:cxn>
                  <a:cxn ang="0">
                    <a:pos x="16" y="109"/>
                  </a:cxn>
                  <a:cxn ang="0">
                    <a:pos x="21" y="108"/>
                  </a:cxn>
                  <a:cxn ang="0">
                    <a:pos x="35" y="104"/>
                  </a:cxn>
                  <a:cxn ang="0">
                    <a:pos x="44" y="106"/>
                  </a:cxn>
                  <a:cxn ang="0">
                    <a:pos x="50" y="103"/>
                  </a:cxn>
                  <a:cxn ang="0">
                    <a:pos x="55" y="99"/>
                  </a:cxn>
                  <a:cxn ang="0">
                    <a:pos x="59" y="102"/>
                  </a:cxn>
                  <a:cxn ang="0">
                    <a:pos x="68" y="99"/>
                  </a:cxn>
                  <a:cxn ang="0">
                    <a:pos x="78" y="96"/>
                  </a:cxn>
                  <a:cxn ang="0">
                    <a:pos x="81" y="94"/>
                  </a:cxn>
                  <a:cxn ang="0">
                    <a:pos x="81" y="86"/>
                  </a:cxn>
                  <a:cxn ang="0">
                    <a:pos x="89" y="74"/>
                  </a:cxn>
                  <a:cxn ang="0">
                    <a:pos x="90" y="78"/>
                  </a:cxn>
                  <a:cxn ang="0">
                    <a:pos x="95" y="84"/>
                  </a:cxn>
                  <a:cxn ang="0">
                    <a:pos x="105" y="82"/>
                  </a:cxn>
                  <a:cxn ang="0">
                    <a:pos x="115" y="75"/>
                  </a:cxn>
                  <a:cxn ang="0">
                    <a:pos x="122" y="72"/>
                  </a:cxn>
                </a:cxnLst>
                <a:rect l="0" t="0" r="r" b="b"/>
                <a:pathLst>
                  <a:path w="146" h="118">
                    <a:moveTo>
                      <a:pt x="126" y="75"/>
                    </a:moveTo>
                    <a:lnTo>
                      <a:pt x="127" y="74"/>
                    </a:lnTo>
                    <a:lnTo>
                      <a:pt x="129" y="72"/>
                    </a:lnTo>
                    <a:lnTo>
                      <a:pt x="131" y="70"/>
                    </a:lnTo>
                    <a:lnTo>
                      <a:pt x="134" y="68"/>
                    </a:lnTo>
                    <a:lnTo>
                      <a:pt x="136" y="66"/>
                    </a:lnTo>
                    <a:lnTo>
                      <a:pt x="139" y="64"/>
                    </a:lnTo>
                    <a:lnTo>
                      <a:pt x="142" y="62"/>
                    </a:lnTo>
                    <a:lnTo>
                      <a:pt x="146" y="60"/>
                    </a:lnTo>
                    <a:lnTo>
                      <a:pt x="145" y="58"/>
                    </a:lnTo>
                    <a:lnTo>
                      <a:pt x="143" y="55"/>
                    </a:lnTo>
                    <a:lnTo>
                      <a:pt x="141" y="53"/>
                    </a:lnTo>
                    <a:lnTo>
                      <a:pt x="139" y="50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9" y="42"/>
                    </a:lnTo>
                    <a:lnTo>
                      <a:pt x="126" y="38"/>
                    </a:lnTo>
                    <a:lnTo>
                      <a:pt x="124" y="35"/>
                    </a:lnTo>
                    <a:lnTo>
                      <a:pt x="125" y="32"/>
                    </a:lnTo>
                    <a:lnTo>
                      <a:pt x="125" y="29"/>
                    </a:lnTo>
                    <a:lnTo>
                      <a:pt x="126" y="26"/>
                    </a:lnTo>
                    <a:lnTo>
                      <a:pt x="125" y="22"/>
                    </a:lnTo>
                    <a:lnTo>
                      <a:pt x="123" y="20"/>
                    </a:lnTo>
                    <a:lnTo>
                      <a:pt x="121" y="17"/>
                    </a:lnTo>
                    <a:lnTo>
                      <a:pt x="117" y="15"/>
                    </a:lnTo>
                    <a:lnTo>
                      <a:pt x="114" y="12"/>
                    </a:lnTo>
                    <a:lnTo>
                      <a:pt x="110" y="9"/>
                    </a:lnTo>
                    <a:lnTo>
                      <a:pt x="106" y="4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2" y="4"/>
                    </a:lnTo>
                    <a:lnTo>
                      <a:pt x="102" y="6"/>
                    </a:lnTo>
                    <a:lnTo>
                      <a:pt x="102" y="8"/>
                    </a:lnTo>
                    <a:lnTo>
                      <a:pt x="103" y="9"/>
                    </a:lnTo>
                    <a:lnTo>
                      <a:pt x="103" y="10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100" y="14"/>
                    </a:lnTo>
                    <a:lnTo>
                      <a:pt x="100" y="15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5" y="18"/>
                    </a:lnTo>
                    <a:lnTo>
                      <a:pt x="109" y="19"/>
                    </a:lnTo>
                    <a:lnTo>
                      <a:pt x="113" y="21"/>
                    </a:lnTo>
                    <a:lnTo>
                      <a:pt x="116" y="23"/>
                    </a:lnTo>
                    <a:lnTo>
                      <a:pt x="117" y="24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22" y="37"/>
                    </a:lnTo>
                    <a:lnTo>
                      <a:pt x="122" y="41"/>
                    </a:lnTo>
                    <a:lnTo>
                      <a:pt x="122" y="44"/>
                    </a:lnTo>
                    <a:lnTo>
                      <a:pt x="121" y="47"/>
                    </a:lnTo>
                    <a:lnTo>
                      <a:pt x="120" y="51"/>
                    </a:lnTo>
                    <a:lnTo>
                      <a:pt x="117" y="54"/>
                    </a:lnTo>
                    <a:lnTo>
                      <a:pt x="113" y="56"/>
                    </a:lnTo>
                    <a:lnTo>
                      <a:pt x="109" y="59"/>
                    </a:lnTo>
                    <a:lnTo>
                      <a:pt x="102" y="60"/>
                    </a:lnTo>
                    <a:lnTo>
                      <a:pt x="102" y="54"/>
                    </a:lnTo>
                    <a:lnTo>
                      <a:pt x="102" y="46"/>
                    </a:lnTo>
                    <a:lnTo>
                      <a:pt x="100" y="39"/>
                    </a:lnTo>
                    <a:lnTo>
                      <a:pt x="97" y="35"/>
                    </a:lnTo>
                    <a:lnTo>
                      <a:pt x="95" y="33"/>
                    </a:lnTo>
                    <a:lnTo>
                      <a:pt x="91" y="31"/>
                    </a:lnTo>
                    <a:lnTo>
                      <a:pt x="86" y="31"/>
                    </a:lnTo>
                    <a:lnTo>
                      <a:pt x="84" y="31"/>
                    </a:lnTo>
                    <a:lnTo>
                      <a:pt x="81" y="33"/>
                    </a:lnTo>
                    <a:lnTo>
                      <a:pt x="78" y="35"/>
                    </a:lnTo>
                    <a:lnTo>
                      <a:pt x="75" y="37"/>
                    </a:lnTo>
                    <a:lnTo>
                      <a:pt x="71" y="36"/>
                    </a:lnTo>
                    <a:lnTo>
                      <a:pt x="71" y="40"/>
                    </a:lnTo>
                    <a:lnTo>
                      <a:pt x="75" y="42"/>
                    </a:lnTo>
                    <a:lnTo>
                      <a:pt x="77" y="45"/>
                    </a:lnTo>
                    <a:lnTo>
                      <a:pt x="78" y="50"/>
                    </a:lnTo>
                    <a:lnTo>
                      <a:pt x="76" y="54"/>
                    </a:lnTo>
                    <a:lnTo>
                      <a:pt x="72" y="59"/>
                    </a:lnTo>
                    <a:lnTo>
                      <a:pt x="70" y="61"/>
                    </a:lnTo>
                    <a:lnTo>
                      <a:pt x="67" y="64"/>
                    </a:lnTo>
                    <a:lnTo>
                      <a:pt x="64" y="68"/>
                    </a:lnTo>
                    <a:lnTo>
                      <a:pt x="62" y="70"/>
                    </a:lnTo>
                    <a:lnTo>
                      <a:pt x="60" y="72"/>
                    </a:lnTo>
                    <a:lnTo>
                      <a:pt x="57" y="74"/>
                    </a:lnTo>
                    <a:lnTo>
                      <a:pt x="55" y="77"/>
                    </a:lnTo>
                    <a:lnTo>
                      <a:pt x="52" y="79"/>
                    </a:lnTo>
                    <a:lnTo>
                      <a:pt x="50" y="82"/>
                    </a:lnTo>
                    <a:lnTo>
                      <a:pt x="48" y="84"/>
                    </a:lnTo>
                    <a:lnTo>
                      <a:pt x="45" y="86"/>
                    </a:lnTo>
                    <a:lnTo>
                      <a:pt x="39" y="88"/>
                    </a:lnTo>
                    <a:lnTo>
                      <a:pt x="35" y="90"/>
                    </a:lnTo>
                    <a:lnTo>
                      <a:pt x="30" y="93"/>
                    </a:lnTo>
                    <a:lnTo>
                      <a:pt x="25" y="96"/>
                    </a:lnTo>
                    <a:lnTo>
                      <a:pt x="19" y="99"/>
                    </a:lnTo>
                    <a:lnTo>
                      <a:pt x="13" y="104"/>
                    </a:lnTo>
                    <a:lnTo>
                      <a:pt x="9" y="108"/>
                    </a:lnTo>
                    <a:lnTo>
                      <a:pt x="4" y="113"/>
                    </a:lnTo>
                    <a:lnTo>
                      <a:pt x="0" y="118"/>
                    </a:lnTo>
                    <a:lnTo>
                      <a:pt x="2" y="117"/>
                    </a:lnTo>
                    <a:lnTo>
                      <a:pt x="5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3"/>
                    </a:lnTo>
                    <a:lnTo>
                      <a:pt x="11" y="112"/>
                    </a:lnTo>
                    <a:lnTo>
                      <a:pt x="11" y="111"/>
                    </a:lnTo>
                    <a:lnTo>
                      <a:pt x="13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1" y="108"/>
                    </a:lnTo>
                    <a:lnTo>
                      <a:pt x="25" y="106"/>
                    </a:lnTo>
                    <a:lnTo>
                      <a:pt x="30" y="104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1" y="105"/>
                    </a:lnTo>
                    <a:lnTo>
                      <a:pt x="44" y="106"/>
                    </a:lnTo>
                    <a:lnTo>
                      <a:pt x="46" y="106"/>
                    </a:lnTo>
                    <a:lnTo>
                      <a:pt x="48" y="105"/>
                    </a:lnTo>
                    <a:lnTo>
                      <a:pt x="50" y="103"/>
                    </a:lnTo>
                    <a:lnTo>
                      <a:pt x="52" y="101"/>
                    </a:lnTo>
                    <a:lnTo>
                      <a:pt x="54" y="98"/>
                    </a:lnTo>
                    <a:lnTo>
                      <a:pt x="55" y="99"/>
                    </a:lnTo>
                    <a:lnTo>
                      <a:pt x="56" y="100"/>
                    </a:lnTo>
                    <a:lnTo>
                      <a:pt x="57" y="101"/>
                    </a:lnTo>
                    <a:lnTo>
                      <a:pt x="59" y="102"/>
                    </a:lnTo>
                    <a:lnTo>
                      <a:pt x="61" y="102"/>
                    </a:lnTo>
                    <a:lnTo>
                      <a:pt x="65" y="101"/>
                    </a:lnTo>
                    <a:lnTo>
                      <a:pt x="68" y="99"/>
                    </a:lnTo>
                    <a:lnTo>
                      <a:pt x="72" y="97"/>
                    </a:lnTo>
                    <a:lnTo>
                      <a:pt x="75" y="97"/>
                    </a:lnTo>
                    <a:lnTo>
                      <a:pt x="78" y="96"/>
                    </a:lnTo>
                    <a:lnTo>
                      <a:pt x="80" y="96"/>
                    </a:lnTo>
                    <a:lnTo>
                      <a:pt x="83" y="96"/>
                    </a:lnTo>
                    <a:lnTo>
                      <a:pt x="81" y="94"/>
                    </a:lnTo>
                    <a:lnTo>
                      <a:pt x="81" y="91"/>
                    </a:lnTo>
                    <a:lnTo>
                      <a:pt x="81" y="89"/>
                    </a:lnTo>
                    <a:lnTo>
                      <a:pt x="81" y="86"/>
                    </a:lnTo>
                    <a:lnTo>
                      <a:pt x="83" y="82"/>
                    </a:lnTo>
                    <a:lnTo>
                      <a:pt x="86" y="77"/>
                    </a:lnTo>
                    <a:lnTo>
                      <a:pt x="89" y="74"/>
                    </a:lnTo>
                    <a:lnTo>
                      <a:pt x="91" y="73"/>
                    </a:lnTo>
                    <a:lnTo>
                      <a:pt x="91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3" y="83"/>
                    </a:lnTo>
                    <a:lnTo>
                      <a:pt x="95" y="84"/>
                    </a:lnTo>
                    <a:lnTo>
                      <a:pt x="97" y="83"/>
                    </a:lnTo>
                    <a:lnTo>
                      <a:pt x="101" y="83"/>
                    </a:lnTo>
                    <a:lnTo>
                      <a:pt x="105" y="82"/>
                    </a:lnTo>
                    <a:lnTo>
                      <a:pt x="109" y="80"/>
                    </a:lnTo>
                    <a:lnTo>
                      <a:pt x="111" y="77"/>
                    </a:lnTo>
                    <a:lnTo>
                      <a:pt x="115" y="75"/>
                    </a:lnTo>
                    <a:lnTo>
                      <a:pt x="117" y="72"/>
                    </a:lnTo>
                    <a:lnTo>
                      <a:pt x="120" y="72"/>
                    </a:lnTo>
                    <a:lnTo>
                      <a:pt x="122" y="72"/>
                    </a:lnTo>
                    <a:lnTo>
                      <a:pt x="125" y="73"/>
                    </a:lnTo>
                    <a:lnTo>
                      <a:pt x="126" y="75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799" name="Freeform 127"/>
              <p:cNvSpPr>
                <a:spLocks/>
              </p:cNvSpPr>
              <p:nvPr/>
            </p:nvSpPr>
            <p:spPr bwMode="auto">
              <a:xfrm>
                <a:off x="10366" y="11006"/>
                <a:ext cx="21" cy="2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6" y="9"/>
                  </a:cxn>
                  <a:cxn ang="0">
                    <a:pos x="16" y="11"/>
                  </a:cxn>
                  <a:cxn ang="0">
                    <a:pos x="18" y="13"/>
                  </a:cxn>
                  <a:cxn ang="0">
                    <a:pos x="19" y="15"/>
                  </a:cxn>
                  <a:cxn ang="0">
                    <a:pos x="20" y="16"/>
                  </a:cxn>
                  <a:cxn ang="0">
                    <a:pos x="21" y="17"/>
                  </a:cxn>
                  <a:cxn ang="0">
                    <a:pos x="21" y="19"/>
                  </a:cxn>
                  <a:cxn ang="0">
                    <a:pos x="20" y="21"/>
                  </a:cxn>
                  <a:cxn ang="0">
                    <a:pos x="19" y="22"/>
                  </a:cxn>
                  <a:cxn ang="0">
                    <a:pos x="19" y="23"/>
                  </a:cxn>
                  <a:cxn ang="0">
                    <a:pos x="18" y="23"/>
                  </a:cxn>
                  <a:cxn ang="0">
                    <a:pos x="15" y="22"/>
                  </a:cxn>
                  <a:cxn ang="0">
                    <a:pos x="14" y="22"/>
                  </a:cxn>
                  <a:cxn ang="0">
                    <a:pos x="13" y="21"/>
                  </a:cxn>
                  <a:cxn ang="0">
                    <a:pos x="11" y="19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9" y="10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6" y="7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1" y="5"/>
                  </a:cxn>
                  <a:cxn ang="0">
                    <a:pos x="0" y="5"/>
                  </a:cxn>
                </a:cxnLst>
                <a:rect l="0" t="0" r="r" b="b"/>
                <a:pathLst>
                  <a:path w="21" h="23">
                    <a:moveTo>
                      <a:pt x="0" y="5"/>
                    </a:move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8" y="13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1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0" name="Freeform 128"/>
              <p:cNvSpPr>
                <a:spLocks/>
              </p:cNvSpPr>
              <p:nvPr/>
            </p:nvSpPr>
            <p:spPr bwMode="auto">
              <a:xfrm>
                <a:off x="10293" y="10981"/>
                <a:ext cx="112" cy="81"/>
              </a:xfrm>
              <a:custGeom>
                <a:avLst/>
                <a:gdLst/>
                <a:ahLst/>
                <a:cxnLst>
                  <a:cxn ang="0">
                    <a:pos x="103" y="79"/>
                  </a:cxn>
                  <a:cxn ang="0">
                    <a:pos x="108" y="79"/>
                  </a:cxn>
                  <a:cxn ang="0">
                    <a:pos x="110" y="79"/>
                  </a:cxn>
                  <a:cxn ang="0">
                    <a:pos x="112" y="78"/>
                  </a:cxn>
                  <a:cxn ang="0">
                    <a:pos x="112" y="75"/>
                  </a:cxn>
                  <a:cxn ang="0">
                    <a:pos x="105" y="68"/>
                  </a:cxn>
                  <a:cxn ang="0">
                    <a:pos x="101" y="65"/>
                  </a:cxn>
                  <a:cxn ang="0">
                    <a:pos x="97" y="60"/>
                  </a:cxn>
                  <a:cxn ang="0">
                    <a:pos x="95" y="58"/>
                  </a:cxn>
                  <a:cxn ang="0">
                    <a:pos x="92" y="59"/>
                  </a:cxn>
                  <a:cxn ang="0">
                    <a:pos x="89" y="58"/>
                  </a:cxn>
                  <a:cxn ang="0">
                    <a:pos x="89" y="55"/>
                  </a:cxn>
                  <a:cxn ang="0">
                    <a:pos x="87" y="51"/>
                  </a:cxn>
                  <a:cxn ang="0">
                    <a:pos x="85" y="51"/>
                  </a:cxn>
                  <a:cxn ang="0">
                    <a:pos x="80" y="52"/>
                  </a:cxn>
                  <a:cxn ang="0">
                    <a:pos x="80" y="57"/>
                  </a:cxn>
                  <a:cxn ang="0">
                    <a:pos x="82" y="63"/>
                  </a:cxn>
                  <a:cxn ang="0">
                    <a:pos x="82" y="68"/>
                  </a:cxn>
                  <a:cxn ang="0">
                    <a:pos x="79" y="73"/>
                  </a:cxn>
                  <a:cxn ang="0">
                    <a:pos x="78" y="69"/>
                  </a:cxn>
                  <a:cxn ang="0">
                    <a:pos x="77" y="66"/>
                  </a:cxn>
                  <a:cxn ang="0">
                    <a:pos x="72" y="62"/>
                  </a:cxn>
                  <a:cxn ang="0">
                    <a:pos x="65" y="57"/>
                  </a:cxn>
                  <a:cxn ang="0">
                    <a:pos x="63" y="53"/>
                  </a:cxn>
                  <a:cxn ang="0">
                    <a:pos x="64" y="50"/>
                  </a:cxn>
                  <a:cxn ang="0">
                    <a:pos x="67" y="42"/>
                  </a:cxn>
                  <a:cxn ang="0">
                    <a:pos x="68" y="34"/>
                  </a:cxn>
                  <a:cxn ang="0">
                    <a:pos x="61" y="32"/>
                  </a:cxn>
                  <a:cxn ang="0">
                    <a:pos x="54" y="30"/>
                  </a:cxn>
                  <a:cxn ang="0">
                    <a:pos x="49" y="30"/>
                  </a:cxn>
                  <a:cxn ang="0">
                    <a:pos x="43" y="25"/>
                  </a:cxn>
                  <a:cxn ang="0">
                    <a:pos x="36" y="20"/>
                  </a:cxn>
                  <a:cxn ang="0">
                    <a:pos x="31" y="15"/>
                  </a:cxn>
                  <a:cxn ang="0">
                    <a:pos x="27" y="12"/>
                  </a:cxn>
                  <a:cxn ang="0">
                    <a:pos x="22" y="9"/>
                  </a:cxn>
                  <a:cxn ang="0">
                    <a:pos x="14" y="4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5" y="10"/>
                  </a:cxn>
                  <a:cxn ang="0">
                    <a:pos x="11" y="11"/>
                  </a:cxn>
                  <a:cxn ang="0">
                    <a:pos x="17" y="14"/>
                  </a:cxn>
                  <a:cxn ang="0">
                    <a:pos x="23" y="18"/>
                  </a:cxn>
                  <a:cxn ang="0">
                    <a:pos x="31" y="23"/>
                  </a:cxn>
                  <a:cxn ang="0">
                    <a:pos x="39" y="29"/>
                  </a:cxn>
                  <a:cxn ang="0">
                    <a:pos x="46" y="34"/>
                  </a:cxn>
                  <a:cxn ang="0">
                    <a:pos x="50" y="43"/>
                  </a:cxn>
                  <a:cxn ang="0">
                    <a:pos x="54" y="50"/>
                  </a:cxn>
                  <a:cxn ang="0">
                    <a:pos x="57" y="52"/>
                  </a:cxn>
                  <a:cxn ang="0">
                    <a:pos x="61" y="57"/>
                  </a:cxn>
                  <a:cxn ang="0">
                    <a:pos x="66" y="65"/>
                  </a:cxn>
                  <a:cxn ang="0">
                    <a:pos x="71" y="70"/>
                  </a:cxn>
                  <a:cxn ang="0">
                    <a:pos x="73" y="75"/>
                  </a:cxn>
                  <a:cxn ang="0">
                    <a:pos x="77" y="80"/>
                  </a:cxn>
                  <a:cxn ang="0">
                    <a:pos x="79" y="81"/>
                  </a:cxn>
                  <a:cxn ang="0">
                    <a:pos x="85" y="81"/>
                  </a:cxn>
                  <a:cxn ang="0">
                    <a:pos x="86" y="78"/>
                  </a:cxn>
                  <a:cxn ang="0">
                    <a:pos x="86" y="73"/>
                  </a:cxn>
                  <a:cxn ang="0">
                    <a:pos x="88" y="70"/>
                  </a:cxn>
                  <a:cxn ang="0">
                    <a:pos x="92" y="69"/>
                  </a:cxn>
                  <a:cxn ang="0">
                    <a:pos x="96" y="69"/>
                  </a:cxn>
                  <a:cxn ang="0">
                    <a:pos x="100" y="75"/>
                  </a:cxn>
                </a:cxnLst>
                <a:rect l="0" t="0" r="r" b="b"/>
                <a:pathLst>
                  <a:path w="112" h="81">
                    <a:moveTo>
                      <a:pt x="102" y="80"/>
                    </a:moveTo>
                    <a:lnTo>
                      <a:pt x="103" y="79"/>
                    </a:lnTo>
                    <a:lnTo>
                      <a:pt x="105" y="79"/>
                    </a:lnTo>
                    <a:lnTo>
                      <a:pt x="108" y="79"/>
                    </a:lnTo>
                    <a:lnTo>
                      <a:pt x="109" y="79"/>
                    </a:lnTo>
                    <a:lnTo>
                      <a:pt x="110" y="79"/>
                    </a:lnTo>
                    <a:lnTo>
                      <a:pt x="110" y="79"/>
                    </a:lnTo>
                    <a:lnTo>
                      <a:pt x="112" y="78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09" y="71"/>
                    </a:lnTo>
                    <a:lnTo>
                      <a:pt x="105" y="68"/>
                    </a:lnTo>
                    <a:lnTo>
                      <a:pt x="103" y="66"/>
                    </a:lnTo>
                    <a:lnTo>
                      <a:pt x="101" y="65"/>
                    </a:lnTo>
                    <a:lnTo>
                      <a:pt x="99" y="63"/>
                    </a:lnTo>
                    <a:lnTo>
                      <a:pt x="97" y="60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3" y="58"/>
                    </a:lnTo>
                    <a:lnTo>
                      <a:pt x="92" y="59"/>
                    </a:lnTo>
                    <a:lnTo>
                      <a:pt x="90" y="59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5"/>
                    </a:lnTo>
                    <a:lnTo>
                      <a:pt x="89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0" y="57"/>
                    </a:lnTo>
                    <a:lnTo>
                      <a:pt x="81" y="59"/>
                    </a:lnTo>
                    <a:lnTo>
                      <a:pt x="82" y="63"/>
                    </a:lnTo>
                    <a:lnTo>
                      <a:pt x="82" y="66"/>
                    </a:lnTo>
                    <a:lnTo>
                      <a:pt x="82" y="68"/>
                    </a:lnTo>
                    <a:lnTo>
                      <a:pt x="81" y="71"/>
                    </a:lnTo>
                    <a:lnTo>
                      <a:pt x="79" y="73"/>
                    </a:lnTo>
                    <a:lnTo>
                      <a:pt x="79" y="71"/>
                    </a:lnTo>
                    <a:lnTo>
                      <a:pt x="78" y="69"/>
                    </a:lnTo>
                    <a:lnTo>
                      <a:pt x="77" y="68"/>
                    </a:lnTo>
                    <a:lnTo>
                      <a:pt x="77" y="66"/>
                    </a:lnTo>
                    <a:lnTo>
                      <a:pt x="74" y="64"/>
                    </a:lnTo>
                    <a:lnTo>
                      <a:pt x="72" y="62"/>
                    </a:lnTo>
                    <a:lnTo>
                      <a:pt x="68" y="58"/>
                    </a:lnTo>
                    <a:lnTo>
                      <a:pt x="65" y="57"/>
                    </a:lnTo>
                    <a:lnTo>
                      <a:pt x="63" y="55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4" y="50"/>
                    </a:lnTo>
                    <a:lnTo>
                      <a:pt x="65" y="47"/>
                    </a:lnTo>
                    <a:lnTo>
                      <a:pt x="67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5" y="34"/>
                    </a:lnTo>
                    <a:lnTo>
                      <a:pt x="61" y="32"/>
                    </a:lnTo>
                    <a:lnTo>
                      <a:pt x="57" y="31"/>
                    </a:lnTo>
                    <a:lnTo>
                      <a:pt x="54" y="30"/>
                    </a:lnTo>
                    <a:lnTo>
                      <a:pt x="51" y="32"/>
                    </a:lnTo>
                    <a:lnTo>
                      <a:pt x="49" y="30"/>
                    </a:lnTo>
                    <a:lnTo>
                      <a:pt x="46" y="28"/>
                    </a:lnTo>
                    <a:lnTo>
                      <a:pt x="43" y="25"/>
                    </a:lnTo>
                    <a:lnTo>
                      <a:pt x="40" y="22"/>
                    </a:lnTo>
                    <a:lnTo>
                      <a:pt x="36" y="20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7" y="12"/>
                    </a:lnTo>
                    <a:lnTo>
                      <a:pt x="25" y="11"/>
                    </a:lnTo>
                    <a:lnTo>
                      <a:pt x="22" y="9"/>
                    </a:lnTo>
                    <a:lnTo>
                      <a:pt x="18" y="7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4" y="12"/>
                    </a:lnTo>
                    <a:lnTo>
                      <a:pt x="17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1"/>
                    </a:lnTo>
                    <a:lnTo>
                      <a:pt x="46" y="34"/>
                    </a:lnTo>
                    <a:lnTo>
                      <a:pt x="47" y="37"/>
                    </a:lnTo>
                    <a:lnTo>
                      <a:pt x="50" y="43"/>
                    </a:lnTo>
                    <a:lnTo>
                      <a:pt x="53" y="48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60" y="53"/>
                    </a:lnTo>
                    <a:lnTo>
                      <a:pt x="61" y="57"/>
                    </a:lnTo>
                    <a:lnTo>
                      <a:pt x="63" y="64"/>
                    </a:lnTo>
                    <a:lnTo>
                      <a:pt x="66" y="65"/>
                    </a:lnTo>
                    <a:lnTo>
                      <a:pt x="69" y="67"/>
                    </a:lnTo>
                    <a:lnTo>
                      <a:pt x="71" y="70"/>
                    </a:lnTo>
                    <a:lnTo>
                      <a:pt x="72" y="72"/>
                    </a:lnTo>
                    <a:lnTo>
                      <a:pt x="73" y="75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78" y="81"/>
                    </a:lnTo>
                    <a:lnTo>
                      <a:pt x="79" y="81"/>
                    </a:lnTo>
                    <a:lnTo>
                      <a:pt x="82" y="81"/>
                    </a:lnTo>
                    <a:lnTo>
                      <a:pt x="85" y="81"/>
                    </a:lnTo>
                    <a:lnTo>
                      <a:pt x="86" y="80"/>
                    </a:lnTo>
                    <a:lnTo>
                      <a:pt x="86" y="78"/>
                    </a:lnTo>
                    <a:lnTo>
                      <a:pt x="86" y="75"/>
                    </a:lnTo>
                    <a:lnTo>
                      <a:pt x="86" y="73"/>
                    </a:lnTo>
                    <a:lnTo>
                      <a:pt x="87" y="71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2" y="69"/>
                    </a:lnTo>
                    <a:lnTo>
                      <a:pt x="94" y="69"/>
                    </a:lnTo>
                    <a:lnTo>
                      <a:pt x="96" y="69"/>
                    </a:lnTo>
                    <a:lnTo>
                      <a:pt x="98" y="71"/>
                    </a:lnTo>
                    <a:lnTo>
                      <a:pt x="100" y="75"/>
                    </a:lnTo>
                    <a:lnTo>
                      <a:pt x="102" y="80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1" name="Freeform 129"/>
              <p:cNvSpPr>
                <a:spLocks/>
              </p:cNvSpPr>
              <p:nvPr/>
            </p:nvSpPr>
            <p:spPr bwMode="auto">
              <a:xfrm>
                <a:off x="10298" y="11056"/>
                <a:ext cx="23" cy="54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3" y="43"/>
                  </a:cxn>
                  <a:cxn ang="0">
                    <a:pos x="12" y="37"/>
                  </a:cxn>
                  <a:cxn ang="0">
                    <a:pos x="7" y="27"/>
                  </a:cxn>
                  <a:cxn ang="0">
                    <a:pos x="6" y="25"/>
                  </a:cxn>
                  <a:cxn ang="0">
                    <a:pos x="5" y="32"/>
                  </a:cxn>
                  <a:cxn ang="0">
                    <a:pos x="4" y="33"/>
                  </a:cxn>
                  <a:cxn ang="0">
                    <a:pos x="2" y="30"/>
                  </a:cxn>
                  <a:cxn ang="0">
                    <a:pos x="1" y="25"/>
                  </a:cxn>
                  <a:cxn ang="0">
                    <a:pos x="0" y="21"/>
                  </a:cxn>
                  <a:cxn ang="0">
                    <a:pos x="1" y="19"/>
                  </a:cxn>
                  <a:cxn ang="0">
                    <a:pos x="2" y="13"/>
                  </a:cxn>
                  <a:cxn ang="0">
                    <a:pos x="3" y="11"/>
                  </a:cxn>
                  <a:cxn ang="0">
                    <a:pos x="7" y="8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19" y="5"/>
                  </a:cxn>
                  <a:cxn ang="0">
                    <a:pos x="19" y="6"/>
                  </a:cxn>
                  <a:cxn ang="0">
                    <a:pos x="17" y="7"/>
                  </a:cxn>
                  <a:cxn ang="0">
                    <a:pos x="16" y="8"/>
                  </a:cxn>
                  <a:cxn ang="0">
                    <a:pos x="18" y="11"/>
                  </a:cxn>
                  <a:cxn ang="0">
                    <a:pos x="21" y="13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23" y="23"/>
                  </a:cxn>
                  <a:cxn ang="0">
                    <a:pos x="22" y="26"/>
                  </a:cxn>
                  <a:cxn ang="0">
                    <a:pos x="19" y="31"/>
                  </a:cxn>
                  <a:cxn ang="0">
                    <a:pos x="19" y="34"/>
                  </a:cxn>
                  <a:cxn ang="0">
                    <a:pos x="18" y="38"/>
                  </a:cxn>
                  <a:cxn ang="0">
                    <a:pos x="20" y="43"/>
                  </a:cxn>
                  <a:cxn ang="0">
                    <a:pos x="20" y="47"/>
                  </a:cxn>
                  <a:cxn ang="0">
                    <a:pos x="20" y="50"/>
                  </a:cxn>
                  <a:cxn ang="0">
                    <a:pos x="19" y="54"/>
                  </a:cxn>
                  <a:cxn ang="0">
                    <a:pos x="17" y="54"/>
                  </a:cxn>
                  <a:cxn ang="0">
                    <a:pos x="15" y="52"/>
                  </a:cxn>
                </a:cxnLst>
                <a:rect l="0" t="0" r="r" b="b"/>
                <a:pathLst>
                  <a:path w="23" h="54">
                    <a:moveTo>
                      <a:pt x="14" y="50"/>
                    </a:moveTo>
                    <a:lnTo>
                      <a:pt x="14" y="48"/>
                    </a:lnTo>
                    <a:lnTo>
                      <a:pt x="14" y="45"/>
                    </a:lnTo>
                    <a:lnTo>
                      <a:pt x="13" y="43"/>
                    </a:lnTo>
                    <a:lnTo>
                      <a:pt x="13" y="40"/>
                    </a:lnTo>
                    <a:lnTo>
                      <a:pt x="12" y="37"/>
                    </a:lnTo>
                    <a:lnTo>
                      <a:pt x="10" y="33"/>
                    </a:lnTo>
                    <a:lnTo>
                      <a:pt x="7" y="27"/>
                    </a:lnTo>
                    <a:lnTo>
                      <a:pt x="6" y="22"/>
                    </a:lnTo>
                    <a:lnTo>
                      <a:pt x="6" y="25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1" y="13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2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18" y="38"/>
                    </a:lnTo>
                    <a:lnTo>
                      <a:pt x="19" y="40"/>
                    </a:lnTo>
                    <a:lnTo>
                      <a:pt x="20" y="43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0" y="50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8C4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2" name="Freeform 130"/>
              <p:cNvSpPr>
                <a:spLocks/>
              </p:cNvSpPr>
              <p:nvPr/>
            </p:nvSpPr>
            <p:spPr bwMode="auto">
              <a:xfrm>
                <a:off x="10352" y="11056"/>
                <a:ext cx="23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3" y="6"/>
                  </a:cxn>
                  <a:cxn ang="0">
                    <a:pos x="15" y="8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21" y="15"/>
                  </a:cxn>
                  <a:cxn ang="0">
                    <a:pos x="23" y="18"/>
                  </a:cxn>
                  <a:cxn ang="0">
                    <a:pos x="23" y="19"/>
                  </a:cxn>
                  <a:cxn ang="0">
                    <a:pos x="20" y="20"/>
                  </a:cxn>
                  <a:cxn ang="0">
                    <a:pos x="19" y="21"/>
                  </a:cxn>
                  <a:cxn ang="0">
                    <a:pos x="16" y="21"/>
                  </a:cxn>
                  <a:cxn ang="0">
                    <a:pos x="15" y="21"/>
                  </a:cxn>
                  <a:cxn ang="0">
                    <a:pos x="14" y="20"/>
                  </a:cxn>
                  <a:cxn ang="0">
                    <a:pos x="13" y="18"/>
                  </a:cxn>
                  <a:cxn ang="0">
                    <a:pos x="12" y="15"/>
                  </a:cxn>
                  <a:cxn ang="0">
                    <a:pos x="11" y="14"/>
                  </a:cxn>
                  <a:cxn ang="0">
                    <a:pos x="10" y="15"/>
                  </a:cxn>
                  <a:cxn ang="0">
                    <a:pos x="8" y="16"/>
                  </a:cxn>
                  <a:cxn ang="0">
                    <a:pos x="7" y="17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4" y="14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23" h="21">
                    <a:moveTo>
                      <a:pt x="7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9" y="13"/>
                    </a:lnTo>
                    <a:lnTo>
                      <a:pt x="21" y="15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3" y="18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5D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3" name="Freeform 131"/>
              <p:cNvSpPr>
                <a:spLocks/>
              </p:cNvSpPr>
              <p:nvPr/>
            </p:nvSpPr>
            <p:spPr bwMode="auto">
              <a:xfrm>
                <a:off x="10012" y="11113"/>
                <a:ext cx="170" cy="200"/>
              </a:xfrm>
              <a:custGeom>
                <a:avLst/>
                <a:gdLst/>
                <a:ahLst/>
                <a:cxnLst>
                  <a:cxn ang="0">
                    <a:pos x="81" y="200"/>
                  </a:cxn>
                  <a:cxn ang="0">
                    <a:pos x="77" y="181"/>
                  </a:cxn>
                  <a:cxn ang="0">
                    <a:pos x="78" y="163"/>
                  </a:cxn>
                  <a:cxn ang="0">
                    <a:pos x="83" y="145"/>
                  </a:cxn>
                  <a:cxn ang="0">
                    <a:pos x="89" y="127"/>
                  </a:cxn>
                  <a:cxn ang="0">
                    <a:pos x="98" y="112"/>
                  </a:cxn>
                  <a:cxn ang="0">
                    <a:pos x="108" y="97"/>
                  </a:cxn>
                  <a:cxn ang="0">
                    <a:pos x="117" y="84"/>
                  </a:cxn>
                  <a:cxn ang="0">
                    <a:pos x="125" y="73"/>
                  </a:cxn>
                  <a:cxn ang="0">
                    <a:pos x="170" y="99"/>
                  </a:cxn>
                  <a:cxn ang="0">
                    <a:pos x="116" y="6"/>
                  </a:cxn>
                  <a:cxn ang="0">
                    <a:pos x="0" y="0"/>
                  </a:cxn>
                  <a:cxn ang="0">
                    <a:pos x="40" y="26"/>
                  </a:cxn>
                  <a:cxn ang="0">
                    <a:pos x="35" y="33"/>
                  </a:cxn>
                  <a:cxn ang="0">
                    <a:pos x="31" y="41"/>
                  </a:cxn>
                  <a:cxn ang="0">
                    <a:pos x="26" y="50"/>
                  </a:cxn>
                  <a:cxn ang="0">
                    <a:pos x="21" y="59"/>
                  </a:cxn>
                  <a:cxn ang="0">
                    <a:pos x="18" y="69"/>
                  </a:cxn>
                  <a:cxn ang="0">
                    <a:pos x="17" y="77"/>
                  </a:cxn>
                  <a:cxn ang="0">
                    <a:pos x="17" y="86"/>
                  </a:cxn>
                  <a:cxn ang="0">
                    <a:pos x="19" y="94"/>
                  </a:cxn>
                  <a:cxn ang="0">
                    <a:pos x="28" y="109"/>
                  </a:cxn>
                  <a:cxn ang="0">
                    <a:pos x="38" y="126"/>
                  </a:cxn>
                  <a:cxn ang="0">
                    <a:pos x="49" y="143"/>
                  </a:cxn>
                  <a:cxn ang="0">
                    <a:pos x="58" y="161"/>
                  </a:cxn>
                  <a:cxn ang="0">
                    <a:pos x="67" y="176"/>
                  </a:cxn>
                  <a:cxn ang="0">
                    <a:pos x="74" y="188"/>
                  </a:cxn>
                  <a:cxn ang="0">
                    <a:pos x="79" y="196"/>
                  </a:cxn>
                  <a:cxn ang="0">
                    <a:pos x="81" y="200"/>
                  </a:cxn>
                </a:cxnLst>
                <a:rect l="0" t="0" r="r" b="b"/>
                <a:pathLst>
                  <a:path w="170" h="200">
                    <a:moveTo>
                      <a:pt x="81" y="200"/>
                    </a:moveTo>
                    <a:lnTo>
                      <a:pt x="77" y="181"/>
                    </a:lnTo>
                    <a:lnTo>
                      <a:pt x="78" y="163"/>
                    </a:lnTo>
                    <a:lnTo>
                      <a:pt x="83" y="145"/>
                    </a:lnTo>
                    <a:lnTo>
                      <a:pt x="89" y="127"/>
                    </a:lnTo>
                    <a:lnTo>
                      <a:pt x="98" y="112"/>
                    </a:lnTo>
                    <a:lnTo>
                      <a:pt x="108" y="97"/>
                    </a:lnTo>
                    <a:lnTo>
                      <a:pt x="117" y="84"/>
                    </a:lnTo>
                    <a:lnTo>
                      <a:pt x="125" y="73"/>
                    </a:lnTo>
                    <a:lnTo>
                      <a:pt x="170" y="99"/>
                    </a:lnTo>
                    <a:lnTo>
                      <a:pt x="116" y="6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35" y="33"/>
                    </a:lnTo>
                    <a:lnTo>
                      <a:pt x="31" y="41"/>
                    </a:lnTo>
                    <a:lnTo>
                      <a:pt x="26" y="50"/>
                    </a:lnTo>
                    <a:lnTo>
                      <a:pt x="21" y="59"/>
                    </a:lnTo>
                    <a:lnTo>
                      <a:pt x="18" y="69"/>
                    </a:lnTo>
                    <a:lnTo>
                      <a:pt x="17" y="77"/>
                    </a:lnTo>
                    <a:lnTo>
                      <a:pt x="17" y="86"/>
                    </a:lnTo>
                    <a:lnTo>
                      <a:pt x="19" y="94"/>
                    </a:lnTo>
                    <a:lnTo>
                      <a:pt x="28" y="109"/>
                    </a:lnTo>
                    <a:lnTo>
                      <a:pt x="38" y="126"/>
                    </a:lnTo>
                    <a:lnTo>
                      <a:pt x="49" y="143"/>
                    </a:lnTo>
                    <a:lnTo>
                      <a:pt x="58" y="161"/>
                    </a:lnTo>
                    <a:lnTo>
                      <a:pt x="67" y="176"/>
                    </a:lnTo>
                    <a:lnTo>
                      <a:pt x="74" y="188"/>
                    </a:lnTo>
                    <a:lnTo>
                      <a:pt x="79" y="196"/>
                    </a:lnTo>
                    <a:lnTo>
                      <a:pt x="81" y="2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4" name="Freeform 132"/>
              <p:cNvSpPr>
                <a:spLocks/>
              </p:cNvSpPr>
              <p:nvPr/>
            </p:nvSpPr>
            <p:spPr bwMode="auto">
              <a:xfrm>
                <a:off x="10264" y="10879"/>
                <a:ext cx="225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"/>
                  </a:cxn>
                  <a:cxn ang="0">
                    <a:pos x="35" y="17"/>
                  </a:cxn>
                  <a:cxn ang="0">
                    <a:pos x="49" y="29"/>
                  </a:cxn>
                  <a:cxn ang="0">
                    <a:pos x="60" y="44"/>
                  </a:cxn>
                  <a:cxn ang="0">
                    <a:pos x="71" y="60"/>
                  </a:cxn>
                  <a:cxn ang="0">
                    <a:pos x="79" y="75"/>
                  </a:cxn>
                  <a:cxn ang="0">
                    <a:pos x="86" y="88"/>
                  </a:cxn>
                  <a:cxn ang="0">
                    <a:pos x="92" y="101"/>
                  </a:cxn>
                  <a:cxn ang="0">
                    <a:pos x="46" y="125"/>
                  </a:cxn>
                  <a:cxn ang="0">
                    <a:pos x="159" y="129"/>
                  </a:cxn>
                  <a:cxn ang="0">
                    <a:pos x="225" y="37"/>
                  </a:cxn>
                  <a:cxn ang="0">
                    <a:pos x="180" y="57"/>
                  </a:cxn>
                  <a:cxn ang="0">
                    <a:pos x="176" y="49"/>
                  </a:cxn>
                  <a:cxn ang="0">
                    <a:pos x="171" y="41"/>
                  </a:cxn>
                  <a:cxn ang="0">
                    <a:pos x="166" y="32"/>
                  </a:cxn>
                  <a:cxn ang="0">
                    <a:pos x="159" y="23"/>
                  </a:cxn>
                  <a:cxn ang="0">
                    <a:pos x="152" y="17"/>
                  </a:cxn>
                  <a:cxn ang="0">
                    <a:pos x="145" y="10"/>
                  </a:cxn>
                  <a:cxn ang="0">
                    <a:pos x="136" y="6"/>
                  </a:cxn>
                  <a:cxn ang="0">
                    <a:pos x="127" y="4"/>
                  </a:cxn>
                  <a:cxn ang="0">
                    <a:pos x="118" y="3"/>
                  </a:cxn>
                  <a:cxn ang="0">
                    <a:pos x="109" y="3"/>
                  </a:cxn>
                  <a:cxn ang="0">
                    <a:pos x="99" y="3"/>
                  </a:cxn>
                  <a:cxn ang="0">
                    <a:pos x="88" y="2"/>
                  </a:cxn>
                  <a:cxn ang="0">
                    <a:pos x="78" y="2"/>
                  </a:cxn>
                  <a:cxn ang="0">
                    <a:pos x="67" y="2"/>
                  </a:cxn>
                  <a:cxn ang="0">
                    <a:pos x="57" y="2"/>
                  </a:cxn>
                  <a:cxn ang="0">
                    <a:pos x="47" y="1"/>
                  </a:cxn>
                  <a:cxn ang="0">
                    <a:pos x="37" y="1"/>
                  </a:cxn>
                  <a:cxn ang="0">
                    <a:pos x="29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25" h="129">
                    <a:moveTo>
                      <a:pt x="0" y="0"/>
                    </a:moveTo>
                    <a:lnTo>
                      <a:pt x="19" y="6"/>
                    </a:lnTo>
                    <a:lnTo>
                      <a:pt x="35" y="17"/>
                    </a:lnTo>
                    <a:lnTo>
                      <a:pt x="49" y="29"/>
                    </a:lnTo>
                    <a:lnTo>
                      <a:pt x="60" y="44"/>
                    </a:lnTo>
                    <a:lnTo>
                      <a:pt x="71" y="60"/>
                    </a:lnTo>
                    <a:lnTo>
                      <a:pt x="79" y="75"/>
                    </a:lnTo>
                    <a:lnTo>
                      <a:pt x="86" y="88"/>
                    </a:lnTo>
                    <a:lnTo>
                      <a:pt x="92" y="101"/>
                    </a:lnTo>
                    <a:lnTo>
                      <a:pt x="46" y="125"/>
                    </a:lnTo>
                    <a:lnTo>
                      <a:pt x="159" y="129"/>
                    </a:lnTo>
                    <a:lnTo>
                      <a:pt x="225" y="37"/>
                    </a:lnTo>
                    <a:lnTo>
                      <a:pt x="180" y="57"/>
                    </a:lnTo>
                    <a:lnTo>
                      <a:pt x="176" y="49"/>
                    </a:lnTo>
                    <a:lnTo>
                      <a:pt x="171" y="41"/>
                    </a:lnTo>
                    <a:lnTo>
                      <a:pt x="166" y="32"/>
                    </a:lnTo>
                    <a:lnTo>
                      <a:pt x="159" y="23"/>
                    </a:lnTo>
                    <a:lnTo>
                      <a:pt x="152" y="17"/>
                    </a:lnTo>
                    <a:lnTo>
                      <a:pt x="145" y="10"/>
                    </a:lnTo>
                    <a:lnTo>
                      <a:pt x="136" y="6"/>
                    </a:lnTo>
                    <a:lnTo>
                      <a:pt x="127" y="4"/>
                    </a:lnTo>
                    <a:lnTo>
                      <a:pt x="118" y="3"/>
                    </a:lnTo>
                    <a:lnTo>
                      <a:pt x="109" y="3"/>
                    </a:lnTo>
                    <a:lnTo>
                      <a:pt x="99" y="3"/>
                    </a:lnTo>
                    <a:lnTo>
                      <a:pt x="88" y="2"/>
                    </a:lnTo>
                    <a:lnTo>
                      <a:pt x="78" y="2"/>
                    </a:lnTo>
                    <a:lnTo>
                      <a:pt x="67" y="2"/>
                    </a:lnTo>
                    <a:lnTo>
                      <a:pt x="57" y="2"/>
                    </a:lnTo>
                    <a:lnTo>
                      <a:pt x="47" y="1"/>
                    </a:lnTo>
                    <a:lnTo>
                      <a:pt x="37" y="1"/>
                    </a:lnTo>
                    <a:lnTo>
                      <a:pt x="29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5" name="Freeform 133"/>
              <p:cNvSpPr>
                <a:spLocks/>
              </p:cNvSpPr>
              <p:nvPr/>
            </p:nvSpPr>
            <p:spPr bwMode="auto">
              <a:xfrm>
                <a:off x="10379" y="11213"/>
                <a:ext cx="194" cy="189"/>
              </a:xfrm>
              <a:custGeom>
                <a:avLst/>
                <a:gdLst/>
                <a:ahLst/>
                <a:cxnLst>
                  <a:cxn ang="0">
                    <a:pos x="194" y="25"/>
                  </a:cxn>
                  <a:cxn ang="0">
                    <a:pos x="187" y="31"/>
                  </a:cxn>
                  <a:cxn ang="0">
                    <a:pos x="179" y="37"/>
                  </a:cxn>
                  <a:cxn ang="0">
                    <a:pos x="171" y="41"/>
                  </a:cxn>
                  <a:cxn ang="0">
                    <a:pos x="162" y="44"/>
                  </a:cxn>
                  <a:cxn ang="0">
                    <a:pos x="153" y="47"/>
                  </a:cxn>
                  <a:cxn ang="0">
                    <a:pos x="143" y="50"/>
                  </a:cxn>
                  <a:cxn ang="0">
                    <a:pos x="133" y="51"/>
                  </a:cxn>
                  <a:cxn ang="0">
                    <a:pos x="124" y="52"/>
                  </a:cxn>
                  <a:cxn ang="0">
                    <a:pos x="115" y="53"/>
                  </a:cxn>
                  <a:cxn ang="0">
                    <a:pos x="105" y="53"/>
                  </a:cxn>
                  <a:cxn ang="0">
                    <a:pos x="96" y="52"/>
                  </a:cxn>
                  <a:cxn ang="0">
                    <a:pos x="87" y="52"/>
                  </a:cxn>
                  <a:cxn ang="0">
                    <a:pos x="79" y="51"/>
                  </a:cxn>
                  <a:cxn ang="0">
                    <a:pos x="71" y="51"/>
                  </a:cxn>
                  <a:cxn ang="0">
                    <a:pos x="63" y="50"/>
                  </a:cxn>
                  <a:cxn ang="0">
                    <a:pos x="57" y="50"/>
                  </a:cxn>
                  <a:cxn ang="0">
                    <a:pos x="59" y="0"/>
                  </a:cxn>
                  <a:cxn ang="0">
                    <a:pos x="0" y="90"/>
                  </a:cxn>
                  <a:cxn ang="0">
                    <a:pos x="49" y="189"/>
                  </a:cxn>
                  <a:cxn ang="0">
                    <a:pos x="53" y="143"/>
                  </a:cxn>
                  <a:cxn ang="0">
                    <a:pos x="62" y="143"/>
                  </a:cxn>
                  <a:cxn ang="0">
                    <a:pos x="73" y="143"/>
                  </a:cxn>
                  <a:cxn ang="0">
                    <a:pos x="83" y="143"/>
                  </a:cxn>
                  <a:cxn ang="0">
                    <a:pos x="93" y="142"/>
                  </a:cxn>
                  <a:cxn ang="0">
                    <a:pos x="104" y="141"/>
                  </a:cxn>
                  <a:cxn ang="0">
                    <a:pos x="113" y="137"/>
                  </a:cxn>
                  <a:cxn ang="0">
                    <a:pos x="121" y="133"/>
                  </a:cxn>
                  <a:cxn ang="0">
                    <a:pos x="127" y="126"/>
                  </a:cxn>
                  <a:cxn ang="0">
                    <a:pos x="137" y="111"/>
                  </a:cxn>
                  <a:cxn ang="0">
                    <a:pos x="147" y="95"/>
                  </a:cxn>
                  <a:cxn ang="0">
                    <a:pos x="159" y="78"/>
                  </a:cxn>
                  <a:cxn ang="0">
                    <a:pos x="170" y="62"/>
                  </a:cxn>
                  <a:cxn ang="0">
                    <a:pos x="179" y="47"/>
                  </a:cxn>
                  <a:cxn ang="0">
                    <a:pos x="187" y="36"/>
                  </a:cxn>
                  <a:cxn ang="0">
                    <a:pos x="193" y="27"/>
                  </a:cxn>
                  <a:cxn ang="0">
                    <a:pos x="194" y="25"/>
                  </a:cxn>
                </a:cxnLst>
                <a:rect l="0" t="0" r="r" b="b"/>
                <a:pathLst>
                  <a:path w="194" h="189">
                    <a:moveTo>
                      <a:pt x="194" y="25"/>
                    </a:moveTo>
                    <a:lnTo>
                      <a:pt x="187" y="31"/>
                    </a:lnTo>
                    <a:lnTo>
                      <a:pt x="179" y="37"/>
                    </a:lnTo>
                    <a:lnTo>
                      <a:pt x="171" y="41"/>
                    </a:lnTo>
                    <a:lnTo>
                      <a:pt x="162" y="44"/>
                    </a:lnTo>
                    <a:lnTo>
                      <a:pt x="153" y="47"/>
                    </a:lnTo>
                    <a:lnTo>
                      <a:pt x="143" y="50"/>
                    </a:lnTo>
                    <a:lnTo>
                      <a:pt x="133" y="51"/>
                    </a:lnTo>
                    <a:lnTo>
                      <a:pt x="124" y="52"/>
                    </a:lnTo>
                    <a:lnTo>
                      <a:pt x="115" y="53"/>
                    </a:lnTo>
                    <a:lnTo>
                      <a:pt x="105" y="53"/>
                    </a:lnTo>
                    <a:lnTo>
                      <a:pt x="96" y="52"/>
                    </a:lnTo>
                    <a:lnTo>
                      <a:pt x="87" y="52"/>
                    </a:lnTo>
                    <a:lnTo>
                      <a:pt x="79" y="51"/>
                    </a:lnTo>
                    <a:lnTo>
                      <a:pt x="71" y="51"/>
                    </a:lnTo>
                    <a:lnTo>
                      <a:pt x="63" y="50"/>
                    </a:lnTo>
                    <a:lnTo>
                      <a:pt x="57" y="50"/>
                    </a:lnTo>
                    <a:lnTo>
                      <a:pt x="59" y="0"/>
                    </a:lnTo>
                    <a:lnTo>
                      <a:pt x="0" y="90"/>
                    </a:lnTo>
                    <a:lnTo>
                      <a:pt x="49" y="189"/>
                    </a:lnTo>
                    <a:lnTo>
                      <a:pt x="53" y="143"/>
                    </a:lnTo>
                    <a:lnTo>
                      <a:pt x="62" y="143"/>
                    </a:lnTo>
                    <a:lnTo>
                      <a:pt x="73" y="143"/>
                    </a:lnTo>
                    <a:lnTo>
                      <a:pt x="83" y="143"/>
                    </a:lnTo>
                    <a:lnTo>
                      <a:pt x="93" y="142"/>
                    </a:lnTo>
                    <a:lnTo>
                      <a:pt x="104" y="141"/>
                    </a:lnTo>
                    <a:lnTo>
                      <a:pt x="113" y="137"/>
                    </a:lnTo>
                    <a:lnTo>
                      <a:pt x="121" y="133"/>
                    </a:lnTo>
                    <a:lnTo>
                      <a:pt x="127" y="126"/>
                    </a:lnTo>
                    <a:lnTo>
                      <a:pt x="137" y="111"/>
                    </a:lnTo>
                    <a:lnTo>
                      <a:pt x="147" y="95"/>
                    </a:lnTo>
                    <a:lnTo>
                      <a:pt x="159" y="78"/>
                    </a:lnTo>
                    <a:lnTo>
                      <a:pt x="170" y="62"/>
                    </a:lnTo>
                    <a:lnTo>
                      <a:pt x="179" y="47"/>
                    </a:lnTo>
                    <a:lnTo>
                      <a:pt x="187" y="36"/>
                    </a:lnTo>
                    <a:lnTo>
                      <a:pt x="193" y="27"/>
                    </a:lnTo>
                    <a:lnTo>
                      <a:pt x="194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6" name="Line 134"/>
              <p:cNvSpPr>
                <a:spLocks noChangeShapeType="1"/>
              </p:cNvSpPr>
              <p:nvPr/>
            </p:nvSpPr>
            <p:spPr bwMode="auto">
              <a:xfrm>
                <a:off x="4012" y="11558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7" name="Freeform 135"/>
              <p:cNvSpPr>
                <a:spLocks/>
              </p:cNvSpPr>
              <p:nvPr/>
            </p:nvSpPr>
            <p:spPr bwMode="auto">
              <a:xfrm>
                <a:off x="3942" y="11652"/>
                <a:ext cx="138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140"/>
                  </a:cxn>
                  <a:cxn ang="0">
                    <a:pos x="138" y="0"/>
                  </a:cxn>
                  <a:cxn ang="0">
                    <a:pos x="70" y="44"/>
                  </a:cxn>
                  <a:cxn ang="0">
                    <a:pos x="0" y="0"/>
                  </a:cxn>
                </a:cxnLst>
                <a:rect l="0" t="0" r="r" b="b"/>
                <a:pathLst>
                  <a:path w="138" h="140">
                    <a:moveTo>
                      <a:pt x="0" y="0"/>
                    </a:moveTo>
                    <a:lnTo>
                      <a:pt x="70" y="140"/>
                    </a:lnTo>
                    <a:lnTo>
                      <a:pt x="138" y="0"/>
                    </a:lnTo>
                    <a:lnTo>
                      <a:pt x="7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8" name="Line 136"/>
              <p:cNvSpPr>
                <a:spLocks noChangeShapeType="1"/>
              </p:cNvSpPr>
              <p:nvPr/>
            </p:nvSpPr>
            <p:spPr bwMode="auto">
              <a:xfrm>
                <a:off x="4012" y="11558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09" name="Freeform 137"/>
              <p:cNvSpPr>
                <a:spLocks/>
              </p:cNvSpPr>
              <p:nvPr/>
            </p:nvSpPr>
            <p:spPr bwMode="auto">
              <a:xfrm>
                <a:off x="3942" y="11652"/>
                <a:ext cx="138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140"/>
                  </a:cxn>
                  <a:cxn ang="0">
                    <a:pos x="138" y="0"/>
                  </a:cxn>
                  <a:cxn ang="0">
                    <a:pos x="70" y="44"/>
                  </a:cxn>
                  <a:cxn ang="0">
                    <a:pos x="0" y="0"/>
                  </a:cxn>
                </a:cxnLst>
                <a:rect l="0" t="0" r="r" b="b"/>
                <a:pathLst>
                  <a:path w="138" h="140">
                    <a:moveTo>
                      <a:pt x="0" y="0"/>
                    </a:moveTo>
                    <a:lnTo>
                      <a:pt x="70" y="140"/>
                    </a:lnTo>
                    <a:lnTo>
                      <a:pt x="138" y="0"/>
                    </a:lnTo>
                    <a:lnTo>
                      <a:pt x="7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0" name="Line 138"/>
              <p:cNvSpPr>
                <a:spLocks noChangeShapeType="1"/>
              </p:cNvSpPr>
              <p:nvPr/>
            </p:nvSpPr>
            <p:spPr bwMode="auto">
              <a:xfrm>
                <a:off x="5344" y="11508"/>
                <a:ext cx="3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1" name="Freeform 139"/>
              <p:cNvSpPr>
                <a:spLocks/>
              </p:cNvSpPr>
              <p:nvPr/>
            </p:nvSpPr>
            <p:spPr bwMode="auto">
              <a:xfrm>
                <a:off x="5275" y="11602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2" name="Line 140"/>
              <p:cNvSpPr>
                <a:spLocks noChangeShapeType="1"/>
              </p:cNvSpPr>
              <p:nvPr/>
            </p:nvSpPr>
            <p:spPr bwMode="auto">
              <a:xfrm>
                <a:off x="5344" y="11508"/>
                <a:ext cx="3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3" name="Freeform 141"/>
              <p:cNvSpPr>
                <a:spLocks/>
              </p:cNvSpPr>
              <p:nvPr/>
            </p:nvSpPr>
            <p:spPr bwMode="auto">
              <a:xfrm>
                <a:off x="5275" y="11602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4" name="Line 142"/>
              <p:cNvSpPr>
                <a:spLocks noChangeShapeType="1"/>
              </p:cNvSpPr>
              <p:nvPr/>
            </p:nvSpPr>
            <p:spPr bwMode="auto">
              <a:xfrm>
                <a:off x="6634" y="11508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5" name="Freeform 143"/>
              <p:cNvSpPr>
                <a:spLocks/>
              </p:cNvSpPr>
              <p:nvPr/>
            </p:nvSpPr>
            <p:spPr bwMode="auto">
              <a:xfrm>
                <a:off x="6564" y="11602"/>
                <a:ext cx="138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140"/>
                  </a:cxn>
                  <a:cxn ang="0">
                    <a:pos x="138" y="0"/>
                  </a:cxn>
                  <a:cxn ang="0">
                    <a:pos x="70" y="44"/>
                  </a:cxn>
                  <a:cxn ang="0">
                    <a:pos x="0" y="0"/>
                  </a:cxn>
                </a:cxnLst>
                <a:rect l="0" t="0" r="r" b="b"/>
                <a:pathLst>
                  <a:path w="138" h="140">
                    <a:moveTo>
                      <a:pt x="0" y="0"/>
                    </a:moveTo>
                    <a:lnTo>
                      <a:pt x="70" y="140"/>
                    </a:lnTo>
                    <a:lnTo>
                      <a:pt x="138" y="0"/>
                    </a:lnTo>
                    <a:lnTo>
                      <a:pt x="7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6" name="Line 144"/>
              <p:cNvSpPr>
                <a:spLocks noChangeShapeType="1"/>
              </p:cNvSpPr>
              <p:nvPr/>
            </p:nvSpPr>
            <p:spPr bwMode="auto">
              <a:xfrm>
                <a:off x="6634" y="11508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7" name="Freeform 145"/>
              <p:cNvSpPr>
                <a:spLocks/>
              </p:cNvSpPr>
              <p:nvPr/>
            </p:nvSpPr>
            <p:spPr bwMode="auto">
              <a:xfrm>
                <a:off x="6564" y="11602"/>
                <a:ext cx="138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140"/>
                  </a:cxn>
                  <a:cxn ang="0">
                    <a:pos x="138" y="0"/>
                  </a:cxn>
                  <a:cxn ang="0">
                    <a:pos x="70" y="44"/>
                  </a:cxn>
                  <a:cxn ang="0">
                    <a:pos x="0" y="0"/>
                  </a:cxn>
                </a:cxnLst>
                <a:rect l="0" t="0" r="r" b="b"/>
                <a:pathLst>
                  <a:path w="138" h="140">
                    <a:moveTo>
                      <a:pt x="0" y="0"/>
                    </a:moveTo>
                    <a:lnTo>
                      <a:pt x="70" y="140"/>
                    </a:lnTo>
                    <a:lnTo>
                      <a:pt x="138" y="0"/>
                    </a:lnTo>
                    <a:lnTo>
                      <a:pt x="7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8" name="Line 146"/>
              <p:cNvSpPr>
                <a:spLocks noChangeShapeType="1"/>
              </p:cNvSpPr>
              <p:nvPr/>
            </p:nvSpPr>
            <p:spPr bwMode="auto">
              <a:xfrm>
                <a:off x="7921" y="11508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19" name="Freeform 147"/>
              <p:cNvSpPr>
                <a:spLocks/>
              </p:cNvSpPr>
              <p:nvPr/>
            </p:nvSpPr>
            <p:spPr bwMode="auto">
              <a:xfrm>
                <a:off x="7852" y="11602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20" name="Line 148"/>
              <p:cNvSpPr>
                <a:spLocks noChangeShapeType="1"/>
              </p:cNvSpPr>
              <p:nvPr/>
            </p:nvSpPr>
            <p:spPr bwMode="auto">
              <a:xfrm>
                <a:off x="7921" y="11508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21" name="Freeform 149"/>
              <p:cNvSpPr>
                <a:spLocks/>
              </p:cNvSpPr>
              <p:nvPr/>
            </p:nvSpPr>
            <p:spPr bwMode="auto">
              <a:xfrm>
                <a:off x="7852" y="11602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22" name="Line 150"/>
              <p:cNvSpPr>
                <a:spLocks noChangeShapeType="1"/>
              </p:cNvSpPr>
              <p:nvPr/>
            </p:nvSpPr>
            <p:spPr bwMode="auto">
              <a:xfrm>
                <a:off x="2401" y="11602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23" name="Freeform 151"/>
              <p:cNvSpPr>
                <a:spLocks/>
              </p:cNvSpPr>
              <p:nvPr/>
            </p:nvSpPr>
            <p:spPr bwMode="auto">
              <a:xfrm>
                <a:off x="2332" y="11696"/>
                <a:ext cx="137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39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39">
                    <a:moveTo>
                      <a:pt x="0" y="0"/>
                    </a:moveTo>
                    <a:lnTo>
                      <a:pt x="69" y="139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24" name="Line 152"/>
              <p:cNvSpPr>
                <a:spLocks noChangeShapeType="1"/>
              </p:cNvSpPr>
              <p:nvPr/>
            </p:nvSpPr>
            <p:spPr bwMode="auto">
              <a:xfrm>
                <a:off x="2401" y="11602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25" name="Freeform 153"/>
              <p:cNvSpPr>
                <a:spLocks/>
              </p:cNvSpPr>
              <p:nvPr/>
            </p:nvSpPr>
            <p:spPr bwMode="auto">
              <a:xfrm>
                <a:off x="2332" y="11696"/>
                <a:ext cx="137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39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39">
                    <a:moveTo>
                      <a:pt x="0" y="0"/>
                    </a:moveTo>
                    <a:lnTo>
                      <a:pt x="69" y="139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12826" name="Group 154"/>
              <p:cNvGrpSpPr>
                <a:grpSpLocks/>
              </p:cNvGrpSpPr>
              <p:nvPr/>
            </p:nvGrpSpPr>
            <p:grpSpPr bwMode="auto">
              <a:xfrm>
                <a:off x="6621" y="10030"/>
                <a:ext cx="179" cy="382"/>
                <a:chOff x="5254" y="11263"/>
                <a:chExt cx="139" cy="234"/>
              </a:xfrm>
            </p:grpSpPr>
            <p:sp>
              <p:nvSpPr>
                <p:cNvPr id="412827" name="Line 155"/>
                <p:cNvSpPr>
                  <a:spLocks noChangeShapeType="1"/>
                </p:cNvSpPr>
                <p:nvPr/>
              </p:nvSpPr>
              <p:spPr bwMode="auto">
                <a:xfrm>
                  <a:off x="5326" y="1126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828" name="Freeform 156"/>
                <p:cNvSpPr>
                  <a:spLocks/>
                </p:cNvSpPr>
                <p:nvPr/>
              </p:nvSpPr>
              <p:spPr bwMode="auto">
                <a:xfrm>
                  <a:off x="5254" y="11357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140"/>
                    </a:cxn>
                    <a:cxn ang="0">
                      <a:pos x="139" y="0"/>
                    </a:cxn>
                    <a:cxn ang="0">
                      <a:pos x="71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40">
                      <a:moveTo>
                        <a:pt x="0" y="0"/>
                      </a:moveTo>
                      <a:lnTo>
                        <a:pt x="71" y="140"/>
                      </a:lnTo>
                      <a:lnTo>
                        <a:pt x="139" y="0"/>
                      </a:lnTo>
                      <a:lnTo>
                        <a:pt x="71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829" name="Group 157"/>
              <p:cNvGrpSpPr>
                <a:grpSpLocks/>
              </p:cNvGrpSpPr>
              <p:nvPr/>
            </p:nvGrpSpPr>
            <p:grpSpPr bwMode="auto">
              <a:xfrm>
                <a:off x="7881" y="10030"/>
                <a:ext cx="179" cy="382"/>
                <a:chOff x="5254" y="11263"/>
                <a:chExt cx="139" cy="234"/>
              </a:xfrm>
            </p:grpSpPr>
            <p:sp>
              <p:nvSpPr>
                <p:cNvPr id="412830" name="Line 158"/>
                <p:cNvSpPr>
                  <a:spLocks noChangeShapeType="1"/>
                </p:cNvSpPr>
                <p:nvPr/>
              </p:nvSpPr>
              <p:spPr bwMode="auto">
                <a:xfrm>
                  <a:off x="5326" y="1126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831" name="Freeform 159"/>
                <p:cNvSpPr>
                  <a:spLocks/>
                </p:cNvSpPr>
                <p:nvPr/>
              </p:nvSpPr>
              <p:spPr bwMode="auto">
                <a:xfrm>
                  <a:off x="5254" y="11357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140"/>
                    </a:cxn>
                    <a:cxn ang="0">
                      <a:pos x="139" y="0"/>
                    </a:cxn>
                    <a:cxn ang="0">
                      <a:pos x="71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40">
                      <a:moveTo>
                        <a:pt x="0" y="0"/>
                      </a:moveTo>
                      <a:lnTo>
                        <a:pt x="71" y="140"/>
                      </a:lnTo>
                      <a:lnTo>
                        <a:pt x="139" y="0"/>
                      </a:lnTo>
                      <a:lnTo>
                        <a:pt x="71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832" name="Group 160"/>
              <p:cNvGrpSpPr>
                <a:grpSpLocks/>
              </p:cNvGrpSpPr>
              <p:nvPr/>
            </p:nvGrpSpPr>
            <p:grpSpPr bwMode="auto">
              <a:xfrm>
                <a:off x="9022" y="10030"/>
                <a:ext cx="179" cy="382"/>
                <a:chOff x="5254" y="11263"/>
                <a:chExt cx="139" cy="234"/>
              </a:xfrm>
            </p:grpSpPr>
            <p:sp>
              <p:nvSpPr>
                <p:cNvPr id="412833" name="Line 161"/>
                <p:cNvSpPr>
                  <a:spLocks noChangeShapeType="1"/>
                </p:cNvSpPr>
                <p:nvPr/>
              </p:nvSpPr>
              <p:spPr bwMode="auto">
                <a:xfrm>
                  <a:off x="5326" y="1126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834" name="Freeform 162"/>
                <p:cNvSpPr>
                  <a:spLocks/>
                </p:cNvSpPr>
                <p:nvPr/>
              </p:nvSpPr>
              <p:spPr bwMode="auto">
                <a:xfrm>
                  <a:off x="5254" y="11357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140"/>
                    </a:cxn>
                    <a:cxn ang="0">
                      <a:pos x="139" y="0"/>
                    </a:cxn>
                    <a:cxn ang="0">
                      <a:pos x="71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40">
                      <a:moveTo>
                        <a:pt x="0" y="0"/>
                      </a:moveTo>
                      <a:lnTo>
                        <a:pt x="71" y="140"/>
                      </a:lnTo>
                      <a:lnTo>
                        <a:pt x="139" y="0"/>
                      </a:lnTo>
                      <a:lnTo>
                        <a:pt x="71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835" name="Group 163"/>
              <p:cNvGrpSpPr>
                <a:grpSpLocks/>
              </p:cNvGrpSpPr>
              <p:nvPr/>
            </p:nvGrpSpPr>
            <p:grpSpPr bwMode="auto">
              <a:xfrm>
                <a:off x="10221" y="10030"/>
                <a:ext cx="179" cy="382"/>
                <a:chOff x="5254" y="11263"/>
                <a:chExt cx="139" cy="234"/>
              </a:xfrm>
            </p:grpSpPr>
            <p:sp>
              <p:nvSpPr>
                <p:cNvPr id="412836" name="Line 164"/>
                <p:cNvSpPr>
                  <a:spLocks noChangeShapeType="1"/>
                </p:cNvSpPr>
                <p:nvPr/>
              </p:nvSpPr>
              <p:spPr bwMode="auto">
                <a:xfrm>
                  <a:off x="5326" y="1126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837" name="Freeform 165"/>
                <p:cNvSpPr>
                  <a:spLocks/>
                </p:cNvSpPr>
                <p:nvPr/>
              </p:nvSpPr>
              <p:spPr bwMode="auto">
                <a:xfrm>
                  <a:off x="5254" y="11357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140"/>
                    </a:cxn>
                    <a:cxn ang="0">
                      <a:pos x="139" y="0"/>
                    </a:cxn>
                    <a:cxn ang="0">
                      <a:pos x="71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40">
                      <a:moveTo>
                        <a:pt x="0" y="0"/>
                      </a:moveTo>
                      <a:lnTo>
                        <a:pt x="71" y="140"/>
                      </a:lnTo>
                      <a:lnTo>
                        <a:pt x="139" y="0"/>
                      </a:lnTo>
                      <a:lnTo>
                        <a:pt x="71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2838" name="Group 166"/>
              <p:cNvGrpSpPr>
                <a:grpSpLocks/>
              </p:cNvGrpSpPr>
              <p:nvPr/>
            </p:nvGrpSpPr>
            <p:grpSpPr bwMode="auto">
              <a:xfrm>
                <a:off x="9022" y="11470"/>
                <a:ext cx="137" cy="234"/>
                <a:chOff x="7132" y="12593"/>
                <a:chExt cx="137" cy="234"/>
              </a:xfrm>
            </p:grpSpPr>
            <p:sp>
              <p:nvSpPr>
                <p:cNvPr id="412839" name="Line 167"/>
                <p:cNvSpPr>
                  <a:spLocks noChangeShapeType="1"/>
                </p:cNvSpPr>
                <p:nvPr/>
              </p:nvSpPr>
              <p:spPr bwMode="auto">
                <a:xfrm>
                  <a:off x="7201" y="1259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840" name="Freeform 168"/>
                <p:cNvSpPr>
                  <a:spLocks/>
                </p:cNvSpPr>
                <p:nvPr/>
              </p:nvSpPr>
              <p:spPr bwMode="auto">
                <a:xfrm>
                  <a:off x="7132" y="12687"/>
                  <a:ext cx="137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40"/>
                    </a:cxn>
                    <a:cxn ang="0">
                      <a:pos x="137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140">
                      <a:moveTo>
                        <a:pt x="0" y="0"/>
                      </a:moveTo>
                      <a:lnTo>
                        <a:pt x="69" y="140"/>
                      </a:lnTo>
                      <a:lnTo>
                        <a:pt x="137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2841" name="Line 169"/>
              <p:cNvSpPr>
                <a:spLocks noChangeShapeType="1"/>
              </p:cNvSpPr>
              <p:nvPr/>
            </p:nvSpPr>
            <p:spPr bwMode="auto">
              <a:xfrm>
                <a:off x="9091" y="11470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42" name="Freeform 170"/>
              <p:cNvSpPr>
                <a:spLocks/>
              </p:cNvSpPr>
              <p:nvPr/>
            </p:nvSpPr>
            <p:spPr bwMode="auto">
              <a:xfrm>
                <a:off x="9022" y="11564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43" name="Line 171"/>
              <p:cNvSpPr>
                <a:spLocks noChangeShapeType="1"/>
              </p:cNvSpPr>
              <p:nvPr/>
            </p:nvSpPr>
            <p:spPr bwMode="auto">
              <a:xfrm>
                <a:off x="9091" y="11470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44" name="Freeform 172"/>
              <p:cNvSpPr>
                <a:spLocks/>
              </p:cNvSpPr>
              <p:nvPr/>
            </p:nvSpPr>
            <p:spPr bwMode="auto">
              <a:xfrm>
                <a:off x="9022" y="11564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45" name="Text Box 173"/>
              <p:cNvSpPr txBox="1">
                <a:spLocks noChangeArrowheads="1"/>
              </p:cNvSpPr>
              <p:nvPr/>
            </p:nvSpPr>
            <p:spPr bwMode="auto">
              <a:xfrm>
                <a:off x="6261" y="10570"/>
                <a:ext cx="900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/>
                <a:r>
                  <a:rPr lang="es-ES_tradnl" sz="800" b="1">
                    <a:latin typeface="Arial" charset="0"/>
                  </a:rPr>
                  <a:t>Plástico</a:t>
                </a:r>
                <a:endParaRPr lang="es-ES"/>
              </a:p>
            </p:txBody>
          </p:sp>
          <p:sp>
            <p:nvSpPr>
              <p:cNvPr id="412846" name="Text Box 174"/>
              <p:cNvSpPr txBox="1">
                <a:spLocks noChangeArrowheads="1"/>
              </p:cNvSpPr>
              <p:nvPr/>
            </p:nvSpPr>
            <p:spPr bwMode="auto">
              <a:xfrm>
                <a:off x="7521" y="10570"/>
                <a:ext cx="900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/>
                <a:r>
                  <a:rPr lang="es-ES_tradnl" sz="800" b="1">
                    <a:latin typeface="Arial" charset="0"/>
                  </a:rPr>
                  <a:t>Metales</a:t>
                </a:r>
                <a:endParaRPr lang="es-ES"/>
              </a:p>
            </p:txBody>
          </p:sp>
          <p:sp>
            <p:nvSpPr>
              <p:cNvPr id="412847" name="Text Box 175"/>
              <p:cNvSpPr txBox="1">
                <a:spLocks noChangeArrowheads="1"/>
              </p:cNvSpPr>
              <p:nvPr/>
            </p:nvSpPr>
            <p:spPr bwMode="auto">
              <a:xfrm>
                <a:off x="4821" y="10570"/>
                <a:ext cx="900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/>
                <a:r>
                  <a:rPr lang="es-ES_tradnl" sz="800" b="1">
                    <a:latin typeface="Arial" charset="0"/>
                  </a:rPr>
                  <a:t>Vidrio</a:t>
                </a:r>
                <a:endParaRPr lang="es-ES"/>
              </a:p>
            </p:txBody>
          </p:sp>
          <p:sp>
            <p:nvSpPr>
              <p:cNvPr id="412848" name="Text Box 176"/>
              <p:cNvSpPr txBox="1">
                <a:spLocks noChangeArrowheads="1"/>
              </p:cNvSpPr>
              <p:nvPr/>
            </p:nvSpPr>
            <p:spPr bwMode="auto">
              <a:xfrm>
                <a:off x="9861" y="10570"/>
                <a:ext cx="900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/>
                <a:r>
                  <a:rPr lang="es-ES_tradnl" sz="800" b="1">
                    <a:latin typeface="Arial" charset="0"/>
                  </a:rPr>
                  <a:t>Otros</a:t>
                </a:r>
                <a:endParaRPr lang="es-ES"/>
              </a:p>
            </p:txBody>
          </p:sp>
          <p:sp>
            <p:nvSpPr>
              <p:cNvPr id="412849" name="Text Box 177"/>
              <p:cNvSpPr txBox="1">
                <a:spLocks noChangeArrowheads="1"/>
              </p:cNvSpPr>
              <p:nvPr/>
            </p:nvSpPr>
            <p:spPr bwMode="auto">
              <a:xfrm>
                <a:off x="1941" y="10570"/>
                <a:ext cx="900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/>
                <a:r>
                  <a:rPr lang="es-ES_tradnl" sz="800" b="1">
                    <a:latin typeface="Arial" charset="0"/>
                  </a:rPr>
                  <a:t>Papel</a:t>
                </a:r>
                <a:endParaRPr lang="es-ES"/>
              </a:p>
            </p:txBody>
          </p:sp>
          <p:sp>
            <p:nvSpPr>
              <p:cNvPr id="412850" name="Text Box 178"/>
              <p:cNvSpPr txBox="1">
                <a:spLocks noChangeArrowheads="1"/>
              </p:cNvSpPr>
              <p:nvPr/>
            </p:nvSpPr>
            <p:spPr bwMode="auto">
              <a:xfrm>
                <a:off x="3561" y="10570"/>
                <a:ext cx="900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/>
                <a:r>
                  <a:rPr lang="es-ES_tradnl" sz="800" b="1">
                    <a:latin typeface="Arial" charset="0"/>
                  </a:rPr>
                  <a:t>Cartón</a:t>
                </a:r>
                <a:endParaRPr lang="es-ES"/>
              </a:p>
            </p:txBody>
          </p:sp>
          <p:grpSp>
            <p:nvGrpSpPr>
              <p:cNvPr id="412851" name="Group 179"/>
              <p:cNvGrpSpPr>
                <a:grpSpLocks/>
              </p:cNvGrpSpPr>
              <p:nvPr/>
            </p:nvGrpSpPr>
            <p:grpSpPr bwMode="auto">
              <a:xfrm>
                <a:off x="10264" y="11470"/>
                <a:ext cx="137" cy="234"/>
                <a:chOff x="7132" y="12593"/>
                <a:chExt cx="137" cy="234"/>
              </a:xfrm>
            </p:grpSpPr>
            <p:sp>
              <p:nvSpPr>
                <p:cNvPr id="412852" name="Line 180"/>
                <p:cNvSpPr>
                  <a:spLocks noChangeShapeType="1"/>
                </p:cNvSpPr>
                <p:nvPr/>
              </p:nvSpPr>
              <p:spPr bwMode="auto">
                <a:xfrm>
                  <a:off x="7201" y="12593"/>
                  <a:ext cx="2" cy="142"/>
                </a:xfrm>
                <a:prstGeom prst="line">
                  <a:avLst/>
                </a:prstGeom>
                <a:noFill/>
                <a:ln w="101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12853" name="Freeform 181"/>
                <p:cNvSpPr>
                  <a:spLocks/>
                </p:cNvSpPr>
                <p:nvPr/>
              </p:nvSpPr>
              <p:spPr bwMode="auto">
                <a:xfrm>
                  <a:off x="7132" y="12687"/>
                  <a:ext cx="137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140"/>
                    </a:cxn>
                    <a:cxn ang="0">
                      <a:pos x="137" y="0"/>
                    </a:cxn>
                    <a:cxn ang="0">
                      <a:pos x="69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140">
                      <a:moveTo>
                        <a:pt x="0" y="0"/>
                      </a:moveTo>
                      <a:lnTo>
                        <a:pt x="69" y="140"/>
                      </a:lnTo>
                      <a:lnTo>
                        <a:pt x="137" y="0"/>
                      </a:lnTo>
                      <a:lnTo>
                        <a:pt x="69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12854" name="Line 182"/>
              <p:cNvSpPr>
                <a:spLocks noChangeShapeType="1"/>
              </p:cNvSpPr>
              <p:nvPr/>
            </p:nvSpPr>
            <p:spPr bwMode="auto">
              <a:xfrm>
                <a:off x="10333" y="11470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55" name="Freeform 183"/>
              <p:cNvSpPr>
                <a:spLocks/>
              </p:cNvSpPr>
              <p:nvPr/>
            </p:nvSpPr>
            <p:spPr bwMode="auto">
              <a:xfrm>
                <a:off x="10264" y="11564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56" name="Line 184"/>
              <p:cNvSpPr>
                <a:spLocks noChangeShapeType="1"/>
              </p:cNvSpPr>
              <p:nvPr/>
            </p:nvSpPr>
            <p:spPr bwMode="auto">
              <a:xfrm>
                <a:off x="10333" y="11470"/>
                <a:ext cx="2" cy="142"/>
              </a:xfrm>
              <a:prstGeom prst="line">
                <a:avLst/>
              </a:prstGeom>
              <a:noFill/>
              <a:ln w="10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857" name="Freeform 185"/>
              <p:cNvSpPr>
                <a:spLocks/>
              </p:cNvSpPr>
              <p:nvPr/>
            </p:nvSpPr>
            <p:spPr bwMode="auto">
              <a:xfrm>
                <a:off x="10264" y="11564"/>
                <a:ext cx="137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40"/>
                  </a:cxn>
                  <a:cxn ang="0">
                    <a:pos x="137" y="0"/>
                  </a:cxn>
                  <a:cxn ang="0">
                    <a:pos x="69" y="44"/>
                  </a:cxn>
                  <a:cxn ang="0">
                    <a:pos x="0" y="0"/>
                  </a:cxn>
                </a:cxnLst>
                <a:rect l="0" t="0" r="r" b="b"/>
                <a:pathLst>
                  <a:path w="137" h="140">
                    <a:moveTo>
                      <a:pt x="0" y="0"/>
                    </a:moveTo>
                    <a:lnTo>
                      <a:pt x="69" y="140"/>
                    </a:lnTo>
                    <a:lnTo>
                      <a:pt x="137" y="0"/>
                    </a:lnTo>
                    <a:lnTo>
                      <a:pt x="6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12858" name="Text Box 186"/>
            <p:cNvSpPr txBox="1">
              <a:spLocks noChangeArrowheads="1"/>
            </p:cNvSpPr>
            <p:nvPr/>
          </p:nvSpPr>
          <p:spPr bwMode="auto">
            <a:xfrm>
              <a:off x="3021" y="12015"/>
              <a:ext cx="144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600" b="1">
                  <a:latin typeface="Arial" charset="0"/>
                </a:rPr>
                <a:t>1. Clasificación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2. Prensado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3. Comercialización</a:t>
              </a:r>
              <a:endParaRPr lang="es-ES"/>
            </a:p>
          </p:txBody>
        </p:sp>
        <p:sp>
          <p:nvSpPr>
            <p:cNvPr id="412859" name="Text Box 187"/>
            <p:cNvSpPr txBox="1">
              <a:spLocks noChangeArrowheads="1"/>
            </p:cNvSpPr>
            <p:nvPr/>
          </p:nvSpPr>
          <p:spPr bwMode="auto">
            <a:xfrm>
              <a:off x="4461" y="12015"/>
              <a:ext cx="144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600" b="1">
                  <a:latin typeface="Arial" charset="0"/>
                </a:rPr>
                <a:t>1. Clasificación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2. Triturado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3. Comercialización</a:t>
              </a:r>
              <a:endParaRPr lang="es-ES"/>
            </a:p>
          </p:txBody>
        </p:sp>
        <p:sp>
          <p:nvSpPr>
            <p:cNvPr id="412860" name="Text Box 188"/>
            <p:cNvSpPr txBox="1">
              <a:spLocks noChangeArrowheads="1"/>
            </p:cNvSpPr>
            <p:nvPr/>
          </p:nvSpPr>
          <p:spPr bwMode="auto">
            <a:xfrm>
              <a:off x="5721" y="12015"/>
              <a:ext cx="1440" cy="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600" b="1">
                  <a:latin typeface="Arial" charset="0"/>
                </a:rPr>
                <a:t>1. Clasificación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2. Lavado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3. Secado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4. Molido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5. Peletizado 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6. Comercialización</a:t>
              </a:r>
              <a:endParaRPr lang="es-ES"/>
            </a:p>
          </p:txBody>
        </p:sp>
        <p:sp>
          <p:nvSpPr>
            <p:cNvPr id="412861" name="Text Box 189"/>
            <p:cNvSpPr txBox="1">
              <a:spLocks noChangeArrowheads="1"/>
            </p:cNvSpPr>
            <p:nvPr/>
          </p:nvSpPr>
          <p:spPr bwMode="auto">
            <a:xfrm>
              <a:off x="6981" y="12015"/>
              <a:ext cx="144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600" b="1">
                  <a:latin typeface="Arial" charset="0"/>
                </a:rPr>
                <a:t>1. Clasificación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2. Prensado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3. Comercialización</a:t>
              </a:r>
              <a:endParaRPr lang="es-ES"/>
            </a:p>
          </p:txBody>
        </p:sp>
        <p:sp>
          <p:nvSpPr>
            <p:cNvPr id="412862" name="Text Box 190"/>
            <p:cNvSpPr txBox="1">
              <a:spLocks noChangeArrowheads="1"/>
            </p:cNvSpPr>
            <p:nvPr/>
          </p:nvSpPr>
          <p:spPr bwMode="auto">
            <a:xfrm>
              <a:off x="8421" y="12015"/>
              <a:ext cx="126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600" b="1">
                  <a:latin typeface="Arial" charset="0"/>
                </a:rPr>
                <a:t>1. Clasificación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2. Alistamiento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3. Comercialización</a:t>
              </a:r>
              <a:endParaRPr lang="es-ES"/>
            </a:p>
          </p:txBody>
        </p:sp>
        <p:sp>
          <p:nvSpPr>
            <p:cNvPr id="412863" name="Text Box 191"/>
            <p:cNvSpPr txBox="1">
              <a:spLocks noChangeArrowheads="1"/>
            </p:cNvSpPr>
            <p:nvPr/>
          </p:nvSpPr>
          <p:spPr bwMode="auto">
            <a:xfrm>
              <a:off x="9681" y="12015"/>
              <a:ext cx="126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s-ES_tradnl" sz="600" b="1">
                  <a:latin typeface="Arial" charset="0"/>
                </a:rPr>
                <a:t>1. Clasificación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2. Alistamiento</a:t>
              </a:r>
            </a:p>
            <a:p>
              <a:pPr algn="ctr"/>
              <a:r>
                <a:rPr lang="es-ES_tradnl" sz="600" b="1">
                  <a:latin typeface="Arial" charset="0"/>
                </a:rPr>
                <a:t>3. Comercialización</a:t>
              </a:r>
              <a:endParaRPr lang="es-ES"/>
            </a:p>
          </p:txBody>
        </p:sp>
      </p:grpSp>
      <p:sp>
        <p:nvSpPr>
          <p:cNvPr id="412864" name="Text Box 192"/>
          <p:cNvSpPr txBox="1">
            <a:spLocks noChangeArrowheads="1"/>
          </p:cNvSpPr>
          <p:nvPr/>
        </p:nvSpPr>
        <p:spPr bwMode="auto">
          <a:xfrm>
            <a:off x="611188" y="2195513"/>
            <a:ext cx="25923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Diagrama de Flujo IRM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2935288" y="333375"/>
            <a:ext cx="5597525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Instalación Recuperadora</a:t>
            </a:r>
          </a:p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de Materiales IRM</a:t>
            </a:r>
          </a:p>
          <a:p>
            <a:endParaRPr lang="es-ES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179388" y="1812925"/>
            <a:ext cx="8785225" cy="4248150"/>
          </a:xfrm>
          <a:prstGeom prst="rect">
            <a:avLst/>
          </a:prstGeom>
          <a:solidFill>
            <a:srgbClr val="F7F727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s-CO" sz="1400"/>
              <a:t>	</a:t>
            </a:r>
            <a:r>
              <a:rPr lang="es-CO" sz="1600"/>
              <a:t>Los datos de entrada considerados para el diseño de la IRM son los siguientes:</a:t>
            </a:r>
          </a:p>
          <a:p>
            <a:pPr marL="342900" indent="-342900" algn="just"/>
            <a:endParaRPr lang="es-CO" sz="1600"/>
          </a:p>
          <a:p>
            <a:pPr marL="342900" indent="-342900" algn="just">
              <a:buFontTx/>
              <a:buAutoNum type="arabicPeriod"/>
            </a:pPr>
            <a:r>
              <a:rPr lang="es-CO" sz="1600"/>
              <a:t>Promedio recolectado por un recuperador en la calle en la ciudad de Cali: 120 Kg/recuperador-dia</a:t>
            </a:r>
          </a:p>
          <a:p>
            <a:pPr marL="342900" indent="-342900" algn="just">
              <a:buFontTx/>
              <a:buAutoNum type="arabicPeriod"/>
            </a:pPr>
            <a:r>
              <a:rPr lang="es-CO" sz="1600"/>
              <a:t>Numero estimado de recuperadores asociados a las IRM en el primer año: 450 </a:t>
            </a:r>
          </a:p>
          <a:p>
            <a:pPr marL="342900" indent="-342900" algn="just">
              <a:buFontTx/>
              <a:buAutoNum type="arabicPeriod"/>
            </a:pPr>
            <a:r>
              <a:rPr lang="es-CO" sz="1600"/>
              <a:t>Cantidad de residuos estimada de recuperación por IRM 18 Ton/dia</a:t>
            </a:r>
          </a:p>
          <a:p>
            <a:pPr marL="342900" indent="-342900" algn="just">
              <a:buFontTx/>
              <a:buAutoNum type="arabicPeriod"/>
            </a:pPr>
            <a:r>
              <a:rPr lang="es-CO" sz="1600"/>
              <a:t>Cantidad de residuos estimada de recepción diaria en las tres (3) IRM al final del primer año de operación: 54 Ton/dia (Promedio diario recuperado en Navarro hoy: 30 Ton/dia).</a:t>
            </a:r>
          </a:p>
          <a:p>
            <a:pPr marL="342900" indent="-342900" algn="just">
              <a:buFontTx/>
              <a:buAutoNum type="arabicPeriod"/>
            </a:pPr>
            <a:r>
              <a:rPr lang="es-CO" sz="1600"/>
              <a:t>Cantidad estimada de reducción de residuos a disponer en relleno sanitario en el primer año de operación: 54 ton/dia.</a:t>
            </a:r>
          </a:p>
          <a:p>
            <a:pPr marL="342900" indent="-342900" algn="just">
              <a:buFontTx/>
              <a:buAutoNum type="arabicPeriod"/>
            </a:pPr>
            <a:r>
              <a:rPr lang="es-CO" sz="1600"/>
              <a:t>Numero de puestos de trabajo generados por cada IRM: en la planta: 50 En la calle minimo:100</a:t>
            </a:r>
          </a:p>
          <a:p>
            <a:pPr marL="342900" indent="-342900" algn="just">
              <a:buFontTx/>
              <a:buAutoNum type="arabicPeriod"/>
            </a:pPr>
            <a:r>
              <a:rPr lang="es-CO" sz="1600"/>
              <a:t>Porcentaje estimado de recuperación de residuos para IRM sobre el total de residuos generados por la ciudad: 3%, porcentaje bastante conservador y alcanzable.</a:t>
            </a:r>
          </a:p>
          <a:p>
            <a:pPr marL="342900" indent="-342900" algn="just">
              <a:buFontTx/>
              <a:buAutoNum type="arabicPeriod"/>
            </a:pPr>
            <a:r>
              <a:rPr lang="es-CO" sz="1600"/>
              <a:t>Los recuperadores que ingresaran a realizar su actividad en la calle representan en porcentaje un 18% del total de recuperadores que se estima se encuentran en la ciudad de Cali (2500).</a:t>
            </a:r>
            <a:r>
              <a:rPr lang="es-CO" sz="1400"/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7463" y="539750"/>
            <a:ext cx="6407150" cy="1089025"/>
          </a:xfrm>
        </p:spPr>
        <p:txBody>
          <a:bodyPr/>
          <a:lstStyle/>
          <a:p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Plan de Gestión Social en </a:t>
            </a:r>
            <a:b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el marco de la solución</a:t>
            </a:r>
            <a:b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definitiva a la problemática</a:t>
            </a:r>
            <a:b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E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de RSU en Cali</a:t>
            </a:r>
            <a:endParaRPr lang="es-CO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4725" name="AutoShape 5"/>
          <p:cNvSpPr>
            <a:spLocks noChangeArrowheads="1"/>
          </p:cNvSpPr>
          <p:nvPr/>
        </p:nvSpPr>
        <p:spPr bwMode="auto">
          <a:xfrm>
            <a:off x="539750" y="2708275"/>
            <a:ext cx="7489825" cy="485775"/>
          </a:xfrm>
          <a:prstGeom prst="rightArrow">
            <a:avLst>
              <a:gd name="adj1" fmla="val 50000"/>
              <a:gd name="adj2" fmla="val 385458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4726" name="AutoShape 6"/>
          <p:cNvSpPr>
            <a:spLocks noChangeArrowheads="1"/>
          </p:cNvSpPr>
          <p:nvPr/>
        </p:nvSpPr>
        <p:spPr bwMode="auto">
          <a:xfrm>
            <a:off x="539750" y="3500438"/>
            <a:ext cx="7489825" cy="485775"/>
          </a:xfrm>
          <a:prstGeom prst="rightArrow">
            <a:avLst>
              <a:gd name="adj1" fmla="val 50000"/>
              <a:gd name="adj2" fmla="val 385458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4727" name="AutoShape 7"/>
          <p:cNvSpPr>
            <a:spLocks noChangeArrowheads="1"/>
          </p:cNvSpPr>
          <p:nvPr/>
        </p:nvSpPr>
        <p:spPr bwMode="auto">
          <a:xfrm>
            <a:off x="539750" y="4365625"/>
            <a:ext cx="7489825" cy="485775"/>
          </a:xfrm>
          <a:prstGeom prst="rightArrow">
            <a:avLst>
              <a:gd name="adj1" fmla="val 50000"/>
              <a:gd name="adj2" fmla="val 385458"/>
            </a:avLst>
          </a:prstGeom>
          <a:solidFill>
            <a:srgbClr val="FB8A2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4728" name="Line 8"/>
          <p:cNvSpPr>
            <a:spLocks noChangeShapeType="1"/>
          </p:cNvSpPr>
          <p:nvPr/>
        </p:nvSpPr>
        <p:spPr bwMode="auto">
          <a:xfrm flipV="1">
            <a:off x="539750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29" name="AutoShape 9"/>
          <p:cNvSpPr>
            <a:spLocks noChangeArrowheads="1"/>
          </p:cNvSpPr>
          <p:nvPr/>
        </p:nvSpPr>
        <p:spPr bwMode="auto">
          <a:xfrm>
            <a:off x="539750" y="5103813"/>
            <a:ext cx="7489825" cy="485775"/>
          </a:xfrm>
          <a:prstGeom prst="rightArrow">
            <a:avLst>
              <a:gd name="adj1" fmla="val 50000"/>
              <a:gd name="adj2" fmla="val 385458"/>
            </a:avLst>
          </a:prstGeom>
          <a:solidFill>
            <a:srgbClr val="F7F72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8101013" y="2708275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IRM</a:t>
            </a: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8027988" y="3429000"/>
            <a:ext cx="11160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PLAN DE CIERRE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7993063" y="4292600"/>
            <a:ext cx="13319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SERVICIO ASEO</a:t>
            </a:r>
          </a:p>
        </p:txBody>
      </p:sp>
      <p:sp>
        <p:nvSpPr>
          <p:cNvPr id="414733" name="Text Box 13"/>
          <p:cNvSpPr txBox="1">
            <a:spLocks noChangeArrowheads="1"/>
          </p:cNvSpPr>
          <p:nvPr/>
        </p:nvSpPr>
        <p:spPr bwMode="auto">
          <a:xfrm>
            <a:off x="8027988" y="5149850"/>
            <a:ext cx="884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OTRAS</a:t>
            </a:r>
          </a:p>
        </p:txBody>
      </p:sp>
      <p:sp>
        <p:nvSpPr>
          <p:cNvPr id="414734" name="Line 14"/>
          <p:cNvSpPr>
            <a:spLocks noChangeShapeType="1"/>
          </p:cNvSpPr>
          <p:nvPr/>
        </p:nvSpPr>
        <p:spPr bwMode="auto">
          <a:xfrm>
            <a:off x="1331913" y="32131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35" name="Line 15"/>
          <p:cNvSpPr>
            <a:spLocks noChangeShapeType="1"/>
          </p:cNvSpPr>
          <p:nvPr/>
        </p:nvSpPr>
        <p:spPr bwMode="auto">
          <a:xfrm>
            <a:off x="1763713" y="32131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36" name="Line 16"/>
          <p:cNvSpPr>
            <a:spLocks noChangeShapeType="1"/>
          </p:cNvSpPr>
          <p:nvPr/>
        </p:nvSpPr>
        <p:spPr bwMode="auto">
          <a:xfrm>
            <a:off x="2195513" y="32131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37" name="Line 17"/>
          <p:cNvSpPr>
            <a:spLocks noChangeShapeType="1"/>
          </p:cNvSpPr>
          <p:nvPr/>
        </p:nvSpPr>
        <p:spPr bwMode="auto">
          <a:xfrm>
            <a:off x="2627313" y="32131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38" name="Line 18"/>
          <p:cNvSpPr>
            <a:spLocks noChangeShapeType="1"/>
          </p:cNvSpPr>
          <p:nvPr/>
        </p:nvSpPr>
        <p:spPr bwMode="auto">
          <a:xfrm>
            <a:off x="3059113" y="32131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39" name="Line 19"/>
          <p:cNvSpPr>
            <a:spLocks noChangeShapeType="1"/>
          </p:cNvSpPr>
          <p:nvPr/>
        </p:nvSpPr>
        <p:spPr bwMode="auto">
          <a:xfrm flipV="1">
            <a:off x="4356100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40" name="Line 20"/>
          <p:cNvSpPr>
            <a:spLocks noChangeShapeType="1"/>
          </p:cNvSpPr>
          <p:nvPr/>
        </p:nvSpPr>
        <p:spPr bwMode="auto">
          <a:xfrm flipV="1">
            <a:off x="5651500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41" name="Line 21"/>
          <p:cNvSpPr>
            <a:spLocks noChangeShapeType="1"/>
          </p:cNvSpPr>
          <p:nvPr/>
        </p:nvSpPr>
        <p:spPr bwMode="auto">
          <a:xfrm flipV="1">
            <a:off x="4787900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42" name="Line 22"/>
          <p:cNvSpPr>
            <a:spLocks noChangeShapeType="1"/>
          </p:cNvSpPr>
          <p:nvPr/>
        </p:nvSpPr>
        <p:spPr bwMode="auto">
          <a:xfrm flipV="1">
            <a:off x="3924300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43" name="Line 23"/>
          <p:cNvSpPr>
            <a:spLocks noChangeShapeType="1"/>
          </p:cNvSpPr>
          <p:nvPr/>
        </p:nvSpPr>
        <p:spPr bwMode="auto">
          <a:xfrm flipV="1">
            <a:off x="3492500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44" name="Line 24"/>
          <p:cNvSpPr>
            <a:spLocks noChangeShapeType="1"/>
          </p:cNvSpPr>
          <p:nvPr/>
        </p:nvSpPr>
        <p:spPr bwMode="auto">
          <a:xfrm flipV="1">
            <a:off x="5219700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45" name="Line 25"/>
          <p:cNvSpPr>
            <a:spLocks noChangeShapeType="1"/>
          </p:cNvSpPr>
          <p:nvPr/>
        </p:nvSpPr>
        <p:spPr bwMode="auto">
          <a:xfrm flipV="1">
            <a:off x="900113" y="23495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46" name="Text Box 26"/>
          <p:cNvSpPr txBox="1">
            <a:spLocks noChangeArrowheads="1"/>
          </p:cNvSpPr>
          <p:nvPr/>
        </p:nvSpPr>
        <p:spPr bwMode="auto">
          <a:xfrm>
            <a:off x="3132138" y="2536825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100</a:t>
            </a:r>
          </a:p>
        </p:txBody>
      </p:sp>
      <p:sp>
        <p:nvSpPr>
          <p:cNvPr id="414747" name="Text Box 27"/>
          <p:cNvSpPr txBox="1">
            <a:spLocks noChangeArrowheads="1"/>
          </p:cNvSpPr>
          <p:nvPr/>
        </p:nvSpPr>
        <p:spPr bwMode="auto">
          <a:xfrm>
            <a:off x="3995738" y="2536825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100</a:t>
            </a:r>
          </a:p>
        </p:txBody>
      </p:sp>
      <p:sp>
        <p:nvSpPr>
          <p:cNvPr id="414748" name="Text Box 28"/>
          <p:cNvSpPr txBox="1">
            <a:spLocks noChangeArrowheads="1"/>
          </p:cNvSpPr>
          <p:nvPr/>
        </p:nvSpPr>
        <p:spPr bwMode="auto">
          <a:xfrm>
            <a:off x="3563938" y="2536825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100</a:t>
            </a:r>
          </a:p>
        </p:txBody>
      </p:sp>
      <p:sp>
        <p:nvSpPr>
          <p:cNvPr id="414749" name="Text Box 29"/>
          <p:cNvSpPr txBox="1">
            <a:spLocks noChangeArrowheads="1"/>
          </p:cNvSpPr>
          <p:nvPr/>
        </p:nvSpPr>
        <p:spPr bwMode="auto">
          <a:xfrm>
            <a:off x="4427538" y="2536825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140</a:t>
            </a:r>
          </a:p>
        </p:txBody>
      </p:sp>
      <p:sp>
        <p:nvSpPr>
          <p:cNvPr id="414750" name="Text Box 30"/>
          <p:cNvSpPr txBox="1">
            <a:spLocks noChangeArrowheads="1"/>
          </p:cNvSpPr>
          <p:nvPr/>
        </p:nvSpPr>
        <p:spPr bwMode="auto">
          <a:xfrm>
            <a:off x="4859338" y="2536825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140</a:t>
            </a:r>
          </a:p>
        </p:txBody>
      </p:sp>
      <p:sp>
        <p:nvSpPr>
          <p:cNvPr id="414751" name="Text Box 31"/>
          <p:cNvSpPr txBox="1">
            <a:spLocks noChangeArrowheads="1"/>
          </p:cNvSpPr>
          <p:nvPr/>
        </p:nvSpPr>
        <p:spPr bwMode="auto">
          <a:xfrm>
            <a:off x="5292725" y="2536825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140</a:t>
            </a:r>
          </a:p>
        </p:txBody>
      </p:sp>
      <p:sp>
        <p:nvSpPr>
          <p:cNvPr id="414752" name="Line 32"/>
          <p:cNvSpPr>
            <a:spLocks noChangeShapeType="1"/>
          </p:cNvSpPr>
          <p:nvPr/>
        </p:nvSpPr>
        <p:spPr bwMode="auto">
          <a:xfrm flipV="1">
            <a:off x="6011863" y="2349500"/>
            <a:ext cx="0" cy="3311525"/>
          </a:xfrm>
          <a:prstGeom prst="line">
            <a:avLst/>
          </a:prstGeom>
          <a:noFill/>
          <a:ln w="9525">
            <a:solidFill>
              <a:srgbClr val="DC186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4753" name="Text Box 33"/>
          <p:cNvSpPr txBox="1">
            <a:spLocks noChangeArrowheads="1"/>
          </p:cNvSpPr>
          <p:nvPr/>
        </p:nvSpPr>
        <p:spPr bwMode="auto">
          <a:xfrm>
            <a:off x="5651500" y="2536825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450</a:t>
            </a:r>
          </a:p>
        </p:txBody>
      </p:sp>
      <p:sp>
        <p:nvSpPr>
          <p:cNvPr id="414754" name="Text Box 34"/>
          <p:cNvSpPr txBox="1">
            <a:spLocks noChangeArrowheads="1"/>
          </p:cNvSpPr>
          <p:nvPr/>
        </p:nvSpPr>
        <p:spPr bwMode="auto">
          <a:xfrm>
            <a:off x="611188" y="5734050"/>
            <a:ext cx="6492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Mes 1</a:t>
            </a:r>
          </a:p>
        </p:txBody>
      </p:sp>
      <p:sp>
        <p:nvSpPr>
          <p:cNvPr id="414755" name="Text Box 35"/>
          <p:cNvSpPr txBox="1">
            <a:spLocks noChangeArrowheads="1"/>
          </p:cNvSpPr>
          <p:nvPr/>
        </p:nvSpPr>
        <p:spPr bwMode="auto">
          <a:xfrm>
            <a:off x="5722938" y="5734050"/>
            <a:ext cx="6492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Mes 12</a:t>
            </a:r>
          </a:p>
        </p:txBody>
      </p:sp>
      <p:sp>
        <p:nvSpPr>
          <p:cNvPr id="414756" name="Text Box 36"/>
          <p:cNvSpPr txBox="1">
            <a:spLocks noChangeArrowheads="1"/>
          </p:cNvSpPr>
          <p:nvPr/>
        </p:nvSpPr>
        <p:spPr bwMode="auto">
          <a:xfrm>
            <a:off x="1042988" y="3357563"/>
            <a:ext cx="576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60</a:t>
            </a:r>
          </a:p>
        </p:txBody>
      </p:sp>
      <p:sp>
        <p:nvSpPr>
          <p:cNvPr id="414757" name="Text Box 37"/>
          <p:cNvSpPr txBox="1">
            <a:spLocks noChangeArrowheads="1"/>
          </p:cNvSpPr>
          <p:nvPr/>
        </p:nvSpPr>
        <p:spPr bwMode="auto">
          <a:xfrm>
            <a:off x="1474788" y="3357563"/>
            <a:ext cx="576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60</a:t>
            </a:r>
          </a:p>
        </p:txBody>
      </p:sp>
      <p:sp>
        <p:nvSpPr>
          <p:cNvPr id="414758" name="Text Box 38"/>
          <p:cNvSpPr txBox="1">
            <a:spLocks noChangeArrowheads="1"/>
          </p:cNvSpPr>
          <p:nvPr/>
        </p:nvSpPr>
        <p:spPr bwMode="auto">
          <a:xfrm>
            <a:off x="1908175" y="3357563"/>
            <a:ext cx="576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60</a:t>
            </a:r>
          </a:p>
        </p:txBody>
      </p: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2339975" y="3357563"/>
            <a:ext cx="576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40</a:t>
            </a:r>
          </a:p>
        </p:txBody>
      </p: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2771775" y="3357563"/>
            <a:ext cx="576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40</a:t>
            </a:r>
          </a:p>
        </p:txBody>
      </p:sp>
      <p:sp>
        <p:nvSpPr>
          <p:cNvPr id="414761" name="Text Box 41"/>
          <p:cNvSpPr txBox="1">
            <a:spLocks noChangeArrowheads="1"/>
          </p:cNvSpPr>
          <p:nvPr/>
        </p:nvSpPr>
        <p:spPr bwMode="auto">
          <a:xfrm>
            <a:off x="3203575" y="3357563"/>
            <a:ext cx="576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60</a:t>
            </a:r>
          </a:p>
        </p:txBody>
      </p:sp>
      <p:sp>
        <p:nvSpPr>
          <p:cNvPr id="414762" name="Text Box 42"/>
          <p:cNvSpPr txBox="1">
            <a:spLocks noChangeArrowheads="1"/>
          </p:cNvSpPr>
          <p:nvPr/>
        </p:nvSpPr>
        <p:spPr bwMode="auto">
          <a:xfrm>
            <a:off x="3635375" y="3357563"/>
            <a:ext cx="576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20</a:t>
            </a: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5724525" y="3328988"/>
            <a:ext cx="576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20</a:t>
            </a:r>
          </a:p>
        </p:txBody>
      </p:sp>
      <p:sp>
        <p:nvSpPr>
          <p:cNvPr id="414764" name="Text Box 44"/>
          <p:cNvSpPr txBox="1">
            <a:spLocks noChangeArrowheads="1"/>
          </p:cNvSpPr>
          <p:nvPr/>
        </p:nvSpPr>
        <p:spPr bwMode="auto">
          <a:xfrm>
            <a:off x="4067175" y="3357563"/>
            <a:ext cx="576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20</a:t>
            </a:r>
          </a:p>
        </p:txBody>
      </p:sp>
      <p:sp>
        <p:nvSpPr>
          <p:cNvPr id="414765" name="Text Box 45"/>
          <p:cNvSpPr txBox="1">
            <a:spLocks noChangeArrowheads="1"/>
          </p:cNvSpPr>
          <p:nvPr/>
        </p:nvSpPr>
        <p:spPr bwMode="auto">
          <a:xfrm>
            <a:off x="4500563" y="3357563"/>
            <a:ext cx="576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20</a:t>
            </a:r>
          </a:p>
        </p:txBody>
      </p:sp>
      <p:sp>
        <p:nvSpPr>
          <p:cNvPr id="414766" name="Text Box 46"/>
          <p:cNvSpPr txBox="1">
            <a:spLocks noChangeArrowheads="1"/>
          </p:cNvSpPr>
          <p:nvPr/>
        </p:nvSpPr>
        <p:spPr bwMode="auto">
          <a:xfrm>
            <a:off x="4932363" y="3328988"/>
            <a:ext cx="576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20</a:t>
            </a:r>
          </a:p>
        </p:txBody>
      </p:sp>
      <p:sp>
        <p:nvSpPr>
          <p:cNvPr id="414767" name="Text Box 47"/>
          <p:cNvSpPr txBox="1">
            <a:spLocks noChangeArrowheads="1"/>
          </p:cNvSpPr>
          <p:nvPr/>
        </p:nvSpPr>
        <p:spPr bwMode="auto">
          <a:xfrm>
            <a:off x="5364163" y="3328988"/>
            <a:ext cx="576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20</a:t>
            </a:r>
          </a:p>
        </p:txBody>
      </p:sp>
      <p:sp>
        <p:nvSpPr>
          <p:cNvPr id="414768" name="Text Box 48"/>
          <p:cNvSpPr txBox="1">
            <a:spLocks noChangeArrowheads="1"/>
          </p:cNvSpPr>
          <p:nvPr/>
        </p:nvSpPr>
        <p:spPr bwMode="auto">
          <a:xfrm>
            <a:off x="2268538" y="419258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2698750" y="419258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70" name="Text Box 50"/>
          <p:cNvSpPr txBox="1">
            <a:spLocks noChangeArrowheads="1"/>
          </p:cNvSpPr>
          <p:nvPr/>
        </p:nvSpPr>
        <p:spPr bwMode="auto">
          <a:xfrm>
            <a:off x="3130550" y="419258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71" name="Text Box 51"/>
          <p:cNvSpPr txBox="1">
            <a:spLocks noChangeArrowheads="1"/>
          </p:cNvSpPr>
          <p:nvPr/>
        </p:nvSpPr>
        <p:spPr bwMode="auto">
          <a:xfrm>
            <a:off x="3563938" y="419258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72" name="Text Box 52"/>
          <p:cNvSpPr txBox="1">
            <a:spLocks noChangeArrowheads="1"/>
          </p:cNvSpPr>
          <p:nvPr/>
        </p:nvSpPr>
        <p:spPr bwMode="auto">
          <a:xfrm>
            <a:off x="3995738" y="419258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73" name="Text Box 53"/>
          <p:cNvSpPr txBox="1">
            <a:spLocks noChangeArrowheads="1"/>
          </p:cNvSpPr>
          <p:nvPr/>
        </p:nvSpPr>
        <p:spPr bwMode="auto">
          <a:xfrm>
            <a:off x="4427538" y="4221163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4859338" y="4221163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75" name="Text Box 55"/>
          <p:cNvSpPr txBox="1">
            <a:spLocks noChangeArrowheads="1"/>
          </p:cNvSpPr>
          <p:nvPr/>
        </p:nvSpPr>
        <p:spPr bwMode="auto">
          <a:xfrm>
            <a:off x="5291138" y="4221163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  <p:sp>
        <p:nvSpPr>
          <p:cNvPr id="414776" name="Text Box 56"/>
          <p:cNvSpPr txBox="1">
            <a:spLocks noChangeArrowheads="1"/>
          </p:cNvSpPr>
          <p:nvPr/>
        </p:nvSpPr>
        <p:spPr bwMode="auto">
          <a:xfrm>
            <a:off x="5651500" y="4221163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1</a:t>
            </a:r>
            <a:r>
              <a:rPr lang="es-CO" sz="1000"/>
              <a:t>5</a:t>
            </a:r>
            <a:r>
              <a:rPr lang="es-ES" sz="1000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06725"/>
            <a:ext cx="8229600" cy="1143000"/>
          </a:xfrm>
        </p:spPr>
        <p:txBody>
          <a:bodyPr/>
          <a:lstStyle/>
          <a:p>
            <a:r>
              <a:rPr lang="es-ES" sz="9600" b="1">
                <a:solidFill>
                  <a:schemeClr val="accent2"/>
                </a:solidFill>
                <a:latin typeface="Bookman Old Style" pitchFamily="18" charset="0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-26988"/>
            <a:ext cx="6481762" cy="1592263"/>
          </a:xfrm>
        </p:spPr>
        <p:txBody>
          <a:bodyPr/>
          <a:lstStyle/>
          <a:p>
            <a:r>
              <a:rPr lang="es-CO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Objetivos</a:t>
            </a:r>
            <a:endParaRPr lang="es-CO" sz="48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684213" y="1125538"/>
            <a:ext cx="8064500" cy="507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ES" sz="2400"/>
              <a:t>Un Plan de Gestion Social para los recicladores de Navarro que a</a:t>
            </a:r>
            <a:r>
              <a:rPr lang="en-US" sz="2400"/>
              <a:t>segure la inclusion laboral y social de los recicladores de Navarro que resultarian afectados con su cierre.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Adicionalmente pretende:</a:t>
            </a:r>
            <a:endParaRPr lang="es-ES" sz="240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/>
              <a:t>Contribuir con </a:t>
            </a:r>
            <a:r>
              <a:rPr lang="es-ES" sz="2400"/>
              <a:t>los objetivos financieros de Emsirva.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/>
              <a:t>Contribuir </a:t>
            </a:r>
            <a:r>
              <a:rPr lang="en-US" sz="2400"/>
              <a:t>con los propósitos ambientales de la ciudad y la region: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/>
              <a:t> </a:t>
            </a:r>
            <a:r>
              <a:rPr lang="en-US"/>
              <a:t>Alargar la vida util del nuevo sitio de disposicion final de residuos de Cali,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/>
              <a:t>Ganar el compromiso de la ciudadania con un manejo responsable de los residuos solidos domiciliarios.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333375"/>
            <a:ext cx="7056438" cy="1089025"/>
          </a:xfrm>
        </p:spPr>
        <p:txBody>
          <a:bodyPr/>
          <a:lstStyle/>
          <a:p>
            <a: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Plan de Gestion Social</a:t>
            </a:r>
            <a:b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CO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Proceso desarrollado:</a:t>
            </a:r>
            <a:br>
              <a:rPr lang="es-CO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CO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reuniones con actores</a:t>
            </a:r>
            <a:endParaRPr lang="es-CO" sz="36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151063"/>
            <a:ext cx="3905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195263" y="5084763"/>
            <a:ext cx="41608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CO" sz="1600"/>
              <a:t>Reunión con el Alcalde de Cali y su Gabinete</a:t>
            </a:r>
          </a:p>
        </p:txBody>
      </p:sp>
      <p:pic>
        <p:nvPicPr>
          <p:cNvPr id="393225" name="Picture 9" descr="angelino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2924175"/>
            <a:ext cx="391477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4500563" y="5956300"/>
            <a:ext cx="43767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CO" sz="1600"/>
              <a:t>Reunión con el Gobernador del Valle del Cauca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0113"/>
            <a:ext cx="7772400" cy="1089025"/>
          </a:xfrm>
        </p:spPr>
        <p:txBody>
          <a:bodyPr/>
          <a:lstStyle/>
          <a:p>
            <a: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Proceso desarrollado:</a:t>
            </a:r>
            <a:b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reuniones con actores</a:t>
            </a:r>
            <a:endParaRPr lang="es-CO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250825" y="5084763"/>
            <a:ext cx="172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CO" sz="1600"/>
              <a:t>Reunión con CVC</a:t>
            </a:r>
          </a:p>
        </p:txBody>
      </p: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4427538" y="5734050"/>
            <a:ext cx="356393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CO" sz="1600"/>
              <a:t>Reunión con Comité intergremial</a:t>
            </a:r>
          </a:p>
          <a:p>
            <a:r>
              <a:rPr lang="es-CO" sz="1600"/>
              <a:t> y Cámara de Comercio de Cali</a:t>
            </a:r>
          </a:p>
        </p:txBody>
      </p:sp>
      <p:pic>
        <p:nvPicPr>
          <p:cNvPr id="395273" name="Picture 9" descr="cvc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38877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74" name="Picture 10" descr="gremios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08275"/>
            <a:ext cx="40322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0113"/>
            <a:ext cx="7772400" cy="1089025"/>
          </a:xfrm>
        </p:spPr>
        <p:txBody>
          <a:bodyPr/>
          <a:lstStyle/>
          <a:p>
            <a: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Proceso desarrollado:</a:t>
            </a:r>
            <a:b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s-CO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reuniones con actores</a:t>
            </a:r>
            <a:endParaRPr lang="es-CO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-38100" y="5051425"/>
            <a:ext cx="432276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CO" sz="1600"/>
              <a:t>Reunión con UFPRAME (organización con</a:t>
            </a:r>
          </a:p>
          <a:p>
            <a:r>
              <a:rPr lang="es-CO" sz="1600"/>
              <a:t>Mayor legitimidad de los recicladores de </a:t>
            </a:r>
          </a:p>
          <a:p>
            <a:r>
              <a:rPr lang="es-CO" sz="1600"/>
              <a:t>Navarro)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4427538" y="5849938"/>
            <a:ext cx="41957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CO" sz="1600"/>
              <a:t>Reunión con Comité Técnico del PGIRS </a:t>
            </a:r>
          </a:p>
          <a:p>
            <a:r>
              <a:rPr lang="es-CO" sz="1600"/>
              <a:t>de la Alcaldía de Cali</a:t>
            </a:r>
          </a:p>
        </p:txBody>
      </p:sp>
      <p:pic>
        <p:nvPicPr>
          <p:cNvPr id="396297" name="Picture 9" descr="navarro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2092325"/>
            <a:ext cx="387985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8" name="Picture 10" descr="pgri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1300"/>
            <a:ext cx="40322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7825" y="252413"/>
            <a:ext cx="5757863" cy="1089025"/>
          </a:xfrm>
        </p:spPr>
        <p:txBody>
          <a:bodyPr/>
          <a:lstStyle/>
          <a:p>
            <a:r>
              <a:rPr lang="es-CO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Construcción del Proceso con los recicladores</a:t>
            </a:r>
            <a:endParaRPr lang="es-CO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1116013" y="1412875"/>
            <a:ext cx="72009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400"/>
              <a:t> Construcción de la interlocución: Validadores,     Interlocutores, Lenguaje, Confianza</a:t>
            </a:r>
            <a:endParaRPr lang="es-ES"/>
          </a:p>
        </p:txBody>
      </p:sp>
      <p:pic>
        <p:nvPicPr>
          <p:cNvPr id="3942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0938"/>
            <a:ext cx="3810000" cy="2857500"/>
          </a:xfrm>
          <a:prstGeom prst="rect">
            <a:avLst/>
          </a:prstGeom>
          <a:noFill/>
        </p:spPr>
      </p:pic>
      <p:pic>
        <p:nvPicPr>
          <p:cNvPr id="394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2443163"/>
            <a:ext cx="3810000" cy="2857500"/>
          </a:xfrm>
          <a:prstGeom prst="rect">
            <a:avLst/>
          </a:prstGeom>
          <a:noFill/>
        </p:spPr>
      </p:pic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68313" y="5373688"/>
            <a:ext cx="3816350" cy="119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Silvio Ruiz (Asociación de Recicladores de Bogota), </a:t>
            </a:r>
          </a:p>
          <a:p>
            <a:pPr>
              <a:spcBef>
                <a:spcPct val="50000"/>
              </a:spcBef>
            </a:pPr>
            <a:r>
              <a:rPr lang="es-ES" sz="1600"/>
              <a:t>Darío Luís Castro (Asociación Nacional de Recicladores)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4932363" y="5516563"/>
            <a:ext cx="40322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Talleres de construcción con los representantes de los recicladores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9263" y="260350"/>
            <a:ext cx="5614987" cy="1089025"/>
          </a:xfrm>
        </p:spPr>
        <p:txBody>
          <a:bodyPr/>
          <a:lstStyle/>
          <a:p>
            <a:r>
              <a:rPr lang="es-CO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Construcción del Proceso con los recicladores</a:t>
            </a:r>
            <a:endParaRPr lang="es-CO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1044575" y="1412875"/>
            <a:ext cx="7704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Identificación del perfil individual de los recicladores:</a:t>
            </a:r>
            <a:endParaRPr lang="es-ES"/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1042988" y="1916113"/>
            <a:ext cx="75612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s-CO" sz="2400"/>
              <a:t>Evaluación psico-social - prueba Wartegg de 575 recicladores para definir la reinserción laboral. </a:t>
            </a:r>
            <a:endParaRPr lang="es-ES" sz="2400"/>
          </a:p>
        </p:txBody>
      </p:sp>
      <p:pic>
        <p:nvPicPr>
          <p:cNvPr id="399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852738"/>
            <a:ext cx="2484437" cy="3313112"/>
          </a:xfrm>
          <a:prstGeom prst="rect">
            <a:avLst/>
          </a:prstGeom>
          <a:noFill/>
        </p:spPr>
      </p:pic>
      <p:pic>
        <p:nvPicPr>
          <p:cNvPr id="3993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3019425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9263" y="260350"/>
            <a:ext cx="5614987" cy="1089025"/>
          </a:xfrm>
        </p:spPr>
        <p:txBody>
          <a:bodyPr/>
          <a:lstStyle/>
          <a:p>
            <a:r>
              <a:rPr lang="es-CO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Perfil psico-social</a:t>
            </a:r>
            <a:endParaRPr lang="es-CO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323850" y="1358900"/>
            <a:ext cx="8135938" cy="531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MX"/>
              <a:t> Llamó la atención la alta receptividad de la población hacia la prueba.</a:t>
            </a:r>
          </a:p>
          <a:p>
            <a:pPr>
              <a:buFontTx/>
              <a:buChar char="•"/>
            </a:pPr>
            <a:r>
              <a:rPr lang="es-MX"/>
              <a:t> Existe en la mayoría de ellos capacidad de lucha, deseos de superación y recursividad para solucionar los problemas, habilidad que prefieren ocultar o minimizar antes que sentirse o verse rechazados por el grupo social.</a:t>
            </a:r>
          </a:p>
          <a:p>
            <a:pPr>
              <a:buFontTx/>
              <a:buChar char="•"/>
            </a:pPr>
            <a:r>
              <a:rPr lang="es-MX"/>
              <a:t> Es una población con tendencia a la laboralidad y recursividad para salir adelante, a pesar que sus metas y aspiraciones no se  encuentran plenamente establecidas, por tanto, sus logros no alcanzan mayores resultados de progreso.</a:t>
            </a:r>
          </a:p>
          <a:p>
            <a:pPr>
              <a:buFontTx/>
              <a:buChar char="•"/>
            </a:pPr>
            <a:r>
              <a:rPr lang="es-MX"/>
              <a:t> Prefieren manejar actitudes de tipo conformista antes que alcanzar lo que se proponen y desean.</a:t>
            </a:r>
          </a:p>
          <a:p>
            <a:pPr>
              <a:buFontTx/>
              <a:buChar char="•"/>
            </a:pPr>
            <a:r>
              <a:rPr lang="es-MX"/>
              <a:t> No se encontraron rasgos de personalidad que conduzcan a lideres con gran manejo social, pero si, se encontró que los que poseen habilidades de emprendimiento presentan tendencia hacia potencializar estos rasgos de liderazgo.</a:t>
            </a:r>
          </a:p>
          <a:p>
            <a:pPr>
              <a:buFontTx/>
              <a:buChar char="•"/>
            </a:pPr>
            <a:r>
              <a:rPr lang="es-MX"/>
              <a:t> Aunque la prueba arroja datos que nos pueden conducir a comportamientos antisociales y delincuenciales la población examinada presenta mayor tendencia hacia comportamientos adictivos que hacia comportamientos antisociales.</a:t>
            </a:r>
          </a:p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9263" y="260350"/>
            <a:ext cx="5614987" cy="1089025"/>
          </a:xfrm>
        </p:spPr>
        <p:txBody>
          <a:bodyPr/>
          <a:lstStyle/>
          <a:p>
            <a:r>
              <a:rPr lang="es-CO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Perfil psico-social</a:t>
            </a:r>
            <a:endParaRPr lang="es-CO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323850" y="1319213"/>
            <a:ext cx="8135938" cy="503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MX"/>
              <a:t> La población joven de 16 a 25 años denota en su mayoría déficit en su habilidad de productividad y debilitamiento en su proyecto de vida, por lo que requiere orientación y guía para lograr salir adelante. </a:t>
            </a:r>
          </a:p>
          <a:p>
            <a:pPr>
              <a:buFontTx/>
              <a:buChar char="•"/>
            </a:pPr>
            <a:r>
              <a:rPr lang="es-MX"/>
              <a:t> Una porción mínima de la población evaluada prefiere evitar procesos introspectivos y prospectivos que los conlleven a mejores estándares de vida.</a:t>
            </a:r>
          </a:p>
          <a:p>
            <a:pPr>
              <a:buFontTx/>
              <a:buChar char="•"/>
            </a:pPr>
            <a:r>
              <a:rPr lang="es-MX"/>
              <a:t> Posiblemente y debido a su condición social la población presenta tendencia a la inhabilidad social y, a la inexpresión afectiva.</a:t>
            </a:r>
          </a:p>
          <a:p>
            <a:pPr>
              <a:buFontTx/>
              <a:buChar char="•"/>
            </a:pPr>
            <a:r>
              <a:rPr lang="es-MX"/>
              <a:t> La madurez psíquica encontrada en la población correlaciona con su nivel educativo y cultural, es decir presentan tendencia a una madurez conceptual baja.</a:t>
            </a:r>
          </a:p>
          <a:p>
            <a:pPr>
              <a:buFontTx/>
              <a:buChar char="•"/>
            </a:pPr>
            <a:r>
              <a:rPr lang="es-MX"/>
              <a:t> La población presenta tendencia al comportamiento impulsivo e inmaduro más que al comportamiento agresivo, sin embargo en el concepto individual se resaltan algunos casos de auto agresividad que ameritan especial atención.</a:t>
            </a:r>
          </a:p>
          <a:p>
            <a:pPr>
              <a:buFontTx/>
              <a:buChar char="•"/>
            </a:pPr>
            <a:r>
              <a:rPr lang="es-MX"/>
              <a:t> La población presenta dificultad en el ajuste de la normatividad institucional pero este desajuste se observa más como  deseos de ser independiente y expresar su sentir que como alteración de su sistema de valores.</a:t>
            </a:r>
          </a:p>
          <a:p>
            <a:pPr>
              <a:buFontTx/>
              <a:buChar char="•"/>
            </a:pPr>
            <a:endParaRPr lang="es-MX"/>
          </a:p>
          <a:p>
            <a:pPr>
              <a:buFontTx/>
              <a:buChar char="•"/>
            </a:pPr>
            <a:r>
              <a:rPr lang="es-MX"/>
              <a:t>EXISTE UN PERFIL INDIVIDUAL DE CADA UNO DE LOS RECICLADORES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3">
      <a:dk1>
        <a:srgbClr val="0066FF"/>
      </a:dk1>
      <a:lt1>
        <a:srgbClr val="FFFFFF"/>
      </a:lt1>
      <a:dk2>
        <a:srgbClr val="0066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6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3">
        <a:dk1>
          <a:srgbClr val="0066FF"/>
        </a:dk1>
        <a:lt1>
          <a:srgbClr val="FFFFFF"/>
        </a:lt1>
        <a:dk2>
          <a:srgbClr val="00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56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5558</TotalTime>
  <Words>1402</Words>
  <Application>Microsoft Office PowerPoint</Application>
  <PresentationFormat>Presentación en pantalla (4:3)</PresentationFormat>
  <Paragraphs>220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Arial Narrow</vt:lpstr>
      <vt:lpstr>Tahoma</vt:lpstr>
      <vt:lpstr>Wingdings</vt:lpstr>
      <vt:lpstr>Symbol</vt:lpstr>
      <vt:lpstr>ＭＳ Ｐゴシック</vt:lpstr>
      <vt:lpstr>Diseño personalizado</vt:lpstr>
      <vt:lpstr>CORPORACIÓN BIOPARQUE </vt:lpstr>
      <vt:lpstr>Objetivos</vt:lpstr>
      <vt:lpstr>Plan de Gestion Social Proceso desarrollado: reuniones con actores</vt:lpstr>
      <vt:lpstr>Proceso desarrollado: reuniones con actores</vt:lpstr>
      <vt:lpstr>Proceso desarrollado: reuniones con actores</vt:lpstr>
      <vt:lpstr>Construcción del Proceso con los recicladores</vt:lpstr>
      <vt:lpstr>Construcción del Proceso con los recicladores</vt:lpstr>
      <vt:lpstr>Perfil psico-social</vt:lpstr>
      <vt:lpstr>Perfil psico-social</vt:lpstr>
      <vt:lpstr>Definición de los proyectos o programas de reinserción laboral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Plan de Gestión Social en  el marco de la solución definitiva a la problemática de RSU en Cali</vt:lpstr>
      <vt:lpstr>GRACIAS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ESTADISTICAS DE  MORBILIDAD DE BOYACA</dc:title>
  <dc:creator>oem</dc:creator>
  <cp:lastModifiedBy>www.intercambiosvirtuales.org</cp:lastModifiedBy>
  <cp:revision>302</cp:revision>
  <dcterms:created xsi:type="dcterms:W3CDTF">2004-08-05T00:14:08Z</dcterms:created>
  <dcterms:modified xsi:type="dcterms:W3CDTF">2015-12-28T21:04:16Z</dcterms:modified>
</cp:coreProperties>
</file>